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7"/>
  </p:notesMasterIdLst>
  <p:sldIdLst>
    <p:sldId id="2146846962" r:id="rId3"/>
    <p:sldId id="2146846981" r:id="rId4"/>
    <p:sldId id="2146846970" r:id="rId5"/>
    <p:sldId id="2146846982" r:id="rId6"/>
    <p:sldId id="2146846971" r:id="rId7"/>
    <p:sldId id="2146846958" r:id="rId8"/>
    <p:sldId id="2146846988" r:id="rId9"/>
    <p:sldId id="2146846983" r:id="rId10"/>
    <p:sldId id="2146846975" r:id="rId11"/>
    <p:sldId id="2146846980" r:id="rId12"/>
    <p:sldId id="2146846954" r:id="rId13"/>
    <p:sldId id="2146846984" r:id="rId14"/>
    <p:sldId id="2146846985" r:id="rId15"/>
    <p:sldId id="2146846989" r:id="rId16"/>
  </p:sldIdLst>
  <p:sldSz cx="12192000" cy="6858000"/>
  <p:notesSz cx="6858000" cy="9144000"/>
  <p:defaultTextStyle>
    <a:defPPr>
      <a:defRPr lang="sr-Latn-R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B308B33-2FEE-42CC-0DA5-BFC126A816A2}" name="Luka Vitomirovic" initials="LV" userId="S::Luka.Vitomirovic@rs.ey.com::dc92ce00-e393-4ae7-bb9e-86720b4355b3" providerId="AD"/>
  <p188:author id="{421DB2F8-33C3-0208-BC21-73067E984245}" name="Visnja Cvetic Nikolic" initials="VCN" userId="S::Visnja.Cvetic@rs.ey.com::feafd278-6e4a-4c78-8cd9-5bddc0317baa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CA2A0"/>
    <a:srgbClr val="FFE600"/>
    <a:srgbClr val="F9F9F9"/>
    <a:srgbClr val="E2E2E2"/>
    <a:srgbClr val="33ADAB"/>
    <a:srgbClr val="2A8CA1"/>
    <a:srgbClr val="151B21"/>
    <a:srgbClr val="181E26"/>
    <a:srgbClr val="1A2129"/>
    <a:srgbClr val="4044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DEC897E-AA90-4035-BED5-20F8F6C6DC69}" v="30" dt="2023-12-06T13:47:52.798"/>
    <p1510:client id="{5EC60CB5-AC86-4668-B74D-6240B12E6176}" v="884" dt="2023-12-06T22:48:27.463"/>
    <p1510:client id="{F6F7DD05-5838-4CB5-917F-B34212511D79}" v="15204" dt="2023-12-06T11:26:32.89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2" d="100"/>
          <a:sy n="62" d="100"/>
        </p:scale>
        <p:origin x="64" y="1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microsoft.com/office/2018/10/relationships/authors" Target="author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microsoft.com/office/2015/10/relationships/revisionInfo" Target="revisionInfo.xml"/><Relationship Id="rId10" Type="http://schemas.openxmlformats.org/officeDocument/2006/relationships/slide" Target="slides/slide8.xml"/><Relationship Id="rId19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Visnja Cvetic Nikolic" userId="feafd278-6e4a-4c78-8cd9-5bddc0317baa" providerId="ADAL" clId="{5EC60CB5-AC86-4668-B74D-6240B12E6176}"/>
    <pc:docChg chg="undo redo custSel addSld delSld modSld sldOrd">
      <pc:chgData name="Visnja Cvetic Nikolic" userId="feafd278-6e4a-4c78-8cd9-5bddc0317baa" providerId="ADAL" clId="{5EC60CB5-AC86-4668-B74D-6240B12E6176}" dt="2023-12-06T22:48:27.463" v="912" actId="20577"/>
      <pc:docMkLst>
        <pc:docMk/>
      </pc:docMkLst>
      <pc:sldChg chg="modSp mod">
        <pc:chgData name="Visnja Cvetic Nikolic" userId="feafd278-6e4a-4c78-8cd9-5bddc0317baa" providerId="ADAL" clId="{5EC60CB5-AC86-4668-B74D-6240B12E6176}" dt="2023-12-06T22:48:27.463" v="912" actId="20577"/>
        <pc:sldMkLst>
          <pc:docMk/>
          <pc:sldMk cId="2485713918" sldId="2146846954"/>
        </pc:sldMkLst>
        <pc:spChg chg="mod">
          <ac:chgData name="Visnja Cvetic Nikolic" userId="feafd278-6e4a-4c78-8cd9-5bddc0317baa" providerId="ADAL" clId="{5EC60CB5-AC86-4668-B74D-6240B12E6176}" dt="2023-12-06T19:10:11.811" v="443" actId="790"/>
          <ac:spMkLst>
            <pc:docMk/>
            <pc:sldMk cId="2485713918" sldId="2146846954"/>
            <ac:spMk id="107" creationId="{9A932D2A-52D7-218F-ADC4-A827D58D74CB}"/>
          </ac:spMkLst>
        </pc:spChg>
        <pc:spChg chg="mod">
          <ac:chgData name="Visnja Cvetic Nikolic" userId="feafd278-6e4a-4c78-8cd9-5bddc0317baa" providerId="ADAL" clId="{5EC60CB5-AC86-4668-B74D-6240B12E6176}" dt="2023-12-06T19:10:01.643" v="442" actId="20577"/>
          <ac:spMkLst>
            <pc:docMk/>
            <pc:sldMk cId="2485713918" sldId="2146846954"/>
            <ac:spMk id="108" creationId="{5C1ECFD2-F3F0-08AB-1842-1CC3D67D1B7E}"/>
          </ac:spMkLst>
        </pc:spChg>
        <pc:spChg chg="mod">
          <ac:chgData name="Visnja Cvetic Nikolic" userId="feafd278-6e4a-4c78-8cd9-5bddc0317baa" providerId="ADAL" clId="{5EC60CB5-AC86-4668-B74D-6240B12E6176}" dt="2023-12-06T22:44:34.608" v="733" actId="790"/>
          <ac:spMkLst>
            <pc:docMk/>
            <pc:sldMk cId="2485713918" sldId="2146846954"/>
            <ac:spMk id="111" creationId="{B93A544E-1193-6DBB-112E-B3DBBB777AE1}"/>
          </ac:spMkLst>
        </pc:spChg>
        <pc:spChg chg="mod">
          <ac:chgData name="Visnja Cvetic Nikolic" userId="feafd278-6e4a-4c78-8cd9-5bddc0317baa" providerId="ADAL" clId="{5EC60CB5-AC86-4668-B74D-6240B12E6176}" dt="2023-12-06T22:45:33.485" v="804" actId="20577"/>
          <ac:spMkLst>
            <pc:docMk/>
            <pc:sldMk cId="2485713918" sldId="2146846954"/>
            <ac:spMk id="112" creationId="{81F250EC-A240-6605-3EBB-65971A29FFED}"/>
          </ac:spMkLst>
        </pc:spChg>
        <pc:spChg chg="mod">
          <ac:chgData name="Visnja Cvetic Nikolic" userId="feafd278-6e4a-4c78-8cd9-5bddc0317baa" providerId="ADAL" clId="{5EC60CB5-AC86-4668-B74D-6240B12E6176}" dt="2023-12-06T22:46:05.696" v="840" actId="14100"/>
          <ac:spMkLst>
            <pc:docMk/>
            <pc:sldMk cId="2485713918" sldId="2146846954"/>
            <ac:spMk id="113" creationId="{193AB155-5BBB-A691-D9FF-279FD34E0E81}"/>
          </ac:spMkLst>
        </pc:spChg>
        <pc:spChg chg="mod">
          <ac:chgData name="Visnja Cvetic Nikolic" userId="feafd278-6e4a-4c78-8cd9-5bddc0317baa" providerId="ADAL" clId="{5EC60CB5-AC86-4668-B74D-6240B12E6176}" dt="2023-12-06T22:47:00.065" v="866" actId="20577"/>
          <ac:spMkLst>
            <pc:docMk/>
            <pc:sldMk cId="2485713918" sldId="2146846954"/>
            <ac:spMk id="114" creationId="{59DAE60F-6175-96A1-644E-E15889411E22}"/>
          </ac:spMkLst>
        </pc:spChg>
        <pc:spChg chg="mod">
          <ac:chgData name="Visnja Cvetic Nikolic" userId="feafd278-6e4a-4c78-8cd9-5bddc0317baa" providerId="ADAL" clId="{5EC60CB5-AC86-4668-B74D-6240B12E6176}" dt="2023-12-06T22:47:35.434" v="883" actId="20577"/>
          <ac:spMkLst>
            <pc:docMk/>
            <pc:sldMk cId="2485713918" sldId="2146846954"/>
            <ac:spMk id="116" creationId="{E4FEB70A-7B2A-806D-81C4-274896A99827}"/>
          </ac:spMkLst>
        </pc:spChg>
        <pc:spChg chg="mod">
          <ac:chgData name="Visnja Cvetic Nikolic" userId="feafd278-6e4a-4c78-8cd9-5bddc0317baa" providerId="ADAL" clId="{5EC60CB5-AC86-4668-B74D-6240B12E6176}" dt="2023-12-06T19:10:36.456" v="454" actId="790"/>
          <ac:spMkLst>
            <pc:docMk/>
            <pc:sldMk cId="2485713918" sldId="2146846954"/>
            <ac:spMk id="118" creationId="{F01A9838-20BE-5869-2916-FC9C4B2D4D05}"/>
          </ac:spMkLst>
        </pc:spChg>
        <pc:spChg chg="mod">
          <ac:chgData name="Visnja Cvetic Nikolic" userId="feafd278-6e4a-4c78-8cd9-5bddc0317baa" providerId="ADAL" clId="{5EC60CB5-AC86-4668-B74D-6240B12E6176}" dt="2023-12-06T22:43:21.441" v="709" actId="20577"/>
          <ac:spMkLst>
            <pc:docMk/>
            <pc:sldMk cId="2485713918" sldId="2146846954"/>
            <ac:spMk id="124" creationId="{F6DCD23D-29C4-B058-6A6C-CE00217F8AA3}"/>
          </ac:spMkLst>
        </pc:spChg>
        <pc:spChg chg="mod">
          <ac:chgData name="Visnja Cvetic Nikolic" userId="feafd278-6e4a-4c78-8cd9-5bddc0317baa" providerId="ADAL" clId="{5EC60CB5-AC86-4668-B74D-6240B12E6176}" dt="2023-12-06T22:44:54.242" v="760" actId="790"/>
          <ac:spMkLst>
            <pc:docMk/>
            <pc:sldMk cId="2485713918" sldId="2146846954"/>
            <ac:spMk id="125" creationId="{7A16B221-9F2E-5663-6EF0-2098B5B8E68A}"/>
          </ac:spMkLst>
        </pc:spChg>
        <pc:spChg chg="mod">
          <ac:chgData name="Visnja Cvetic Nikolic" userId="feafd278-6e4a-4c78-8cd9-5bddc0317baa" providerId="ADAL" clId="{5EC60CB5-AC86-4668-B74D-6240B12E6176}" dt="2023-12-06T22:45:45.693" v="821" actId="14100"/>
          <ac:spMkLst>
            <pc:docMk/>
            <pc:sldMk cId="2485713918" sldId="2146846954"/>
            <ac:spMk id="126" creationId="{028C2A4A-243D-3C5E-E1DB-BC238B6099B5}"/>
          </ac:spMkLst>
        </pc:spChg>
        <pc:spChg chg="mod">
          <ac:chgData name="Visnja Cvetic Nikolic" userId="feafd278-6e4a-4c78-8cd9-5bddc0317baa" providerId="ADAL" clId="{5EC60CB5-AC86-4668-B74D-6240B12E6176}" dt="2023-12-06T22:46:24.158" v="843" actId="20577"/>
          <ac:spMkLst>
            <pc:docMk/>
            <pc:sldMk cId="2485713918" sldId="2146846954"/>
            <ac:spMk id="129" creationId="{ECFDA0CE-2193-9A14-C9A8-25DDFFA94155}"/>
          </ac:spMkLst>
        </pc:spChg>
        <pc:spChg chg="mod">
          <ac:chgData name="Visnja Cvetic Nikolic" userId="feafd278-6e4a-4c78-8cd9-5bddc0317baa" providerId="ADAL" clId="{5EC60CB5-AC86-4668-B74D-6240B12E6176}" dt="2023-12-06T22:46:49.963" v="850" actId="20577"/>
          <ac:spMkLst>
            <pc:docMk/>
            <pc:sldMk cId="2485713918" sldId="2146846954"/>
            <ac:spMk id="131" creationId="{C9B8B439-B245-2AFF-8563-3CDCE1F0C514}"/>
          </ac:spMkLst>
        </pc:spChg>
        <pc:spChg chg="mod">
          <ac:chgData name="Visnja Cvetic Nikolic" userId="feafd278-6e4a-4c78-8cd9-5bddc0317baa" providerId="ADAL" clId="{5EC60CB5-AC86-4668-B74D-6240B12E6176}" dt="2023-12-06T22:47:51.733" v="905" actId="20577"/>
          <ac:spMkLst>
            <pc:docMk/>
            <pc:sldMk cId="2485713918" sldId="2146846954"/>
            <ac:spMk id="132" creationId="{2D33C261-2CD4-4480-121A-63191AA81337}"/>
          </ac:spMkLst>
        </pc:spChg>
        <pc:spChg chg="mod">
          <ac:chgData name="Visnja Cvetic Nikolic" userId="feafd278-6e4a-4c78-8cd9-5bddc0317baa" providerId="ADAL" clId="{5EC60CB5-AC86-4668-B74D-6240B12E6176}" dt="2023-12-06T22:45:18.291" v="788" actId="20577"/>
          <ac:spMkLst>
            <pc:docMk/>
            <pc:sldMk cId="2485713918" sldId="2146846954"/>
            <ac:spMk id="141" creationId="{D0177388-F188-6D4C-902A-FDC769658BF7}"/>
          </ac:spMkLst>
        </pc:spChg>
        <pc:spChg chg="mod">
          <ac:chgData name="Visnja Cvetic Nikolic" userId="feafd278-6e4a-4c78-8cd9-5bddc0317baa" providerId="ADAL" clId="{5EC60CB5-AC86-4668-B74D-6240B12E6176}" dt="2023-12-06T22:45:09.280" v="770" actId="20577"/>
          <ac:spMkLst>
            <pc:docMk/>
            <pc:sldMk cId="2485713918" sldId="2146846954"/>
            <ac:spMk id="142" creationId="{801501AD-DDBF-52B8-11EF-D8BC190E429B}"/>
          </ac:spMkLst>
        </pc:spChg>
        <pc:spChg chg="mod">
          <ac:chgData name="Visnja Cvetic Nikolic" userId="feafd278-6e4a-4c78-8cd9-5bddc0317baa" providerId="ADAL" clId="{5EC60CB5-AC86-4668-B74D-6240B12E6176}" dt="2023-12-06T22:48:27.463" v="912" actId="20577"/>
          <ac:spMkLst>
            <pc:docMk/>
            <pc:sldMk cId="2485713918" sldId="2146846954"/>
            <ac:spMk id="144" creationId="{26F1BDA3-F107-C980-EC09-326B109CD71B}"/>
          </ac:spMkLst>
        </pc:spChg>
        <pc:spChg chg="mod">
          <ac:chgData name="Visnja Cvetic Nikolic" userId="feafd278-6e4a-4c78-8cd9-5bddc0317baa" providerId="ADAL" clId="{5EC60CB5-AC86-4668-B74D-6240B12E6176}" dt="2023-12-06T19:10:41.703" v="455" actId="790"/>
          <ac:spMkLst>
            <pc:docMk/>
            <pc:sldMk cId="2485713918" sldId="2146846954"/>
            <ac:spMk id="149" creationId="{862242BC-7424-A2A4-725B-1BFC531B9B14}"/>
          </ac:spMkLst>
        </pc:spChg>
      </pc:sldChg>
      <pc:sldChg chg="modSp mod">
        <pc:chgData name="Visnja Cvetic Nikolic" userId="feafd278-6e4a-4c78-8cd9-5bddc0317baa" providerId="ADAL" clId="{5EC60CB5-AC86-4668-B74D-6240B12E6176}" dt="2023-12-06T20:30:39.571" v="623" actId="313"/>
        <pc:sldMkLst>
          <pc:docMk/>
          <pc:sldMk cId="2910308551" sldId="2146846958"/>
        </pc:sldMkLst>
        <pc:spChg chg="mod">
          <ac:chgData name="Visnja Cvetic Nikolic" userId="feafd278-6e4a-4c78-8cd9-5bddc0317baa" providerId="ADAL" clId="{5EC60CB5-AC86-4668-B74D-6240B12E6176}" dt="2023-12-06T20:30:39.571" v="623" actId="313"/>
          <ac:spMkLst>
            <pc:docMk/>
            <pc:sldMk cId="2910308551" sldId="2146846958"/>
            <ac:spMk id="3" creationId="{5CEFB467-12BD-48A2-9180-9FE2BA71C0D4}"/>
          </ac:spMkLst>
        </pc:spChg>
        <pc:spChg chg="mod">
          <ac:chgData name="Visnja Cvetic Nikolic" userId="feafd278-6e4a-4c78-8cd9-5bddc0317baa" providerId="ADAL" clId="{5EC60CB5-AC86-4668-B74D-6240B12E6176}" dt="2023-12-06T20:30:33.962" v="622" actId="790"/>
          <ac:spMkLst>
            <pc:docMk/>
            <pc:sldMk cId="2910308551" sldId="2146846958"/>
            <ac:spMk id="38" creationId="{F094D740-C751-100A-2A93-8416F7D3D6FF}"/>
          </ac:spMkLst>
        </pc:spChg>
      </pc:sldChg>
      <pc:sldChg chg="modSp mod">
        <pc:chgData name="Visnja Cvetic Nikolic" userId="feafd278-6e4a-4c78-8cd9-5bddc0317baa" providerId="ADAL" clId="{5EC60CB5-AC86-4668-B74D-6240B12E6176}" dt="2023-12-06T16:20:52.802" v="351" actId="20577"/>
        <pc:sldMkLst>
          <pc:docMk/>
          <pc:sldMk cId="788818495" sldId="2146846962"/>
        </pc:sldMkLst>
        <pc:spChg chg="mod">
          <ac:chgData name="Visnja Cvetic Nikolic" userId="feafd278-6e4a-4c78-8cd9-5bddc0317baa" providerId="ADAL" clId="{5EC60CB5-AC86-4668-B74D-6240B12E6176}" dt="2023-12-06T16:20:52.802" v="351" actId="20577"/>
          <ac:spMkLst>
            <pc:docMk/>
            <pc:sldMk cId="788818495" sldId="2146846962"/>
            <ac:spMk id="29" creationId="{2C05F9F1-E465-16FE-184A-8AEC22889E1C}"/>
          </ac:spMkLst>
        </pc:spChg>
      </pc:sldChg>
      <pc:sldChg chg="modSp mod modNotesTx">
        <pc:chgData name="Visnja Cvetic Nikolic" userId="feafd278-6e4a-4c78-8cd9-5bddc0317baa" providerId="ADAL" clId="{5EC60CB5-AC86-4668-B74D-6240B12E6176}" dt="2023-12-06T20:46:07.051" v="660" actId="6549"/>
        <pc:sldMkLst>
          <pc:docMk/>
          <pc:sldMk cId="3090210583" sldId="2146846970"/>
        </pc:sldMkLst>
        <pc:spChg chg="mod">
          <ac:chgData name="Visnja Cvetic Nikolic" userId="feafd278-6e4a-4c78-8cd9-5bddc0317baa" providerId="ADAL" clId="{5EC60CB5-AC86-4668-B74D-6240B12E6176}" dt="2023-12-06T15:50:49.978" v="61" actId="790"/>
          <ac:spMkLst>
            <pc:docMk/>
            <pc:sldMk cId="3090210583" sldId="2146846970"/>
            <ac:spMk id="22" creationId="{FB0D584C-E50F-8483-EF1D-3584CE97A78B}"/>
          </ac:spMkLst>
        </pc:spChg>
        <pc:spChg chg="mod">
          <ac:chgData name="Visnja Cvetic Nikolic" userId="feafd278-6e4a-4c78-8cd9-5bddc0317baa" providerId="ADAL" clId="{5EC60CB5-AC86-4668-B74D-6240B12E6176}" dt="2023-12-06T20:46:07.051" v="660" actId="6549"/>
          <ac:spMkLst>
            <pc:docMk/>
            <pc:sldMk cId="3090210583" sldId="2146846970"/>
            <ac:spMk id="35" creationId="{AEBBD3AC-483A-92A2-D16A-EB64159F9703}"/>
          </ac:spMkLst>
        </pc:spChg>
      </pc:sldChg>
      <pc:sldChg chg="modSp mod">
        <pc:chgData name="Visnja Cvetic Nikolic" userId="feafd278-6e4a-4c78-8cd9-5bddc0317baa" providerId="ADAL" clId="{5EC60CB5-AC86-4668-B74D-6240B12E6176}" dt="2023-12-06T20:31:42.657" v="642" actId="20577"/>
        <pc:sldMkLst>
          <pc:docMk/>
          <pc:sldMk cId="1284451152" sldId="2146846971"/>
        </pc:sldMkLst>
        <pc:spChg chg="mod">
          <ac:chgData name="Visnja Cvetic Nikolic" userId="feafd278-6e4a-4c78-8cd9-5bddc0317baa" providerId="ADAL" clId="{5EC60CB5-AC86-4668-B74D-6240B12E6176}" dt="2023-12-06T20:31:08.711" v="624" actId="2711"/>
          <ac:spMkLst>
            <pc:docMk/>
            <pc:sldMk cId="1284451152" sldId="2146846971"/>
            <ac:spMk id="29" creationId="{9D0659FD-124C-7523-56CE-116086E34B8A}"/>
          </ac:spMkLst>
        </pc:spChg>
        <pc:spChg chg="mod">
          <ac:chgData name="Visnja Cvetic Nikolic" userId="feafd278-6e4a-4c78-8cd9-5bddc0317baa" providerId="ADAL" clId="{5EC60CB5-AC86-4668-B74D-6240B12E6176}" dt="2023-12-06T20:31:14.889" v="625" actId="2711"/>
          <ac:spMkLst>
            <pc:docMk/>
            <pc:sldMk cId="1284451152" sldId="2146846971"/>
            <ac:spMk id="30" creationId="{4B29353F-AD61-EAB8-EA5A-6E8536767730}"/>
          </ac:spMkLst>
        </pc:spChg>
        <pc:spChg chg="mod">
          <ac:chgData name="Visnja Cvetic Nikolic" userId="feafd278-6e4a-4c78-8cd9-5bddc0317baa" providerId="ADAL" clId="{5EC60CB5-AC86-4668-B74D-6240B12E6176}" dt="2023-12-06T20:31:42.657" v="642" actId="20577"/>
          <ac:spMkLst>
            <pc:docMk/>
            <pc:sldMk cId="1284451152" sldId="2146846971"/>
            <ac:spMk id="38" creationId="{A2E3B8A6-A4D7-E8EE-BD09-B9E7558F28FF}"/>
          </ac:spMkLst>
        </pc:spChg>
      </pc:sldChg>
      <pc:sldChg chg="modSp">
        <pc:chgData name="Visnja Cvetic Nikolic" userId="feafd278-6e4a-4c78-8cd9-5bddc0317baa" providerId="ADAL" clId="{5EC60CB5-AC86-4668-B74D-6240B12E6176}" dt="2023-12-06T20:55:40.771" v="662" actId="20577"/>
        <pc:sldMkLst>
          <pc:docMk/>
          <pc:sldMk cId="2109469994" sldId="2146846975"/>
        </pc:sldMkLst>
        <pc:spChg chg="mod">
          <ac:chgData name="Visnja Cvetic Nikolic" userId="feafd278-6e4a-4c78-8cd9-5bddc0317baa" providerId="ADAL" clId="{5EC60CB5-AC86-4668-B74D-6240B12E6176}" dt="2023-12-06T20:55:40.771" v="662" actId="20577"/>
          <ac:spMkLst>
            <pc:docMk/>
            <pc:sldMk cId="2109469994" sldId="2146846975"/>
            <ac:spMk id="39" creationId="{FBADDDA7-2FC8-632E-8710-E5D014726CD0}"/>
          </ac:spMkLst>
        </pc:spChg>
      </pc:sldChg>
      <pc:sldChg chg="modNotesTx">
        <pc:chgData name="Visnja Cvetic Nikolic" userId="feafd278-6e4a-4c78-8cd9-5bddc0317baa" providerId="ADAL" clId="{5EC60CB5-AC86-4668-B74D-6240B12E6176}" dt="2023-12-06T15:42:07.668" v="6" actId="6549"/>
        <pc:sldMkLst>
          <pc:docMk/>
          <pc:sldMk cId="590088587" sldId="2146846981"/>
        </pc:sldMkLst>
      </pc:sldChg>
      <pc:sldChg chg="modSp mod modNotesTx">
        <pc:chgData name="Visnja Cvetic Nikolic" userId="feafd278-6e4a-4c78-8cd9-5bddc0317baa" providerId="ADAL" clId="{5EC60CB5-AC86-4668-B74D-6240B12E6176}" dt="2023-12-06T19:53:13.554" v="546" actId="20577"/>
        <pc:sldMkLst>
          <pc:docMk/>
          <pc:sldMk cId="3048916765" sldId="2146846982"/>
        </pc:sldMkLst>
        <pc:spChg chg="mod">
          <ac:chgData name="Visnja Cvetic Nikolic" userId="feafd278-6e4a-4c78-8cd9-5bddc0317baa" providerId="ADAL" clId="{5EC60CB5-AC86-4668-B74D-6240B12E6176}" dt="2023-12-06T19:53:13.554" v="546" actId="20577"/>
          <ac:spMkLst>
            <pc:docMk/>
            <pc:sldMk cId="3048916765" sldId="2146846982"/>
            <ac:spMk id="3" creationId="{0D974A98-35B6-4B72-2CD7-F0C5C02D48F1}"/>
          </ac:spMkLst>
        </pc:spChg>
        <pc:spChg chg="mod">
          <ac:chgData name="Visnja Cvetic Nikolic" userId="feafd278-6e4a-4c78-8cd9-5bddc0317baa" providerId="ADAL" clId="{5EC60CB5-AC86-4668-B74D-6240B12E6176}" dt="2023-12-06T15:59:05.001" v="300" actId="20577"/>
          <ac:spMkLst>
            <pc:docMk/>
            <pc:sldMk cId="3048916765" sldId="2146846982"/>
            <ac:spMk id="5" creationId="{E27CBE66-45CA-8754-5765-C46333DFBBD4}"/>
          </ac:spMkLst>
        </pc:spChg>
        <pc:spChg chg="mod">
          <ac:chgData name="Visnja Cvetic Nikolic" userId="feafd278-6e4a-4c78-8cd9-5bddc0317baa" providerId="ADAL" clId="{5EC60CB5-AC86-4668-B74D-6240B12E6176}" dt="2023-12-06T15:58:29.684" v="289" actId="20577"/>
          <ac:spMkLst>
            <pc:docMk/>
            <pc:sldMk cId="3048916765" sldId="2146846982"/>
            <ac:spMk id="12" creationId="{A198B5F2-A2FB-5A9E-995C-1A050DEDB1C6}"/>
          </ac:spMkLst>
        </pc:spChg>
        <pc:spChg chg="mod">
          <ac:chgData name="Visnja Cvetic Nikolic" userId="feafd278-6e4a-4c78-8cd9-5bddc0317baa" providerId="ADAL" clId="{5EC60CB5-AC86-4668-B74D-6240B12E6176}" dt="2023-12-06T15:58:24.173" v="287" actId="20577"/>
          <ac:spMkLst>
            <pc:docMk/>
            <pc:sldMk cId="3048916765" sldId="2146846982"/>
            <ac:spMk id="14" creationId="{A4E98CC4-368E-3D19-5B31-5F63E393A7C4}"/>
          </ac:spMkLst>
        </pc:spChg>
        <pc:spChg chg="mod">
          <ac:chgData name="Visnja Cvetic Nikolic" userId="feafd278-6e4a-4c78-8cd9-5bddc0317baa" providerId="ADAL" clId="{5EC60CB5-AC86-4668-B74D-6240B12E6176}" dt="2023-12-06T19:24:57.842" v="458" actId="20577"/>
          <ac:spMkLst>
            <pc:docMk/>
            <pc:sldMk cId="3048916765" sldId="2146846982"/>
            <ac:spMk id="20" creationId="{DC471856-4655-701B-1CBD-E65D88308862}"/>
          </ac:spMkLst>
        </pc:spChg>
      </pc:sldChg>
      <pc:sldChg chg="modSp mod">
        <pc:chgData name="Visnja Cvetic Nikolic" userId="feafd278-6e4a-4c78-8cd9-5bddc0317baa" providerId="ADAL" clId="{5EC60CB5-AC86-4668-B74D-6240B12E6176}" dt="2023-12-06T20:38:02.038" v="659" actId="20577"/>
        <pc:sldMkLst>
          <pc:docMk/>
          <pc:sldMk cId="2691502586" sldId="2146846983"/>
        </pc:sldMkLst>
        <pc:spChg chg="mod">
          <ac:chgData name="Visnja Cvetic Nikolic" userId="feafd278-6e4a-4c78-8cd9-5bddc0317baa" providerId="ADAL" clId="{5EC60CB5-AC86-4668-B74D-6240B12E6176}" dt="2023-12-06T20:37:10.946" v="655" actId="948"/>
          <ac:spMkLst>
            <pc:docMk/>
            <pc:sldMk cId="2691502586" sldId="2146846983"/>
            <ac:spMk id="4" creationId="{EA64AAD6-537D-E07B-0E6B-82D962AC4AD0}"/>
          </ac:spMkLst>
        </pc:spChg>
        <pc:spChg chg="mod">
          <ac:chgData name="Visnja Cvetic Nikolic" userId="feafd278-6e4a-4c78-8cd9-5bddc0317baa" providerId="ADAL" clId="{5EC60CB5-AC86-4668-B74D-6240B12E6176}" dt="2023-12-06T20:38:02.038" v="659" actId="20577"/>
          <ac:spMkLst>
            <pc:docMk/>
            <pc:sldMk cId="2691502586" sldId="2146846983"/>
            <ac:spMk id="5" creationId="{FAD682AC-2CAC-0284-A927-CAC1BF71C56C}"/>
          </ac:spMkLst>
        </pc:spChg>
        <pc:spChg chg="mod">
          <ac:chgData name="Visnja Cvetic Nikolic" userId="feafd278-6e4a-4c78-8cd9-5bddc0317baa" providerId="ADAL" clId="{5EC60CB5-AC86-4668-B74D-6240B12E6176}" dt="2023-12-06T20:32:07.449" v="644" actId="6549"/>
          <ac:spMkLst>
            <pc:docMk/>
            <pc:sldMk cId="2691502586" sldId="2146846983"/>
            <ac:spMk id="11" creationId="{939F2696-9414-751A-94F5-A4CA1BAE9AF5}"/>
          </ac:spMkLst>
        </pc:spChg>
      </pc:sldChg>
      <pc:sldChg chg="add del">
        <pc:chgData name="Visnja Cvetic Nikolic" userId="feafd278-6e4a-4c78-8cd9-5bddc0317baa" providerId="ADAL" clId="{5EC60CB5-AC86-4668-B74D-6240B12E6176}" dt="2023-12-06T22:43:14.990" v="690" actId="47"/>
        <pc:sldMkLst>
          <pc:docMk/>
          <pc:sldMk cId="3699659365" sldId="2146846986"/>
        </pc:sldMkLst>
      </pc:sldChg>
      <pc:sldChg chg="ord">
        <pc:chgData name="Visnja Cvetic Nikolic" userId="feafd278-6e4a-4c78-8cd9-5bddc0317baa" providerId="ADAL" clId="{5EC60CB5-AC86-4668-B74D-6240B12E6176}" dt="2023-12-06T21:15:50.184" v="664"/>
        <pc:sldMkLst>
          <pc:docMk/>
          <pc:sldMk cId="2316931252" sldId="2146846988"/>
        </pc:sldMkLst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oleObject" Target="Book1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7819903762029746"/>
          <c:y val="0.11624079778142718"/>
          <c:w val="0.4697224409448818"/>
          <c:h val="0.82614486043325852"/>
        </c:manualLayout>
      </c:layout>
      <c:doughnutChart>
        <c:varyColors val="1"/>
        <c:dLbls>
          <c:showLegendKey val="0"/>
          <c:showVal val="0"/>
          <c:showCatName val="0"/>
          <c:showSerName val="0"/>
          <c:showPercent val="1"/>
          <c:showBubbleSize val="0"/>
          <c:showLeaderLines val="0"/>
        </c:dLbls>
        <c:firstSliceAng val="0"/>
        <c:holeSize val="50"/>
      </c:doughnutChart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sr-Latn-R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sr-Latn-RS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r-Latn-R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658ADFD-DF7E-4ED3-9DEF-36DB300996BD}" type="datetimeFigureOut">
              <a:rPr lang="sr-Latn-RS" smtClean="0"/>
              <a:t>7.12.2023.</a:t>
            </a:fld>
            <a:endParaRPr lang="sr-Latn-R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r-Latn-R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Latn-R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r-Latn-R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4A4934-B2F1-4817-BFAB-22BE4FBAE9BC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21363402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sr-Latn-R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4A4934-B2F1-4817-BFAB-22BE4FBAE9BC}" type="slidenum">
              <a:rPr lang="sr-Latn-RS" smtClean="0"/>
              <a:t>1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246717690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sr-Latn-R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4A4934-B2F1-4817-BFAB-22BE4FBAE9BC}" type="slidenum">
              <a:rPr lang="sr-Latn-RS" smtClean="0"/>
              <a:t>2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22149921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4A4934-B2F1-4817-BFAB-22BE4FBAE9BC}" type="slidenum">
              <a:rPr lang="sr-Latn-RS" smtClean="0"/>
              <a:t>3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76291267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r-Latn-R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4A4934-B2F1-4817-BFAB-22BE4FBAE9BC}" type="slidenum">
              <a:rPr lang="sr-Latn-RS" smtClean="0"/>
              <a:t>4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401801028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4A4934-B2F1-4817-BFAB-22BE4FBAE9BC}" type="slidenum">
              <a:rPr lang="sr-Latn-RS" smtClean="0"/>
              <a:t>5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268992130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4A4934-B2F1-4817-BFAB-22BE4FBAE9BC}" type="slidenum">
              <a:rPr lang="sr-Latn-RS" smtClean="0"/>
              <a:t>6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224141559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4A4934-B2F1-4817-BFAB-22BE4FBAE9BC}" type="slidenum">
              <a:rPr lang="sr-Latn-RS" smtClean="0"/>
              <a:t>7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421770086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4A4934-B2F1-4817-BFAB-22BE4FBAE9BC}" type="slidenum">
              <a:rPr lang="sr-Latn-RS" smtClean="0"/>
              <a:t>8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100638985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4A4934-B2F1-4817-BFAB-22BE4FBAE9BC}" type="slidenum">
              <a:rPr lang="sr-Latn-RS" smtClean="0"/>
              <a:t>9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94157738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4A4934-B2F1-4817-BFAB-22BE4FBAE9BC}" type="slidenum">
              <a:rPr lang="sr-Latn-RS" smtClean="0"/>
              <a:t>10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413596776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r-Latn-RS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4A4934-B2F1-4817-BFAB-22BE4FBAE9BC}" type="slidenum">
              <a:rPr lang="sr-Latn-RS" smtClean="0"/>
              <a:t>11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15337741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4A4934-B2F1-4817-BFAB-22BE4FBAE9BC}" type="slidenum">
              <a:rPr lang="sr-Latn-RS" smtClean="0"/>
              <a:t>12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152875686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4A4934-B2F1-4817-BFAB-22BE4FBAE9BC}" type="slidenum">
              <a:rPr lang="sr-Latn-RS" smtClean="0"/>
              <a:t>13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187905522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4A4934-B2F1-4817-BFAB-22BE4FBAE9BC}" type="slidenum">
              <a:rPr lang="sr-Latn-RS" smtClean="0"/>
              <a:t>14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16125104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791698-A8C3-1C1E-9801-39411E676F3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sr-Latn-R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A043A60-8724-B231-ED87-550E6B8224B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sr-Latn-R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C819B3-7318-022C-1030-71D1DFADC7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D863A3-44B0-4E72-9969-98B7E6797614}" type="datetimeFigureOut">
              <a:rPr lang="sr-Latn-RS" smtClean="0"/>
              <a:t>7.12.2023.</a:t>
            </a:fld>
            <a:endParaRPr lang="sr-Latn-R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B3140B-106E-5836-9B1E-F554E69592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F85CB2-6399-607B-F5DB-530F6807DC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93BCDA-1113-46FF-8BB1-FD4A00FC35C5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19963311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7FAD6C-508C-F57D-4756-4BD257C10F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r-Latn-R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4A2234-76A4-8423-D4D8-8486510950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Latn-R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77019D-8DFC-8833-6641-CD389F2B4C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D863A3-44B0-4E72-9969-98B7E6797614}" type="datetimeFigureOut">
              <a:rPr lang="sr-Latn-RS" smtClean="0"/>
              <a:t>7.12.2023.</a:t>
            </a:fld>
            <a:endParaRPr lang="sr-Latn-R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6CFBA2-C5BF-F535-46DE-10F3A76634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871C68-33CF-9B2B-509B-7B2D9F9E7B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93BCDA-1113-46FF-8BB1-FD4A00FC35C5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9991017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011D05-FA4B-E15F-CFEC-C8F5931CFD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sr-Latn-R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AAB6AE2-1755-6848-842F-47C44EB620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34B8EF-2A66-BBD9-7957-847C776E24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D863A3-44B0-4E72-9969-98B7E6797614}" type="datetimeFigureOut">
              <a:rPr lang="sr-Latn-RS" smtClean="0"/>
              <a:t>7.12.2023.</a:t>
            </a:fld>
            <a:endParaRPr lang="sr-Latn-R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CCCBD9-DDC0-4A5D-B7A2-44E5C2BC77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468C0C-C8C7-241E-CD90-41146017E7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93BCDA-1113-46FF-8BB1-FD4A00FC35C5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35506455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77B23F-CBF0-B10A-4FD7-6371AFD01E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r-Latn-R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EA98FF-10D1-D8A0-FD86-0A4F690A675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Latn-R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7D187C6-00A7-0740-1AF0-AD17B7B9435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Latn-R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F2772FE-EFD9-425B-9B69-BCFFB4342B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D863A3-44B0-4E72-9969-98B7E6797614}" type="datetimeFigureOut">
              <a:rPr lang="sr-Latn-RS" smtClean="0"/>
              <a:t>7.12.2023.</a:t>
            </a:fld>
            <a:endParaRPr lang="sr-Latn-R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E88C492-6D24-3049-721F-CE9AC41C54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D46CBDC-DCA5-C5CD-3219-4C14CD665C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93BCDA-1113-46FF-8BB1-FD4A00FC35C5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31340822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6FACEF-B903-2CBF-E2DC-DAAABD4C6D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sr-Latn-R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EDD0C3F-5EBC-A7F0-757F-32F9D7C40C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2250809-2A20-29CE-89DD-8AF9D19DB18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Latn-R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643B7AF-9ED5-E727-BB8D-4A52F34F5DD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E74F549-CBE9-5326-B2A5-A880998C86A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Latn-R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500864E-CC1A-6305-ED32-D7C3B4D9F4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D863A3-44B0-4E72-9969-98B7E6797614}" type="datetimeFigureOut">
              <a:rPr lang="sr-Latn-RS" smtClean="0"/>
              <a:t>7.12.2023.</a:t>
            </a:fld>
            <a:endParaRPr lang="sr-Latn-R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DACED28-7239-41F8-58B4-D454BE1419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B59E783-8B60-900D-2CC0-299939164D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93BCDA-1113-46FF-8BB1-FD4A00FC35C5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3036893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CA5720-0D73-84C7-A038-AA236578D7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r-Latn-R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D47E1F9-9B65-1E84-83D7-9A3F8D21A1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D863A3-44B0-4E72-9969-98B7E6797614}" type="datetimeFigureOut">
              <a:rPr lang="sr-Latn-RS" smtClean="0"/>
              <a:t>7.12.2023.</a:t>
            </a:fld>
            <a:endParaRPr lang="sr-Latn-R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DBD1DCF-2059-D3C2-F5C5-C5935534C7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E348C23-0ACE-F14B-CA68-FC64F8F559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93BCDA-1113-46FF-8BB1-FD4A00FC35C5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38485089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364C2FD-65CB-2685-9634-AC69863832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D863A3-44B0-4E72-9969-98B7E6797614}" type="datetimeFigureOut">
              <a:rPr lang="sr-Latn-RS" smtClean="0"/>
              <a:t>7.12.2023.</a:t>
            </a:fld>
            <a:endParaRPr lang="sr-Latn-R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9A25D16-8CE8-EA09-467E-6E1DEA37DE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31A212A-ECF1-471C-830A-17392FF018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93BCDA-1113-46FF-8BB1-FD4A00FC35C5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10709477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C39B2B-311F-8E2F-DF97-BDB2F35D10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sr-Latn-R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44A8CE-85CB-321D-7AB8-67B25C4EC6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Latn-R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BE1CBAA-A141-3A93-9FB4-FB7890C80F1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76D11C6-7F8A-FA96-38AA-DEB5C12C3F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D863A3-44B0-4E72-9969-98B7E6797614}" type="datetimeFigureOut">
              <a:rPr lang="sr-Latn-RS" smtClean="0"/>
              <a:t>7.12.2023.</a:t>
            </a:fld>
            <a:endParaRPr lang="sr-Latn-R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A56E1F6-87B8-9FC7-9A09-6C89FA2984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B742B71-E03D-2188-B268-E5E0596E06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93BCDA-1113-46FF-8BB1-FD4A00FC35C5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10813532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3C25F6-6921-0C50-D7E7-10AD10E89D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sr-Latn-R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92C46B8-1581-F05E-1076-57877BA164D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r-Latn-R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F6618D5-1F7B-263B-FE79-C38957F3C56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BD38465-3332-CF14-C056-71C1DCE27B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D863A3-44B0-4E72-9969-98B7E6797614}" type="datetimeFigureOut">
              <a:rPr lang="sr-Latn-RS" smtClean="0"/>
              <a:t>7.12.2023.</a:t>
            </a:fld>
            <a:endParaRPr lang="sr-Latn-R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4C46266-B196-4427-9A2A-A37F091419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1135FE6-7842-FB66-69CA-5FF6FBC60D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93BCDA-1113-46FF-8BB1-FD4A00FC35C5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6650226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6A39F9-96FB-ED0C-B897-86613CBCC8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r-Latn-R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0C618BD-A666-6A94-4CD2-168F1A06DB1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Latn-R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FCD47F-5470-BDED-EA07-A33E416BE7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D863A3-44B0-4E72-9969-98B7E6797614}" type="datetimeFigureOut">
              <a:rPr lang="sr-Latn-RS" smtClean="0"/>
              <a:t>7.12.2023.</a:t>
            </a:fld>
            <a:endParaRPr lang="sr-Latn-R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D81878-EE1E-C0A0-BE4F-DE607F0990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3A0FFA-C7B6-F624-DF94-DDFF97ED92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93BCDA-1113-46FF-8BB1-FD4A00FC35C5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10805414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A4FC0B3-F392-1406-17E2-7E8094D6F90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sr-Latn-R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3C62A36-9040-071A-44A6-9AC8E2BA604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Latn-R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ADC6C05-B507-9DD6-EE85-8C52BB46F2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D863A3-44B0-4E72-9969-98B7E6797614}" type="datetimeFigureOut">
              <a:rPr lang="sr-Latn-RS" smtClean="0"/>
              <a:t>7.12.2023.</a:t>
            </a:fld>
            <a:endParaRPr lang="sr-Latn-R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197CFE-1768-B089-1427-E4AC5AD6B9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F295E5-C2CE-85C3-7C5B-32189D76E0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93BCDA-1113-46FF-8BB1-FD4A00FC35C5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428701672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reeform 56">
            <a:extLst>
              <a:ext uri="{FF2B5EF4-FFF2-40B4-BE49-F238E27FC236}">
                <a16:creationId xmlns:a16="http://schemas.microsoft.com/office/drawing/2014/main" id="{13A7AC18-CF42-4EC5-8D40-441EAE30A06C}"/>
              </a:ext>
            </a:extLst>
          </p:cNvPr>
          <p:cNvSpPr/>
          <p:nvPr userDrawn="1"/>
        </p:nvSpPr>
        <p:spPr>
          <a:xfrm>
            <a:off x="497856" y="795662"/>
            <a:ext cx="4927845" cy="3581484"/>
          </a:xfrm>
          <a:custGeom>
            <a:avLst/>
            <a:gdLst>
              <a:gd name="connsiteX0" fmla="*/ 4238387 w 4257675"/>
              <a:gd name="connsiteY0" fmla="*/ 0 h 3092804"/>
              <a:gd name="connsiteX1" fmla="*/ 4257675 w 4257675"/>
              <a:gd name="connsiteY1" fmla="*/ 0 h 3092804"/>
              <a:gd name="connsiteX2" fmla="*/ 4257675 w 4257675"/>
              <a:gd name="connsiteY2" fmla="*/ 3092804 h 3092804"/>
              <a:gd name="connsiteX3" fmla="*/ 0 w 4257675"/>
              <a:gd name="connsiteY3" fmla="*/ 3092804 h 3092804"/>
              <a:gd name="connsiteX4" fmla="*/ 0 w 4257675"/>
              <a:gd name="connsiteY4" fmla="*/ 747342 h 30928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257675" h="3092804">
                <a:moveTo>
                  <a:pt x="4238387" y="0"/>
                </a:moveTo>
                <a:lnTo>
                  <a:pt x="4257675" y="0"/>
                </a:lnTo>
                <a:lnTo>
                  <a:pt x="4257675" y="3092804"/>
                </a:lnTo>
                <a:lnTo>
                  <a:pt x="0" y="3092804"/>
                </a:lnTo>
                <a:lnTo>
                  <a:pt x="0" y="747342"/>
                </a:lnTo>
                <a:close/>
              </a:path>
            </a:pathLst>
          </a:custGeom>
          <a:solidFill>
            <a:srgbClr val="FFE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799"/>
          </a:p>
        </p:txBody>
      </p:sp>
      <p:sp>
        <p:nvSpPr>
          <p:cNvPr id="11" name="Title 1"/>
          <p:cNvSpPr>
            <a:spLocks noGrp="1"/>
          </p:cNvSpPr>
          <p:nvPr>
            <p:ph type="ctrTitle"/>
          </p:nvPr>
        </p:nvSpPr>
        <p:spPr>
          <a:xfrm>
            <a:off x="775100" y="1954221"/>
            <a:ext cx="4326679" cy="979702"/>
          </a:xfrm>
        </p:spPr>
        <p:txBody>
          <a:bodyPr/>
          <a:lstStyle>
            <a:lvl1pPr>
              <a:defRPr sz="2999" b="0">
                <a:solidFill>
                  <a:schemeClr val="bg1"/>
                </a:solidFill>
                <a:latin typeface="EYInterstate Light" panose="02000506000000020004" pitchFamily="2" charset="0"/>
                <a:cs typeface="Arial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2" name="Subtitle 2"/>
          <p:cNvSpPr>
            <a:spLocks noGrp="1"/>
          </p:cNvSpPr>
          <p:nvPr>
            <p:ph type="subTitle" idx="1"/>
          </p:nvPr>
        </p:nvSpPr>
        <p:spPr>
          <a:xfrm>
            <a:off x="775100" y="3046159"/>
            <a:ext cx="4326679" cy="1046323"/>
          </a:xfrm>
        </p:spPr>
        <p:txBody>
          <a:bodyPr/>
          <a:lstStyle>
            <a:lvl1pPr marL="0" indent="0" algn="l">
              <a:spcAft>
                <a:spcPts val="1199"/>
              </a:spcAft>
              <a:buNone/>
              <a:defRPr sz="1999">
                <a:solidFill>
                  <a:schemeClr val="bg1"/>
                </a:solidFill>
                <a:latin typeface="EYInterstate" panose="02000503020000020004" pitchFamily="2" charset="0"/>
                <a:cs typeface="Arial" pitchFamily="34" charset="0"/>
              </a:defRPr>
            </a:lvl1pPr>
            <a:lvl2pPr marL="0" indent="0" algn="l">
              <a:buNone/>
              <a:defRPr sz="1599" b="1">
                <a:solidFill>
                  <a:srgbClr val="404040"/>
                </a:solidFill>
              </a:defRPr>
            </a:lvl2pPr>
            <a:lvl3pPr marL="913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091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78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48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18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57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subtitle style</a:t>
            </a:r>
            <a:endParaRPr lang="en-GB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93BD223-2224-476C-AB5C-300C248C1618}"/>
              </a:ext>
            </a:extLst>
          </p:cNvPr>
          <p:cNvCxnSpPr>
            <a:cxnSpLocks/>
          </p:cNvCxnSpPr>
          <p:nvPr userDrawn="1"/>
        </p:nvCxnSpPr>
        <p:spPr>
          <a:xfrm>
            <a:off x="1332490" y="5709060"/>
            <a:ext cx="8117873" cy="0"/>
          </a:xfrm>
          <a:prstGeom prst="line">
            <a:avLst/>
          </a:prstGeom>
          <a:ln>
            <a:solidFill>
              <a:srgbClr val="82829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651B4C43-E5F8-400E-A971-58A3766B1BF0}"/>
              </a:ext>
            </a:extLst>
          </p:cNvPr>
          <p:cNvSpPr txBox="1"/>
          <p:nvPr userDrawn="1"/>
        </p:nvSpPr>
        <p:spPr>
          <a:xfrm>
            <a:off x="461744" y="5605201"/>
            <a:ext cx="1044529" cy="197581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r>
              <a:rPr lang="en-GB" sz="1199">
                <a:solidFill>
                  <a:srgbClr val="828290"/>
                </a:solidFill>
                <a:latin typeface="EYInterstate Light" panose="02000506000000020004" pitchFamily="2" charset="0"/>
              </a:rPr>
              <a:t>Written by</a:t>
            </a:r>
          </a:p>
        </p:txBody>
      </p:sp>
      <p:sp>
        <p:nvSpPr>
          <p:cNvPr id="10" name="Text Placeholder 16">
            <a:extLst>
              <a:ext uri="{FF2B5EF4-FFF2-40B4-BE49-F238E27FC236}">
                <a16:creationId xmlns:a16="http://schemas.microsoft.com/office/drawing/2014/main" id="{A9465B6B-DFD4-4E0C-9ACE-E88CA222046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332490" y="6019189"/>
            <a:ext cx="3087667" cy="180000"/>
          </a:xfrm>
        </p:spPr>
        <p:txBody>
          <a:bodyPr/>
          <a:lstStyle>
            <a:lvl1pPr marL="0" indent="0">
              <a:buNone/>
              <a:defRPr sz="1199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Name Surname</a:t>
            </a:r>
            <a:endParaRPr lang="en-GB"/>
          </a:p>
        </p:txBody>
      </p:sp>
      <p:sp>
        <p:nvSpPr>
          <p:cNvPr id="13" name="Text Placeholder 16">
            <a:extLst>
              <a:ext uri="{FF2B5EF4-FFF2-40B4-BE49-F238E27FC236}">
                <a16:creationId xmlns:a16="http://schemas.microsoft.com/office/drawing/2014/main" id="{A1F2ED22-5637-4AB8-ABD8-3693A6EA55F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332490" y="6216807"/>
            <a:ext cx="3087667" cy="180000"/>
          </a:xfrm>
        </p:spPr>
        <p:txBody>
          <a:bodyPr/>
          <a:lstStyle>
            <a:lvl1pPr marL="0" indent="0">
              <a:buNone/>
              <a:defRPr sz="1199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Job Title</a:t>
            </a:r>
            <a:endParaRPr lang="en-GB"/>
          </a:p>
        </p:txBody>
      </p:sp>
      <p:sp>
        <p:nvSpPr>
          <p:cNvPr id="14" name="Picture Placeholder 19">
            <a:extLst>
              <a:ext uri="{FF2B5EF4-FFF2-40B4-BE49-F238E27FC236}">
                <a16:creationId xmlns:a16="http://schemas.microsoft.com/office/drawing/2014/main" id="{29A5E1BC-8F6B-43EF-9FF6-8242E7708BDA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461743" y="5914642"/>
            <a:ext cx="575700" cy="576000"/>
          </a:xfrm>
          <a:prstGeom prst="ellipse">
            <a:avLst/>
          </a:prstGeom>
        </p:spPr>
        <p:txBody>
          <a:bodyPr anchor="ctr"/>
          <a:lstStyle>
            <a:lvl1pPr marL="0" indent="0" algn="ctr">
              <a:buNone/>
              <a:defRPr sz="900"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grpSp>
        <p:nvGrpSpPr>
          <p:cNvPr id="2" name="Group 4">
            <a:extLst>
              <a:ext uri="{FF2B5EF4-FFF2-40B4-BE49-F238E27FC236}">
                <a16:creationId xmlns:a16="http://schemas.microsoft.com/office/drawing/2014/main" id="{63F02F42-4916-4588-807F-4BB7367EB0EC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0359392" y="4960938"/>
            <a:ext cx="1224912" cy="1435100"/>
            <a:chOff x="6529" y="3125"/>
            <a:chExt cx="772" cy="904"/>
          </a:xfrm>
        </p:grpSpPr>
        <p:sp>
          <p:nvSpPr>
            <p:cNvPr id="4" name="Freeform 5">
              <a:extLst>
                <a:ext uri="{FF2B5EF4-FFF2-40B4-BE49-F238E27FC236}">
                  <a16:creationId xmlns:a16="http://schemas.microsoft.com/office/drawing/2014/main" id="{0BD928C5-1C7D-4599-A7E9-8AB1B188C6A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529" y="3125"/>
              <a:ext cx="619" cy="226"/>
            </a:xfrm>
            <a:custGeom>
              <a:avLst/>
              <a:gdLst>
                <a:gd name="T0" fmla="*/ 2473 w 2473"/>
                <a:gd name="T1" fmla="*/ 0 h 902"/>
                <a:gd name="T2" fmla="*/ 0 w 2473"/>
                <a:gd name="T3" fmla="*/ 902 h 902"/>
                <a:gd name="T4" fmla="*/ 2473 w 2473"/>
                <a:gd name="T5" fmla="*/ 466 h 902"/>
                <a:gd name="T6" fmla="*/ 2473 w 2473"/>
                <a:gd name="T7" fmla="*/ 0 h 9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73" h="902">
                  <a:moveTo>
                    <a:pt x="2473" y="0"/>
                  </a:moveTo>
                  <a:lnTo>
                    <a:pt x="0" y="902"/>
                  </a:lnTo>
                  <a:lnTo>
                    <a:pt x="2473" y="466"/>
                  </a:lnTo>
                  <a:lnTo>
                    <a:pt x="2473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799"/>
            </a:p>
          </p:txBody>
        </p:sp>
        <p:sp>
          <p:nvSpPr>
            <p:cNvPr id="5" name="Freeform 6">
              <a:extLst>
                <a:ext uri="{FF2B5EF4-FFF2-40B4-BE49-F238E27FC236}">
                  <a16:creationId xmlns:a16="http://schemas.microsoft.com/office/drawing/2014/main" id="{37C281E8-2924-471F-A849-26C37A059B4E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6529" y="3444"/>
              <a:ext cx="772" cy="585"/>
            </a:xfrm>
            <a:custGeom>
              <a:avLst/>
              <a:gdLst>
                <a:gd name="T0" fmla="*/ 233 w 3088"/>
                <a:gd name="T1" fmla="*/ 1588 h 2339"/>
                <a:gd name="T2" fmla="*/ 253 w 3088"/>
                <a:gd name="T3" fmla="*/ 1795 h 2339"/>
                <a:gd name="T4" fmla="*/ 151 w 3088"/>
                <a:gd name="T5" fmla="*/ 1810 h 2339"/>
                <a:gd name="T6" fmla="*/ 351 w 3088"/>
                <a:gd name="T7" fmla="*/ 1761 h 2339"/>
                <a:gd name="T8" fmla="*/ 416 w 3088"/>
                <a:gd name="T9" fmla="*/ 1857 h 2339"/>
                <a:gd name="T10" fmla="*/ 1140 w 3088"/>
                <a:gd name="T11" fmla="*/ 1652 h 2339"/>
                <a:gd name="T12" fmla="*/ 1216 w 3088"/>
                <a:gd name="T13" fmla="*/ 1738 h 2339"/>
                <a:gd name="T14" fmla="*/ 696 w 3088"/>
                <a:gd name="T15" fmla="*/ 1546 h 2339"/>
                <a:gd name="T16" fmla="*/ 738 w 3088"/>
                <a:gd name="T17" fmla="*/ 1710 h 2339"/>
                <a:gd name="T18" fmla="*/ 860 w 3088"/>
                <a:gd name="T19" fmla="*/ 1854 h 2339"/>
                <a:gd name="T20" fmla="*/ 832 w 3088"/>
                <a:gd name="T21" fmla="*/ 1684 h 2339"/>
                <a:gd name="T22" fmla="*/ 2021 w 3088"/>
                <a:gd name="T23" fmla="*/ 1860 h 2339"/>
                <a:gd name="T24" fmla="*/ 2158 w 3088"/>
                <a:gd name="T25" fmla="*/ 1747 h 2339"/>
                <a:gd name="T26" fmla="*/ 2100 w 3088"/>
                <a:gd name="T27" fmla="*/ 1730 h 2339"/>
                <a:gd name="T28" fmla="*/ 2059 w 3088"/>
                <a:gd name="T29" fmla="*/ 1684 h 2339"/>
                <a:gd name="T30" fmla="*/ 1309 w 3088"/>
                <a:gd name="T31" fmla="*/ 1734 h 2339"/>
                <a:gd name="T32" fmla="*/ 1445 w 3088"/>
                <a:gd name="T33" fmla="*/ 1844 h 2339"/>
                <a:gd name="T34" fmla="*/ 1473 w 3088"/>
                <a:gd name="T35" fmla="*/ 1923 h 2339"/>
                <a:gd name="T36" fmla="*/ 1369 w 3088"/>
                <a:gd name="T37" fmla="*/ 1781 h 2339"/>
                <a:gd name="T38" fmla="*/ 1727 w 3088"/>
                <a:gd name="T39" fmla="*/ 1677 h 2339"/>
                <a:gd name="T40" fmla="*/ 1632 w 3088"/>
                <a:gd name="T41" fmla="*/ 1778 h 2339"/>
                <a:gd name="T42" fmla="*/ 1822 w 3088"/>
                <a:gd name="T43" fmla="*/ 1710 h 2339"/>
                <a:gd name="T44" fmla="*/ 1686 w 3088"/>
                <a:gd name="T45" fmla="*/ 1786 h 2339"/>
                <a:gd name="T46" fmla="*/ 1708 w 3088"/>
                <a:gd name="T47" fmla="*/ 1817 h 2339"/>
                <a:gd name="T48" fmla="*/ 2240 w 3088"/>
                <a:gd name="T49" fmla="*/ 1766 h 2339"/>
                <a:gd name="T50" fmla="*/ 2227 w 3088"/>
                <a:gd name="T51" fmla="*/ 1653 h 2339"/>
                <a:gd name="T52" fmla="*/ 2290 w 3088"/>
                <a:gd name="T53" fmla="*/ 1866 h 2339"/>
                <a:gd name="T54" fmla="*/ 2321 w 3088"/>
                <a:gd name="T55" fmla="*/ 1709 h 2339"/>
                <a:gd name="T56" fmla="*/ 2908 w 3088"/>
                <a:gd name="T57" fmla="*/ 1750 h 2339"/>
                <a:gd name="T58" fmla="*/ 2730 w 3088"/>
                <a:gd name="T59" fmla="*/ 1683 h 2339"/>
                <a:gd name="T60" fmla="*/ 2852 w 3088"/>
                <a:gd name="T61" fmla="*/ 1860 h 2339"/>
                <a:gd name="T62" fmla="*/ 2639 w 3088"/>
                <a:gd name="T63" fmla="*/ 1783 h 2339"/>
                <a:gd name="T64" fmla="*/ 2605 w 3088"/>
                <a:gd name="T65" fmla="*/ 1853 h 2339"/>
                <a:gd name="T66" fmla="*/ 2464 w 3088"/>
                <a:gd name="T67" fmla="*/ 1861 h 2339"/>
                <a:gd name="T68" fmla="*/ 2495 w 3088"/>
                <a:gd name="T69" fmla="*/ 1812 h 2339"/>
                <a:gd name="T70" fmla="*/ 2998 w 3088"/>
                <a:gd name="T71" fmla="*/ 1639 h 2339"/>
                <a:gd name="T72" fmla="*/ 975 w 3088"/>
                <a:gd name="T73" fmla="*/ 1860 h 2339"/>
                <a:gd name="T74" fmla="*/ 2416 w 3088"/>
                <a:gd name="T75" fmla="*/ 2069 h 2339"/>
                <a:gd name="T76" fmla="*/ 2510 w 3088"/>
                <a:gd name="T77" fmla="*/ 2251 h 2339"/>
                <a:gd name="T78" fmla="*/ 2485 w 3088"/>
                <a:gd name="T79" fmla="*/ 2074 h 2339"/>
                <a:gd name="T80" fmla="*/ 627 w 3088"/>
                <a:gd name="T81" fmla="*/ 2078 h 2339"/>
                <a:gd name="T82" fmla="*/ 672 w 3088"/>
                <a:gd name="T83" fmla="*/ 2089 h 2339"/>
                <a:gd name="T84" fmla="*/ 202 w 3088"/>
                <a:gd name="T85" fmla="*/ 2135 h 2339"/>
                <a:gd name="T86" fmla="*/ 310 w 3088"/>
                <a:gd name="T87" fmla="*/ 2174 h 2339"/>
                <a:gd name="T88" fmla="*/ 503 w 3088"/>
                <a:gd name="T89" fmla="*/ 2174 h 2339"/>
                <a:gd name="T90" fmla="*/ 374 w 3088"/>
                <a:gd name="T91" fmla="*/ 2185 h 2339"/>
                <a:gd name="T92" fmla="*/ 439 w 3088"/>
                <a:gd name="T93" fmla="*/ 2185 h 2339"/>
                <a:gd name="T94" fmla="*/ 2197 w 3088"/>
                <a:gd name="T95" fmla="*/ 2040 h 2339"/>
                <a:gd name="T96" fmla="*/ 1597 w 3088"/>
                <a:gd name="T97" fmla="*/ 2027 h 2339"/>
                <a:gd name="T98" fmla="*/ 1937 w 3088"/>
                <a:gd name="T99" fmla="*/ 2047 h 2339"/>
                <a:gd name="T100" fmla="*/ 2002 w 3088"/>
                <a:gd name="T101" fmla="*/ 2254 h 2339"/>
                <a:gd name="T102" fmla="*/ 2061 w 3088"/>
                <a:gd name="T103" fmla="*/ 2041 h 2339"/>
                <a:gd name="T104" fmla="*/ 2002 w 3088"/>
                <a:gd name="T105" fmla="*/ 2073 h 2339"/>
                <a:gd name="T106" fmla="*/ 767 w 3088"/>
                <a:gd name="T107" fmla="*/ 1934 h 2339"/>
                <a:gd name="T108" fmla="*/ 1202 w 3088"/>
                <a:gd name="T109" fmla="*/ 2037 h 2339"/>
                <a:gd name="T110" fmla="*/ 1108 w 3088"/>
                <a:gd name="T111" fmla="*/ 2086 h 2339"/>
                <a:gd name="T112" fmla="*/ 1280 w 3088"/>
                <a:gd name="T113" fmla="*/ 2078 h 2339"/>
                <a:gd name="T114" fmla="*/ 1385 w 3088"/>
                <a:gd name="T115" fmla="*/ 2249 h 2339"/>
                <a:gd name="T116" fmla="*/ 1403 w 3088"/>
                <a:gd name="T117" fmla="*/ 2332 h 2339"/>
                <a:gd name="T118" fmla="*/ 1354 w 3088"/>
                <a:gd name="T119" fmla="*/ 2200 h 2339"/>
                <a:gd name="T120" fmla="*/ 993 w 3088"/>
                <a:gd name="T121" fmla="*/ 2123 h 2339"/>
                <a:gd name="T122" fmla="*/ 397 w 3088"/>
                <a:gd name="T123" fmla="*/ 963 h 23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088" h="2339">
                  <a:moveTo>
                    <a:pt x="257" y="1763"/>
                  </a:moveTo>
                  <a:lnTo>
                    <a:pt x="257" y="1763"/>
                  </a:lnTo>
                  <a:lnTo>
                    <a:pt x="257" y="1755"/>
                  </a:lnTo>
                  <a:lnTo>
                    <a:pt x="256" y="1749"/>
                  </a:lnTo>
                  <a:lnTo>
                    <a:pt x="253" y="1736"/>
                  </a:lnTo>
                  <a:lnTo>
                    <a:pt x="247" y="1725"/>
                  </a:lnTo>
                  <a:lnTo>
                    <a:pt x="241" y="1716"/>
                  </a:lnTo>
                  <a:lnTo>
                    <a:pt x="233" y="1709"/>
                  </a:lnTo>
                  <a:lnTo>
                    <a:pt x="225" y="1704"/>
                  </a:lnTo>
                  <a:lnTo>
                    <a:pt x="219" y="1699"/>
                  </a:lnTo>
                  <a:lnTo>
                    <a:pt x="212" y="1696"/>
                  </a:lnTo>
                  <a:lnTo>
                    <a:pt x="212" y="1696"/>
                  </a:lnTo>
                  <a:lnTo>
                    <a:pt x="220" y="1690"/>
                  </a:lnTo>
                  <a:lnTo>
                    <a:pt x="226" y="1685"/>
                  </a:lnTo>
                  <a:lnTo>
                    <a:pt x="232" y="1678"/>
                  </a:lnTo>
                  <a:lnTo>
                    <a:pt x="237" y="1671"/>
                  </a:lnTo>
                  <a:lnTo>
                    <a:pt x="242" y="1663"/>
                  </a:lnTo>
                  <a:lnTo>
                    <a:pt x="244" y="1654"/>
                  </a:lnTo>
                  <a:lnTo>
                    <a:pt x="246" y="1645"/>
                  </a:lnTo>
                  <a:lnTo>
                    <a:pt x="246" y="1635"/>
                  </a:lnTo>
                  <a:lnTo>
                    <a:pt x="246" y="1635"/>
                  </a:lnTo>
                  <a:lnTo>
                    <a:pt x="246" y="1626"/>
                  </a:lnTo>
                  <a:lnTo>
                    <a:pt x="245" y="1618"/>
                  </a:lnTo>
                  <a:lnTo>
                    <a:pt x="243" y="1610"/>
                  </a:lnTo>
                  <a:lnTo>
                    <a:pt x="241" y="1602"/>
                  </a:lnTo>
                  <a:lnTo>
                    <a:pt x="237" y="1594"/>
                  </a:lnTo>
                  <a:lnTo>
                    <a:pt x="233" y="1588"/>
                  </a:lnTo>
                  <a:lnTo>
                    <a:pt x="227" y="1582"/>
                  </a:lnTo>
                  <a:lnTo>
                    <a:pt x="222" y="1577"/>
                  </a:lnTo>
                  <a:lnTo>
                    <a:pt x="215" y="1572"/>
                  </a:lnTo>
                  <a:lnTo>
                    <a:pt x="209" y="1568"/>
                  </a:lnTo>
                  <a:lnTo>
                    <a:pt x="201" y="1565"/>
                  </a:lnTo>
                  <a:lnTo>
                    <a:pt x="192" y="1561"/>
                  </a:lnTo>
                  <a:lnTo>
                    <a:pt x="183" y="1559"/>
                  </a:lnTo>
                  <a:lnTo>
                    <a:pt x="173" y="1557"/>
                  </a:lnTo>
                  <a:lnTo>
                    <a:pt x="163" y="1557"/>
                  </a:lnTo>
                  <a:lnTo>
                    <a:pt x="152" y="1556"/>
                  </a:lnTo>
                  <a:lnTo>
                    <a:pt x="22" y="1556"/>
                  </a:lnTo>
                  <a:lnTo>
                    <a:pt x="22" y="1860"/>
                  </a:lnTo>
                  <a:lnTo>
                    <a:pt x="151" y="1860"/>
                  </a:lnTo>
                  <a:lnTo>
                    <a:pt x="151" y="1860"/>
                  </a:lnTo>
                  <a:lnTo>
                    <a:pt x="163" y="1860"/>
                  </a:lnTo>
                  <a:lnTo>
                    <a:pt x="174" y="1859"/>
                  </a:lnTo>
                  <a:lnTo>
                    <a:pt x="185" y="1857"/>
                  </a:lnTo>
                  <a:lnTo>
                    <a:pt x="195" y="1854"/>
                  </a:lnTo>
                  <a:lnTo>
                    <a:pt x="205" y="1850"/>
                  </a:lnTo>
                  <a:lnTo>
                    <a:pt x="214" y="1846"/>
                  </a:lnTo>
                  <a:lnTo>
                    <a:pt x="222" y="1840"/>
                  </a:lnTo>
                  <a:lnTo>
                    <a:pt x="228" y="1835"/>
                  </a:lnTo>
                  <a:lnTo>
                    <a:pt x="235" y="1828"/>
                  </a:lnTo>
                  <a:lnTo>
                    <a:pt x="241" y="1821"/>
                  </a:lnTo>
                  <a:lnTo>
                    <a:pt x="246" y="1813"/>
                  </a:lnTo>
                  <a:lnTo>
                    <a:pt x="249" y="1804"/>
                  </a:lnTo>
                  <a:lnTo>
                    <a:pt x="253" y="1795"/>
                  </a:lnTo>
                  <a:lnTo>
                    <a:pt x="255" y="1785"/>
                  </a:lnTo>
                  <a:lnTo>
                    <a:pt x="256" y="1774"/>
                  </a:lnTo>
                  <a:lnTo>
                    <a:pt x="257" y="1763"/>
                  </a:lnTo>
                  <a:lnTo>
                    <a:pt x="257" y="1763"/>
                  </a:lnTo>
                  <a:close/>
                  <a:moveTo>
                    <a:pt x="151" y="1810"/>
                  </a:moveTo>
                  <a:lnTo>
                    <a:pt x="78" y="1810"/>
                  </a:lnTo>
                  <a:lnTo>
                    <a:pt x="78" y="1722"/>
                  </a:lnTo>
                  <a:lnTo>
                    <a:pt x="151" y="1722"/>
                  </a:lnTo>
                  <a:lnTo>
                    <a:pt x="151" y="1722"/>
                  </a:lnTo>
                  <a:lnTo>
                    <a:pt x="162" y="1723"/>
                  </a:lnTo>
                  <a:lnTo>
                    <a:pt x="171" y="1725"/>
                  </a:lnTo>
                  <a:lnTo>
                    <a:pt x="179" y="1728"/>
                  </a:lnTo>
                  <a:lnTo>
                    <a:pt x="185" y="1733"/>
                  </a:lnTo>
                  <a:lnTo>
                    <a:pt x="191" y="1739"/>
                  </a:lnTo>
                  <a:lnTo>
                    <a:pt x="194" y="1747"/>
                  </a:lnTo>
                  <a:lnTo>
                    <a:pt x="196" y="1755"/>
                  </a:lnTo>
                  <a:lnTo>
                    <a:pt x="198" y="1765"/>
                  </a:lnTo>
                  <a:lnTo>
                    <a:pt x="198" y="1765"/>
                  </a:lnTo>
                  <a:lnTo>
                    <a:pt x="196" y="1775"/>
                  </a:lnTo>
                  <a:lnTo>
                    <a:pt x="194" y="1784"/>
                  </a:lnTo>
                  <a:lnTo>
                    <a:pt x="190" y="1792"/>
                  </a:lnTo>
                  <a:lnTo>
                    <a:pt x="185" y="1797"/>
                  </a:lnTo>
                  <a:lnTo>
                    <a:pt x="179" y="1803"/>
                  </a:lnTo>
                  <a:lnTo>
                    <a:pt x="171" y="1806"/>
                  </a:lnTo>
                  <a:lnTo>
                    <a:pt x="161" y="1808"/>
                  </a:lnTo>
                  <a:lnTo>
                    <a:pt x="151" y="1810"/>
                  </a:lnTo>
                  <a:lnTo>
                    <a:pt x="151" y="1810"/>
                  </a:lnTo>
                  <a:close/>
                  <a:moveTo>
                    <a:pt x="150" y="1673"/>
                  </a:moveTo>
                  <a:lnTo>
                    <a:pt x="78" y="1673"/>
                  </a:lnTo>
                  <a:lnTo>
                    <a:pt x="78" y="1608"/>
                  </a:lnTo>
                  <a:lnTo>
                    <a:pt x="148" y="1608"/>
                  </a:lnTo>
                  <a:lnTo>
                    <a:pt x="148" y="1608"/>
                  </a:lnTo>
                  <a:lnTo>
                    <a:pt x="157" y="1609"/>
                  </a:lnTo>
                  <a:lnTo>
                    <a:pt x="166" y="1610"/>
                  </a:lnTo>
                  <a:lnTo>
                    <a:pt x="172" y="1612"/>
                  </a:lnTo>
                  <a:lnTo>
                    <a:pt x="178" y="1615"/>
                  </a:lnTo>
                  <a:lnTo>
                    <a:pt x="182" y="1621"/>
                  </a:lnTo>
                  <a:lnTo>
                    <a:pt x="185" y="1626"/>
                  </a:lnTo>
                  <a:lnTo>
                    <a:pt x="187" y="1633"/>
                  </a:lnTo>
                  <a:lnTo>
                    <a:pt x="188" y="1641"/>
                  </a:lnTo>
                  <a:lnTo>
                    <a:pt x="188" y="1641"/>
                  </a:lnTo>
                  <a:lnTo>
                    <a:pt x="188" y="1646"/>
                  </a:lnTo>
                  <a:lnTo>
                    <a:pt x="187" y="1652"/>
                  </a:lnTo>
                  <a:lnTo>
                    <a:pt x="184" y="1657"/>
                  </a:lnTo>
                  <a:lnTo>
                    <a:pt x="181" y="1662"/>
                  </a:lnTo>
                  <a:lnTo>
                    <a:pt x="175" y="1666"/>
                  </a:lnTo>
                  <a:lnTo>
                    <a:pt x="169" y="1669"/>
                  </a:lnTo>
                  <a:lnTo>
                    <a:pt x="161" y="1672"/>
                  </a:lnTo>
                  <a:lnTo>
                    <a:pt x="150" y="1673"/>
                  </a:lnTo>
                  <a:lnTo>
                    <a:pt x="150" y="1673"/>
                  </a:lnTo>
                  <a:close/>
                  <a:moveTo>
                    <a:pt x="296" y="1764"/>
                  </a:moveTo>
                  <a:lnTo>
                    <a:pt x="296" y="1639"/>
                  </a:lnTo>
                  <a:lnTo>
                    <a:pt x="351" y="1639"/>
                  </a:lnTo>
                  <a:lnTo>
                    <a:pt x="351" y="1761"/>
                  </a:lnTo>
                  <a:lnTo>
                    <a:pt x="351" y="1761"/>
                  </a:lnTo>
                  <a:lnTo>
                    <a:pt x="351" y="1773"/>
                  </a:lnTo>
                  <a:lnTo>
                    <a:pt x="353" y="1785"/>
                  </a:lnTo>
                  <a:lnTo>
                    <a:pt x="356" y="1794"/>
                  </a:lnTo>
                  <a:lnTo>
                    <a:pt x="361" y="1802"/>
                  </a:lnTo>
                  <a:lnTo>
                    <a:pt x="366" y="1807"/>
                  </a:lnTo>
                  <a:lnTo>
                    <a:pt x="373" y="1812"/>
                  </a:lnTo>
                  <a:lnTo>
                    <a:pt x="382" y="1814"/>
                  </a:lnTo>
                  <a:lnTo>
                    <a:pt x="392" y="1815"/>
                  </a:lnTo>
                  <a:lnTo>
                    <a:pt x="392" y="1815"/>
                  </a:lnTo>
                  <a:lnTo>
                    <a:pt x="402" y="1814"/>
                  </a:lnTo>
                  <a:lnTo>
                    <a:pt x="409" y="1812"/>
                  </a:lnTo>
                  <a:lnTo>
                    <a:pt x="417" y="1807"/>
                  </a:lnTo>
                  <a:lnTo>
                    <a:pt x="423" y="1802"/>
                  </a:lnTo>
                  <a:lnTo>
                    <a:pt x="427" y="1794"/>
                  </a:lnTo>
                  <a:lnTo>
                    <a:pt x="430" y="1784"/>
                  </a:lnTo>
                  <a:lnTo>
                    <a:pt x="433" y="1773"/>
                  </a:lnTo>
                  <a:lnTo>
                    <a:pt x="433" y="1761"/>
                  </a:lnTo>
                  <a:lnTo>
                    <a:pt x="433" y="1639"/>
                  </a:lnTo>
                  <a:lnTo>
                    <a:pt x="488" y="1639"/>
                  </a:lnTo>
                  <a:lnTo>
                    <a:pt x="488" y="1860"/>
                  </a:lnTo>
                  <a:lnTo>
                    <a:pt x="433" y="1860"/>
                  </a:lnTo>
                  <a:lnTo>
                    <a:pt x="433" y="1843"/>
                  </a:lnTo>
                  <a:lnTo>
                    <a:pt x="433" y="1843"/>
                  </a:lnTo>
                  <a:lnTo>
                    <a:pt x="428" y="1848"/>
                  </a:lnTo>
                  <a:lnTo>
                    <a:pt x="422" y="1853"/>
                  </a:lnTo>
                  <a:lnTo>
                    <a:pt x="416" y="1857"/>
                  </a:lnTo>
                  <a:lnTo>
                    <a:pt x="409" y="1859"/>
                  </a:lnTo>
                  <a:lnTo>
                    <a:pt x="403" y="1862"/>
                  </a:lnTo>
                  <a:lnTo>
                    <a:pt x="395" y="1864"/>
                  </a:lnTo>
                  <a:lnTo>
                    <a:pt x="387" y="1865"/>
                  </a:lnTo>
                  <a:lnTo>
                    <a:pt x="380" y="1866"/>
                  </a:lnTo>
                  <a:lnTo>
                    <a:pt x="380" y="1866"/>
                  </a:lnTo>
                  <a:lnTo>
                    <a:pt x="366" y="1865"/>
                  </a:lnTo>
                  <a:lnTo>
                    <a:pt x="355" y="1862"/>
                  </a:lnTo>
                  <a:lnTo>
                    <a:pt x="345" y="1859"/>
                  </a:lnTo>
                  <a:lnTo>
                    <a:pt x="336" y="1855"/>
                  </a:lnTo>
                  <a:lnTo>
                    <a:pt x="328" y="1849"/>
                  </a:lnTo>
                  <a:lnTo>
                    <a:pt x="321" y="1844"/>
                  </a:lnTo>
                  <a:lnTo>
                    <a:pt x="316" y="1836"/>
                  </a:lnTo>
                  <a:lnTo>
                    <a:pt x="310" y="1828"/>
                  </a:lnTo>
                  <a:lnTo>
                    <a:pt x="307" y="1821"/>
                  </a:lnTo>
                  <a:lnTo>
                    <a:pt x="304" y="1813"/>
                  </a:lnTo>
                  <a:lnTo>
                    <a:pt x="299" y="1795"/>
                  </a:lnTo>
                  <a:lnTo>
                    <a:pt x="297" y="1779"/>
                  </a:lnTo>
                  <a:lnTo>
                    <a:pt x="296" y="1764"/>
                  </a:lnTo>
                  <a:lnTo>
                    <a:pt x="296" y="1764"/>
                  </a:lnTo>
                  <a:close/>
                  <a:moveTo>
                    <a:pt x="1135" y="1860"/>
                  </a:moveTo>
                  <a:lnTo>
                    <a:pt x="1079" y="1860"/>
                  </a:lnTo>
                  <a:lnTo>
                    <a:pt x="1079" y="1639"/>
                  </a:lnTo>
                  <a:lnTo>
                    <a:pt x="1135" y="1639"/>
                  </a:lnTo>
                  <a:lnTo>
                    <a:pt x="1135" y="1657"/>
                  </a:lnTo>
                  <a:lnTo>
                    <a:pt x="1135" y="1657"/>
                  </a:lnTo>
                  <a:lnTo>
                    <a:pt x="1140" y="1652"/>
                  </a:lnTo>
                  <a:lnTo>
                    <a:pt x="1146" y="1646"/>
                  </a:lnTo>
                  <a:lnTo>
                    <a:pt x="1152" y="1643"/>
                  </a:lnTo>
                  <a:lnTo>
                    <a:pt x="1159" y="1640"/>
                  </a:lnTo>
                  <a:lnTo>
                    <a:pt x="1167" y="1636"/>
                  </a:lnTo>
                  <a:lnTo>
                    <a:pt x="1173" y="1635"/>
                  </a:lnTo>
                  <a:lnTo>
                    <a:pt x="1182" y="1634"/>
                  </a:lnTo>
                  <a:lnTo>
                    <a:pt x="1190" y="1633"/>
                  </a:lnTo>
                  <a:lnTo>
                    <a:pt x="1190" y="1633"/>
                  </a:lnTo>
                  <a:lnTo>
                    <a:pt x="1200" y="1634"/>
                  </a:lnTo>
                  <a:lnTo>
                    <a:pt x="1208" y="1635"/>
                  </a:lnTo>
                  <a:lnTo>
                    <a:pt x="1217" y="1637"/>
                  </a:lnTo>
                  <a:lnTo>
                    <a:pt x="1225" y="1640"/>
                  </a:lnTo>
                  <a:lnTo>
                    <a:pt x="1233" y="1643"/>
                  </a:lnTo>
                  <a:lnTo>
                    <a:pt x="1239" y="1648"/>
                  </a:lnTo>
                  <a:lnTo>
                    <a:pt x="1245" y="1653"/>
                  </a:lnTo>
                  <a:lnTo>
                    <a:pt x="1250" y="1659"/>
                  </a:lnTo>
                  <a:lnTo>
                    <a:pt x="1256" y="1666"/>
                  </a:lnTo>
                  <a:lnTo>
                    <a:pt x="1259" y="1674"/>
                  </a:lnTo>
                  <a:lnTo>
                    <a:pt x="1264" y="1682"/>
                  </a:lnTo>
                  <a:lnTo>
                    <a:pt x="1266" y="1690"/>
                  </a:lnTo>
                  <a:lnTo>
                    <a:pt x="1268" y="1700"/>
                  </a:lnTo>
                  <a:lnTo>
                    <a:pt x="1270" y="1711"/>
                  </a:lnTo>
                  <a:lnTo>
                    <a:pt x="1271" y="1722"/>
                  </a:lnTo>
                  <a:lnTo>
                    <a:pt x="1271" y="1734"/>
                  </a:lnTo>
                  <a:lnTo>
                    <a:pt x="1271" y="1860"/>
                  </a:lnTo>
                  <a:lnTo>
                    <a:pt x="1216" y="1860"/>
                  </a:lnTo>
                  <a:lnTo>
                    <a:pt x="1216" y="1738"/>
                  </a:lnTo>
                  <a:lnTo>
                    <a:pt x="1216" y="1738"/>
                  </a:lnTo>
                  <a:lnTo>
                    <a:pt x="1216" y="1725"/>
                  </a:lnTo>
                  <a:lnTo>
                    <a:pt x="1214" y="1714"/>
                  </a:lnTo>
                  <a:lnTo>
                    <a:pt x="1211" y="1705"/>
                  </a:lnTo>
                  <a:lnTo>
                    <a:pt x="1206" y="1697"/>
                  </a:lnTo>
                  <a:lnTo>
                    <a:pt x="1201" y="1691"/>
                  </a:lnTo>
                  <a:lnTo>
                    <a:pt x="1194" y="1687"/>
                  </a:lnTo>
                  <a:lnTo>
                    <a:pt x="1186" y="1685"/>
                  </a:lnTo>
                  <a:lnTo>
                    <a:pt x="1176" y="1684"/>
                  </a:lnTo>
                  <a:lnTo>
                    <a:pt x="1176" y="1684"/>
                  </a:lnTo>
                  <a:lnTo>
                    <a:pt x="1167" y="1685"/>
                  </a:lnTo>
                  <a:lnTo>
                    <a:pt x="1158" y="1687"/>
                  </a:lnTo>
                  <a:lnTo>
                    <a:pt x="1151" y="1691"/>
                  </a:lnTo>
                  <a:lnTo>
                    <a:pt x="1146" y="1697"/>
                  </a:lnTo>
                  <a:lnTo>
                    <a:pt x="1140" y="1705"/>
                  </a:lnTo>
                  <a:lnTo>
                    <a:pt x="1137" y="1715"/>
                  </a:lnTo>
                  <a:lnTo>
                    <a:pt x="1135" y="1726"/>
                  </a:lnTo>
                  <a:lnTo>
                    <a:pt x="1135" y="1738"/>
                  </a:lnTo>
                  <a:lnTo>
                    <a:pt x="1135" y="1860"/>
                  </a:lnTo>
                  <a:close/>
                  <a:moveTo>
                    <a:pt x="593" y="1742"/>
                  </a:moveTo>
                  <a:lnTo>
                    <a:pt x="593" y="1860"/>
                  </a:lnTo>
                  <a:lnTo>
                    <a:pt x="537" y="1860"/>
                  </a:lnTo>
                  <a:lnTo>
                    <a:pt x="537" y="1639"/>
                  </a:lnTo>
                  <a:lnTo>
                    <a:pt x="593" y="1639"/>
                  </a:lnTo>
                  <a:lnTo>
                    <a:pt x="593" y="1742"/>
                  </a:lnTo>
                  <a:close/>
                  <a:moveTo>
                    <a:pt x="641" y="1573"/>
                  </a:moveTo>
                  <a:lnTo>
                    <a:pt x="696" y="1546"/>
                  </a:lnTo>
                  <a:lnTo>
                    <a:pt x="696" y="1747"/>
                  </a:lnTo>
                  <a:lnTo>
                    <a:pt x="696" y="1860"/>
                  </a:lnTo>
                  <a:lnTo>
                    <a:pt x="641" y="1860"/>
                  </a:lnTo>
                  <a:lnTo>
                    <a:pt x="641" y="1573"/>
                  </a:lnTo>
                  <a:close/>
                  <a:moveTo>
                    <a:pt x="871" y="1654"/>
                  </a:moveTo>
                  <a:lnTo>
                    <a:pt x="871" y="1654"/>
                  </a:lnTo>
                  <a:lnTo>
                    <a:pt x="866" y="1648"/>
                  </a:lnTo>
                  <a:lnTo>
                    <a:pt x="861" y="1645"/>
                  </a:lnTo>
                  <a:lnTo>
                    <a:pt x="854" y="1641"/>
                  </a:lnTo>
                  <a:lnTo>
                    <a:pt x="849" y="1639"/>
                  </a:lnTo>
                  <a:lnTo>
                    <a:pt x="842" y="1636"/>
                  </a:lnTo>
                  <a:lnTo>
                    <a:pt x="835" y="1634"/>
                  </a:lnTo>
                  <a:lnTo>
                    <a:pt x="822" y="1633"/>
                  </a:lnTo>
                  <a:lnTo>
                    <a:pt x="822" y="1633"/>
                  </a:lnTo>
                  <a:lnTo>
                    <a:pt x="812" y="1634"/>
                  </a:lnTo>
                  <a:lnTo>
                    <a:pt x="802" y="1635"/>
                  </a:lnTo>
                  <a:lnTo>
                    <a:pt x="794" y="1637"/>
                  </a:lnTo>
                  <a:lnTo>
                    <a:pt x="786" y="1641"/>
                  </a:lnTo>
                  <a:lnTo>
                    <a:pt x="778" y="1645"/>
                  </a:lnTo>
                  <a:lnTo>
                    <a:pt x="770" y="1651"/>
                  </a:lnTo>
                  <a:lnTo>
                    <a:pt x="764" y="1657"/>
                  </a:lnTo>
                  <a:lnTo>
                    <a:pt x="758" y="1664"/>
                  </a:lnTo>
                  <a:lnTo>
                    <a:pt x="753" y="1672"/>
                  </a:lnTo>
                  <a:lnTo>
                    <a:pt x="748" y="1680"/>
                  </a:lnTo>
                  <a:lnTo>
                    <a:pt x="744" y="1689"/>
                  </a:lnTo>
                  <a:lnTo>
                    <a:pt x="741" y="1699"/>
                  </a:lnTo>
                  <a:lnTo>
                    <a:pt x="738" y="1710"/>
                  </a:lnTo>
                  <a:lnTo>
                    <a:pt x="736" y="1722"/>
                  </a:lnTo>
                  <a:lnTo>
                    <a:pt x="735" y="1734"/>
                  </a:lnTo>
                  <a:lnTo>
                    <a:pt x="735" y="1747"/>
                  </a:lnTo>
                  <a:lnTo>
                    <a:pt x="735" y="1747"/>
                  </a:lnTo>
                  <a:lnTo>
                    <a:pt x="735" y="1761"/>
                  </a:lnTo>
                  <a:lnTo>
                    <a:pt x="736" y="1773"/>
                  </a:lnTo>
                  <a:lnTo>
                    <a:pt x="738" y="1785"/>
                  </a:lnTo>
                  <a:lnTo>
                    <a:pt x="741" y="1796"/>
                  </a:lnTo>
                  <a:lnTo>
                    <a:pt x="744" y="1807"/>
                  </a:lnTo>
                  <a:lnTo>
                    <a:pt x="747" y="1817"/>
                  </a:lnTo>
                  <a:lnTo>
                    <a:pt x="752" y="1826"/>
                  </a:lnTo>
                  <a:lnTo>
                    <a:pt x="757" y="1834"/>
                  </a:lnTo>
                  <a:lnTo>
                    <a:pt x="764" y="1841"/>
                  </a:lnTo>
                  <a:lnTo>
                    <a:pt x="769" y="1847"/>
                  </a:lnTo>
                  <a:lnTo>
                    <a:pt x="777" y="1853"/>
                  </a:lnTo>
                  <a:lnTo>
                    <a:pt x="785" y="1857"/>
                  </a:lnTo>
                  <a:lnTo>
                    <a:pt x="792" y="1860"/>
                  </a:lnTo>
                  <a:lnTo>
                    <a:pt x="801" y="1864"/>
                  </a:lnTo>
                  <a:lnTo>
                    <a:pt x="811" y="1865"/>
                  </a:lnTo>
                  <a:lnTo>
                    <a:pt x="821" y="1866"/>
                  </a:lnTo>
                  <a:lnTo>
                    <a:pt x="821" y="1866"/>
                  </a:lnTo>
                  <a:lnTo>
                    <a:pt x="828" y="1865"/>
                  </a:lnTo>
                  <a:lnTo>
                    <a:pt x="834" y="1864"/>
                  </a:lnTo>
                  <a:lnTo>
                    <a:pt x="841" y="1862"/>
                  </a:lnTo>
                  <a:lnTo>
                    <a:pt x="848" y="1860"/>
                  </a:lnTo>
                  <a:lnTo>
                    <a:pt x="853" y="1857"/>
                  </a:lnTo>
                  <a:lnTo>
                    <a:pt x="860" y="1854"/>
                  </a:lnTo>
                  <a:lnTo>
                    <a:pt x="865" y="1849"/>
                  </a:lnTo>
                  <a:lnTo>
                    <a:pt x="871" y="1844"/>
                  </a:lnTo>
                  <a:lnTo>
                    <a:pt x="871" y="1860"/>
                  </a:lnTo>
                  <a:lnTo>
                    <a:pt x="926" y="1860"/>
                  </a:lnTo>
                  <a:lnTo>
                    <a:pt x="926" y="1546"/>
                  </a:lnTo>
                  <a:lnTo>
                    <a:pt x="871" y="1573"/>
                  </a:lnTo>
                  <a:lnTo>
                    <a:pt x="871" y="1654"/>
                  </a:lnTo>
                  <a:close/>
                  <a:moveTo>
                    <a:pt x="832" y="1815"/>
                  </a:moveTo>
                  <a:lnTo>
                    <a:pt x="832" y="1815"/>
                  </a:lnTo>
                  <a:lnTo>
                    <a:pt x="826" y="1814"/>
                  </a:lnTo>
                  <a:lnTo>
                    <a:pt x="818" y="1812"/>
                  </a:lnTo>
                  <a:lnTo>
                    <a:pt x="811" y="1808"/>
                  </a:lnTo>
                  <a:lnTo>
                    <a:pt x="805" y="1802"/>
                  </a:lnTo>
                  <a:lnTo>
                    <a:pt x="799" y="1793"/>
                  </a:lnTo>
                  <a:lnTo>
                    <a:pt x="795" y="1781"/>
                  </a:lnTo>
                  <a:lnTo>
                    <a:pt x="791" y="1765"/>
                  </a:lnTo>
                  <a:lnTo>
                    <a:pt x="790" y="1746"/>
                  </a:lnTo>
                  <a:lnTo>
                    <a:pt x="790" y="1746"/>
                  </a:lnTo>
                  <a:lnTo>
                    <a:pt x="791" y="1728"/>
                  </a:lnTo>
                  <a:lnTo>
                    <a:pt x="795" y="1715"/>
                  </a:lnTo>
                  <a:lnTo>
                    <a:pt x="799" y="1704"/>
                  </a:lnTo>
                  <a:lnTo>
                    <a:pt x="805" y="1696"/>
                  </a:lnTo>
                  <a:lnTo>
                    <a:pt x="810" y="1689"/>
                  </a:lnTo>
                  <a:lnTo>
                    <a:pt x="818" y="1686"/>
                  </a:lnTo>
                  <a:lnTo>
                    <a:pt x="824" y="1684"/>
                  </a:lnTo>
                  <a:lnTo>
                    <a:pt x="832" y="1684"/>
                  </a:lnTo>
                  <a:lnTo>
                    <a:pt x="832" y="1684"/>
                  </a:lnTo>
                  <a:lnTo>
                    <a:pt x="839" y="1684"/>
                  </a:lnTo>
                  <a:lnTo>
                    <a:pt x="845" y="1686"/>
                  </a:lnTo>
                  <a:lnTo>
                    <a:pt x="852" y="1688"/>
                  </a:lnTo>
                  <a:lnTo>
                    <a:pt x="856" y="1691"/>
                  </a:lnTo>
                  <a:lnTo>
                    <a:pt x="861" y="1695"/>
                  </a:lnTo>
                  <a:lnTo>
                    <a:pt x="865" y="1698"/>
                  </a:lnTo>
                  <a:lnTo>
                    <a:pt x="871" y="1706"/>
                  </a:lnTo>
                  <a:lnTo>
                    <a:pt x="871" y="1793"/>
                  </a:lnTo>
                  <a:lnTo>
                    <a:pt x="871" y="1793"/>
                  </a:lnTo>
                  <a:lnTo>
                    <a:pt x="864" y="1801"/>
                  </a:lnTo>
                  <a:lnTo>
                    <a:pt x="856" y="1807"/>
                  </a:lnTo>
                  <a:lnTo>
                    <a:pt x="852" y="1811"/>
                  </a:lnTo>
                  <a:lnTo>
                    <a:pt x="845" y="1813"/>
                  </a:lnTo>
                  <a:lnTo>
                    <a:pt x="840" y="1814"/>
                  </a:lnTo>
                  <a:lnTo>
                    <a:pt x="832" y="1815"/>
                  </a:lnTo>
                  <a:lnTo>
                    <a:pt x="832" y="1815"/>
                  </a:lnTo>
                  <a:close/>
                  <a:moveTo>
                    <a:pt x="2069" y="1633"/>
                  </a:moveTo>
                  <a:lnTo>
                    <a:pt x="2069" y="1633"/>
                  </a:lnTo>
                  <a:lnTo>
                    <a:pt x="2064" y="1634"/>
                  </a:lnTo>
                  <a:lnTo>
                    <a:pt x="2057" y="1635"/>
                  </a:lnTo>
                  <a:lnTo>
                    <a:pt x="2044" y="1639"/>
                  </a:lnTo>
                  <a:lnTo>
                    <a:pt x="2032" y="1645"/>
                  </a:lnTo>
                  <a:lnTo>
                    <a:pt x="2021" y="1654"/>
                  </a:lnTo>
                  <a:lnTo>
                    <a:pt x="2021" y="1551"/>
                  </a:lnTo>
                  <a:lnTo>
                    <a:pt x="1966" y="1579"/>
                  </a:lnTo>
                  <a:lnTo>
                    <a:pt x="1966" y="1860"/>
                  </a:lnTo>
                  <a:lnTo>
                    <a:pt x="2021" y="1860"/>
                  </a:lnTo>
                  <a:lnTo>
                    <a:pt x="2021" y="1844"/>
                  </a:lnTo>
                  <a:lnTo>
                    <a:pt x="2021" y="1844"/>
                  </a:lnTo>
                  <a:lnTo>
                    <a:pt x="2025" y="1849"/>
                  </a:lnTo>
                  <a:lnTo>
                    <a:pt x="2032" y="1854"/>
                  </a:lnTo>
                  <a:lnTo>
                    <a:pt x="2037" y="1857"/>
                  </a:lnTo>
                  <a:lnTo>
                    <a:pt x="2044" y="1860"/>
                  </a:lnTo>
                  <a:lnTo>
                    <a:pt x="2049" y="1862"/>
                  </a:lnTo>
                  <a:lnTo>
                    <a:pt x="2057" y="1864"/>
                  </a:lnTo>
                  <a:lnTo>
                    <a:pt x="2064" y="1865"/>
                  </a:lnTo>
                  <a:lnTo>
                    <a:pt x="2070" y="1866"/>
                  </a:lnTo>
                  <a:lnTo>
                    <a:pt x="2070" y="1866"/>
                  </a:lnTo>
                  <a:lnTo>
                    <a:pt x="2080" y="1865"/>
                  </a:lnTo>
                  <a:lnTo>
                    <a:pt x="2090" y="1864"/>
                  </a:lnTo>
                  <a:lnTo>
                    <a:pt x="2099" y="1861"/>
                  </a:lnTo>
                  <a:lnTo>
                    <a:pt x="2108" y="1857"/>
                  </a:lnTo>
                  <a:lnTo>
                    <a:pt x="2116" y="1853"/>
                  </a:lnTo>
                  <a:lnTo>
                    <a:pt x="2122" y="1848"/>
                  </a:lnTo>
                  <a:lnTo>
                    <a:pt x="2129" y="1841"/>
                  </a:lnTo>
                  <a:lnTo>
                    <a:pt x="2134" y="1835"/>
                  </a:lnTo>
                  <a:lnTo>
                    <a:pt x="2140" y="1826"/>
                  </a:lnTo>
                  <a:lnTo>
                    <a:pt x="2144" y="1817"/>
                  </a:lnTo>
                  <a:lnTo>
                    <a:pt x="2148" y="1807"/>
                  </a:lnTo>
                  <a:lnTo>
                    <a:pt x="2151" y="1797"/>
                  </a:lnTo>
                  <a:lnTo>
                    <a:pt x="2154" y="1786"/>
                  </a:lnTo>
                  <a:lnTo>
                    <a:pt x="2155" y="1774"/>
                  </a:lnTo>
                  <a:lnTo>
                    <a:pt x="2157" y="1761"/>
                  </a:lnTo>
                  <a:lnTo>
                    <a:pt x="2158" y="1747"/>
                  </a:lnTo>
                  <a:lnTo>
                    <a:pt x="2158" y="1747"/>
                  </a:lnTo>
                  <a:lnTo>
                    <a:pt x="2157" y="1734"/>
                  </a:lnTo>
                  <a:lnTo>
                    <a:pt x="2155" y="1722"/>
                  </a:lnTo>
                  <a:lnTo>
                    <a:pt x="2153" y="1710"/>
                  </a:lnTo>
                  <a:lnTo>
                    <a:pt x="2151" y="1699"/>
                  </a:lnTo>
                  <a:lnTo>
                    <a:pt x="2148" y="1689"/>
                  </a:lnTo>
                  <a:lnTo>
                    <a:pt x="2143" y="1680"/>
                  </a:lnTo>
                  <a:lnTo>
                    <a:pt x="2139" y="1672"/>
                  </a:lnTo>
                  <a:lnTo>
                    <a:pt x="2133" y="1664"/>
                  </a:lnTo>
                  <a:lnTo>
                    <a:pt x="2128" y="1657"/>
                  </a:lnTo>
                  <a:lnTo>
                    <a:pt x="2121" y="1651"/>
                  </a:lnTo>
                  <a:lnTo>
                    <a:pt x="2113" y="1645"/>
                  </a:lnTo>
                  <a:lnTo>
                    <a:pt x="2106" y="1641"/>
                  </a:lnTo>
                  <a:lnTo>
                    <a:pt x="2098" y="1637"/>
                  </a:lnTo>
                  <a:lnTo>
                    <a:pt x="2089" y="1635"/>
                  </a:lnTo>
                  <a:lnTo>
                    <a:pt x="2079" y="1634"/>
                  </a:lnTo>
                  <a:lnTo>
                    <a:pt x="2069" y="1633"/>
                  </a:lnTo>
                  <a:lnTo>
                    <a:pt x="2069" y="1633"/>
                  </a:lnTo>
                  <a:close/>
                  <a:moveTo>
                    <a:pt x="2059" y="1684"/>
                  </a:moveTo>
                  <a:lnTo>
                    <a:pt x="2059" y="1684"/>
                  </a:lnTo>
                  <a:lnTo>
                    <a:pt x="2067" y="1685"/>
                  </a:lnTo>
                  <a:lnTo>
                    <a:pt x="2075" y="1687"/>
                  </a:lnTo>
                  <a:lnTo>
                    <a:pt x="2081" y="1691"/>
                  </a:lnTo>
                  <a:lnTo>
                    <a:pt x="2088" y="1698"/>
                  </a:lnTo>
                  <a:lnTo>
                    <a:pt x="2094" y="1706"/>
                  </a:lnTo>
                  <a:lnTo>
                    <a:pt x="2097" y="1717"/>
                  </a:lnTo>
                  <a:lnTo>
                    <a:pt x="2100" y="1730"/>
                  </a:lnTo>
                  <a:lnTo>
                    <a:pt x="2101" y="1746"/>
                  </a:lnTo>
                  <a:lnTo>
                    <a:pt x="2101" y="1746"/>
                  </a:lnTo>
                  <a:lnTo>
                    <a:pt x="2100" y="1762"/>
                  </a:lnTo>
                  <a:lnTo>
                    <a:pt x="2098" y="1776"/>
                  </a:lnTo>
                  <a:lnTo>
                    <a:pt x="2096" y="1787"/>
                  </a:lnTo>
                  <a:lnTo>
                    <a:pt x="2091" y="1797"/>
                  </a:lnTo>
                  <a:lnTo>
                    <a:pt x="2085" y="1805"/>
                  </a:lnTo>
                  <a:lnTo>
                    <a:pt x="2078" y="1811"/>
                  </a:lnTo>
                  <a:lnTo>
                    <a:pt x="2070" y="1814"/>
                  </a:lnTo>
                  <a:lnTo>
                    <a:pt x="2061" y="1815"/>
                  </a:lnTo>
                  <a:lnTo>
                    <a:pt x="2061" y="1815"/>
                  </a:lnTo>
                  <a:lnTo>
                    <a:pt x="2053" y="1814"/>
                  </a:lnTo>
                  <a:lnTo>
                    <a:pt x="2046" y="1813"/>
                  </a:lnTo>
                  <a:lnTo>
                    <a:pt x="2041" y="1810"/>
                  </a:lnTo>
                  <a:lnTo>
                    <a:pt x="2035" y="1807"/>
                  </a:lnTo>
                  <a:lnTo>
                    <a:pt x="2026" y="1800"/>
                  </a:lnTo>
                  <a:lnTo>
                    <a:pt x="2021" y="1794"/>
                  </a:lnTo>
                  <a:lnTo>
                    <a:pt x="2021" y="1706"/>
                  </a:lnTo>
                  <a:lnTo>
                    <a:pt x="2021" y="1706"/>
                  </a:lnTo>
                  <a:lnTo>
                    <a:pt x="2024" y="1701"/>
                  </a:lnTo>
                  <a:lnTo>
                    <a:pt x="2029" y="1697"/>
                  </a:lnTo>
                  <a:lnTo>
                    <a:pt x="2033" y="1693"/>
                  </a:lnTo>
                  <a:lnTo>
                    <a:pt x="2037" y="1689"/>
                  </a:lnTo>
                  <a:lnTo>
                    <a:pt x="2043" y="1687"/>
                  </a:lnTo>
                  <a:lnTo>
                    <a:pt x="2048" y="1685"/>
                  </a:lnTo>
                  <a:lnTo>
                    <a:pt x="2054" y="1684"/>
                  </a:lnTo>
                  <a:lnTo>
                    <a:pt x="2059" y="1684"/>
                  </a:lnTo>
                  <a:lnTo>
                    <a:pt x="2059" y="1684"/>
                  </a:lnTo>
                  <a:close/>
                  <a:moveTo>
                    <a:pt x="1445" y="1654"/>
                  </a:moveTo>
                  <a:lnTo>
                    <a:pt x="1445" y="1654"/>
                  </a:lnTo>
                  <a:lnTo>
                    <a:pt x="1440" y="1650"/>
                  </a:lnTo>
                  <a:lnTo>
                    <a:pt x="1435" y="1645"/>
                  </a:lnTo>
                  <a:lnTo>
                    <a:pt x="1428" y="1642"/>
                  </a:lnTo>
                  <a:lnTo>
                    <a:pt x="1423" y="1639"/>
                  </a:lnTo>
                  <a:lnTo>
                    <a:pt x="1416" y="1636"/>
                  </a:lnTo>
                  <a:lnTo>
                    <a:pt x="1409" y="1634"/>
                  </a:lnTo>
                  <a:lnTo>
                    <a:pt x="1403" y="1634"/>
                  </a:lnTo>
                  <a:lnTo>
                    <a:pt x="1396" y="1633"/>
                  </a:lnTo>
                  <a:lnTo>
                    <a:pt x="1396" y="1633"/>
                  </a:lnTo>
                  <a:lnTo>
                    <a:pt x="1386" y="1634"/>
                  </a:lnTo>
                  <a:lnTo>
                    <a:pt x="1376" y="1635"/>
                  </a:lnTo>
                  <a:lnTo>
                    <a:pt x="1367" y="1637"/>
                  </a:lnTo>
                  <a:lnTo>
                    <a:pt x="1360" y="1641"/>
                  </a:lnTo>
                  <a:lnTo>
                    <a:pt x="1352" y="1645"/>
                  </a:lnTo>
                  <a:lnTo>
                    <a:pt x="1344" y="1651"/>
                  </a:lnTo>
                  <a:lnTo>
                    <a:pt x="1338" y="1657"/>
                  </a:lnTo>
                  <a:lnTo>
                    <a:pt x="1332" y="1664"/>
                  </a:lnTo>
                  <a:lnTo>
                    <a:pt x="1327" y="1672"/>
                  </a:lnTo>
                  <a:lnTo>
                    <a:pt x="1322" y="1680"/>
                  </a:lnTo>
                  <a:lnTo>
                    <a:pt x="1318" y="1689"/>
                  </a:lnTo>
                  <a:lnTo>
                    <a:pt x="1314" y="1699"/>
                  </a:lnTo>
                  <a:lnTo>
                    <a:pt x="1312" y="1710"/>
                  </a:lnTo>
                  <a:lnTo>
                    <a:pt x="1310" y="1722"/>
                  </a:lnTo>
                  <a:lnTo>
                    <a:pt x="1309" y="1734"/>
                  </a:lnTo>
                  <a:lnTo>
                    <a:pt x="1309" y="1747"/>
                  </a:lnTo>
                  <a:lnTo>
                    <a:pt x="1309" y="1747"/>
                  </a:lnTo>
                  <a:lnTo>
                    <a:pt x="1309" y="1761"/>
                  </a:lnTo>
                  <a:lnTo>
                    <a:pt x="1310" y="1773"/>
                  </a:lnTo>
                  <a:lnTo>
                    <a:pt x="1312" y="1785"/>
                  </a:lnTo>
                  <a:lnTo>
                    <a:pt x="1314" y="1796"/>
                  </a:lnTo>
                  <a:lnTo>
                    <a:pt x="1318" y="1807"/>
                  </a:lnTo>
                  <a:lnTo>
                    <a:pt x="1321" y="1817"/>
                  </a:lnTo>
                  <a:lnTo>
                    <a:pt x="1327" y="1826"/>
                  </a:lnTo>
                  <a:lnTo>
                    <a:pt x="1331" y="1834"/>
                  </a:lnTo>
                  <a:lnTo>
                    <a:pt x="1338" y="1841"/>
                  </a:lnTo>
                  <a:lnTo>
                    <a:pt x="1343" y="1847"/>
                  </a:lnTo>
                  <a:lnTo>
                    <a:pt x="1351" y="1853"/>
                  </a:lnTo>
                  <a:lnTo>
                    <a:pt x="1359" y="1857"/>
                  </a:lnTo>
                  <a:lnTo>
                    <a:pt x="1366" y="1860"/>
                  </a:lnTo>
                  <a:lnTo>
                    <a:pt x="1375" y="1864"/>
                  </a:lnTo>
                  <a:lnTo>
                    <a:pt x="1385" y="1865"/>
                  </a:lnTo>
                  <a:lnTo>
                    <a:pt x="1395" y="1865"/>
                  </a:lnTo>
                  <a:lnTo>
                    <a:pt x="1395" y="1865"/>
                  </a:lnTo>
                  <a:lnTo>
                    <a:pt x="1402" y="1865"/>
                  </a:lnTo>
                  <a:lnTo>
                    <a:pt x="1408" y="1864"/>
                  </a:lnTo>
                  <a:lnTo>
                    <a:pt x="1415" y="1862"/>
                  </a:lnTo>
                  <a:lnTo>
                    <a:pt x="1421" y="1860"/>
                  </a:lnTo>
                  <a:lnTo>
                    <a:pt x="1428" y="1857"/>
                  </a:lnTo>
                  <a:lnTo>
                    <a:pt x="1434" y="1853"/>
                  </a:lnTo>
                  <a:lnTo>
                    <a:pt x="1439" y="1849"/>
                  </a:lnTo>
                  <a:lnTo>
                    <a:pt x="1445" y="1844"/>
                  </a:lnTo>
                  <a:lnTo>
                    <a:pt x="1445" y="1849"/>
                  </a:lnTo>
                  <a:lnTo>
                    <a:pt x="1445" y="1849"/>
                  </a:lnTo>
                  <a:lnTo>
                    <a:pt x="1445" y="1858"/>
                  </a:lnTo>
                  <a:lnTo>
                    <a:pt x="1444" y="1868"/>
                  </a:lnTo>
                  <a:lnTo>
                    <a:pt x="1441" y="1878"/>
                  </a:lnTo>
                  <a:lnTo>
                    <a:pt x="1439" y="1882"/>
                  </a:lnTo>
                  <a:lnTo>
                    <a:pt x="1436" y="1887"/>
                  </a:lnTo>
                  <a:lnTo>
                    <a:pt x="1433" y="1891"/>
                  </a:lnTo>
                  <a:lnTo>
                    <a:pt x="1428" y="1896"/>
                  </a:lnTo>
                  <a:lnTo>
                    <a:pt x="1421" y="1899"/>
                  </a:lnTo>
                  <a:lnTo>
                    <a:pt x="1415" y="1901"/>
                  </a:lnTo>
                  <a:lnTo>
                    <a:pt x="1407" y="1904"/>
                  </a:lnTo>
                  <a:lnTo>
                    <a:pt x="1397" y="1905"/>
                  </a:lnTo>
                  <a:lnTo>
                    <a:pt x="1386" y="1908"/>
                  </a:lnTo>
                  <a:lnTo>
                    <a:pt x="1374" y="1908"/>
                  </a:lnTo>
                  <a:lnTo>
                    <a:pt x="1372" y="1908"/>
                  </a:lnTo>
                  <a:lnTo>
                    <a:pt x="1391" y="1951"/>
                  </a:lnTo>
                  <a:lnTo>
                    <a:pt x="1392" y="1951"/>
                  </a:lnTo>
                  <a:lnTo>
                    <a:pt x="1392" y="1951"/>
                  </a:lnTo>
                  <a:lnTo>
                    <a:pt x="1405" y="1951"/>
                  </a:lnTo>
                  <a:lnTo>
                    <a:pt x="1417" y="1948"/>
                  </a:lnTo>
                  <a:lnTo>
                    <a:pt x="1429" y="1946"/>
                  </a:lnTo>
                  <a:lnTo>
                    <a:pt x="1439" y="1943"/>
                  </a:lnTo>
                  <a:lnTo>
                    <a:pt x="1449" y="1940"/>
                  </a:lnTo>
                  <a:lnTo>
                    <a:pt x="1458" y="1935"/>
                  </a:lnTo>
                  <a:lnTo>
                    <a:pt x="1466" y="1929"/>
                  </a:lnTo>
                  <a:lnTo>
                    <a:pt x="1473" y="1923"/>
                  </a:lnTo>
                  <a:lnTo>
                    <a:pt x="1480" y="1915"/>
                  </a:lnTo>
                  <a:lnTo>
                    <a:pt x="1484" y="1907"/>
                  </a:lnTo>
                  <a:lnTo>
                    <a:pt x="1490" y="1898"/>
                  </a:lnTo>
                  <a:lnTo>
                    <a:pt x="1493" y="1888"/>
                  </a:lnTo>
                  <a:lnTo>
                    <a:pt x="1497" y="1877"/>
                  </a:lnTo>
                  <a:lnTo>
                    <a:pt x="1499" y="1866"/>
                  </a:lnTo>
                  <a:lnTo>
                    <a:pt x="1500" y="1854"/>
                  </a:lnTo>
                  <a:lnTo>
                    <a:pt x="1500" y="1839"/>
                  </a:lnTo>
                  <a:lnTo>
                    <a:pt x="1500" y="1639"/>
                  </a:lnTo>
                  <a:lnTo>
                    <a:pt x="1445" y="1639"/>
                  </a:lnTo>
                  <a:lnTo>
                    <a:pt x="1445" y="1654"/>
                  </a:lnTo>
                  <a:close/>
                  <a:moveTo>
                    <a:pt x="1445" y="1706"/>
                  </a:moveTo>
                  <a:lnTo>
                    <a:pt x="1445" y="1793"/>
                  </a:lnTo>
                  <a:lnTo>
                    <a:pt x="1445" y="1793"/>
                  </a:lnTo>
                  <a:lnTo>
                    <a:pt x="1438" y="1801"/>
                  </a:lnTo>
                  <a:lnTo>
                    <a:pt x="1429" y="1808"/>
                  </a:lnTo>
                  <a:lnTo>
                    <a:pt x="1425" y="1811"/>
                  </a:lnTo>
                  <a:lnTo>
                    <a:pt x="1419" y="1813"/>
                  </a:lnTo>
                  <a:lnTo>
                    <a:pt x="1413" y="1814"/>
                  </a:lnTo>
                  <a:lnTo>
                    <a:pt x="1406" y="1815"/>
                  </a:lnTo>
                  <a:lnTo>
                    <a:pt x="1406" y="1815"/>
                  </a:lnTo>
                  <a:lnTo>
                    <a:pt x="1398" y="1814"/>
                  </a:lnTo>
                  <a:lnTo>
                    <a:pt x="1392" y="1812"/>
                  </a:lnTo>
                  <a:lnTo>
                    <a:pt x="1384" y="1807"/>
                  </a:lnTo>
                  <a:lnTo>
                    <a:pt x="1378" y="1802"/>
                  </a:lnTo>
                  <a:lnTo>
                    <a:pt x="1373" y="1793"/>
                  </a:lnTo>
                  <a:lnTo>
                    <a:pt x="1369" y="1781"/>
                  </a:lnTo>
                  <a:lnTo>
                    <a:pt x="1365" y="1765"/>
                  </a:lnTo>
                  <a:lnTo>
                    <a:pt x="1364" y="1746"/>
                  </a:lnTo>
                  <a:lnTo>
                    <a:pt x="1364" y="1746"/>
                  </a:lnTo>
                  <a:lnTo>
                    <a:pt x="1365" y="1728"/>
                  </a:lnTo>
                  <a:lnTo>
                    <a:pt x="1369" y="1715"/>
                  </a:lnTo>
                  <a:lnTo>
                    <a:pt x="1373" y="1704"/>
                  </a:lnTo>
                  <a:lnTo>
                    <a:pt x="1378" y="1696"/>
                  </a:lnTo>
                  <a:lnTo>
                    <a:pt x="1384" y="1689"/>
                  </a:lnTo>
                  <a:lnTo>
                    <a:pt x="1392" y="1686"/>
                  </a:lnTo>
                  <a:lnTo>
                    <a:pt x="1398" y="1684"/>
                  </a:lnTo>
                  <a:lnTo>
                    <a:pt x="1406" y="1684"/>
                  </a:lnTo>
                  <a:lnTo>
                    <a:pt x="1406" y="1684"/>
                  </a:lnTo>
                  <a:lnTo>
                    <a:pt x="1413" y="1684"/>
                  </a:lnTo>
                  <a:lnTo>
                    <a:pt x="1419" y="1686"/>
                  </a:lnTo>
                  <a:lnTo>
                    <a:pt x="1426" y="1688"/>
                  </a:lnTo>
                  <a:lnTo>
                    <a:pt x="1430" y="1690"/>
                  </a:lnTo>
                  <a:lnTo>
                    <a:pt x="1435" y="1695"/>
                  </a:lnTo>
                  <a:lnTo>
                    <a:pt x="1439" y="1698"/>
                  </a:lnTo>
                  <a:lnTo>
                    <a:pt x="1445" y="1706"/>
                  </a:lnTo>
                  <a:lnTo>
                    <a:pt x="1445" y="1706"/>
                  </a:lnTo>
                  <a:close/>
                  <a:moveTo>
                    <a:pt x="1671" y="1693"/>
                  </a:moveTo>
                  <a:lnTo>
                    <a:pt x="1671" y="1693"/>
                  </a:lnTo>
                  <a:lnTo>
                    <a:pt x="1684" y="1686"/>
                  </a:lnTo>
                  <a:lnTo>
                    <a:pt x="1697" y="1682"/>
                  </a:lnTo>
                  <a:lnTo>
                    <a:pt x="1712" y="1678"/>
                  </a:lnTo>
                  <a:lnTo>
                    <a:pt x="1727" y="1677"/>
                  </a:lnTo>
                  <a:lnTo>
                    <a:pt x="1727" y="1677"/>
                  </a:lnTo>
                  <a:lnTo>
                    <a:pt x="1737" y="1678"/>
                  </a:lnTo>
                  <a:lnTo>
                    <a:pt x="1745" y="1679"/>
                  </a:lnTo>
                  <a:lnTo>
                    <a:pt x="1751" y="1682"/>
                  </a:lnTo>
                  <a:lnTo>
                    <a:pt x="1757" y="1686"/>
                  </a:lnTo>
                  <a:lnTo>
                    <a:pt x="1761" y="1690"/>
                  </a:lnTo>
                  <a:lnTo>
                    <a:pt x="1765" y="1696"/>
                  </a:lnTo>
                  <a:lnTo>
                    <a:pt x="1767" y="1701"/>
                  </a:lnTo>
                  <a:lnTo>
                    <a:pt x="1767" y="1709"/>
                  </a:lnTo>
                  <a:lnTo>
                    <a:pt x="1767" y="1725"/>
                  </a:lnTo>
                  <a:lnTo>
                    <a:pt x="1767" y="1725"/>
                  </a:lnTo>
                  <a:lnTo>
                    <a:pt x="1757" y="1720"/>
                  </a:lnTo>
                  <a:lnTo>
                    <a:pt x="1745" y="1717"/>
                  </a:lnTo>
                  <a:lnTo>
                    <a:pt x="1733" y="1715"/>
                  </a:lnTo>
                  <a:lnTo>
                    <a:pt x="1719" y="1714"/>
                  </a:lnTo>
                  <a:lnTo>
                    <a:pt x="1719" y="1714"/>
                  </a:lnTo>
                  <a:lnTo>
                    <a:pt x="1704" y="1715"/>
                  </a:lnTo>
                  <a:lnTo>
                    <a:pt x="1689" y="1718"/>
                  </a:lnTo>
                  <a:lnTo>
                    <a:pt x="1674" y="1722"/>
                  </a:lnTo>
                  <a:lnTo>
                    <a:pt x="1667" y="1726"/>
                  </a:lnTo>
                  <a:lnTo>
                    <a:pt x="1660" y="1730"/>
                  </a:lnTo>
                  <a:lnTo>
                    <a:pt x="1654" y="1734"/>
                  </a:lnTo>
                  <a:lnTo>
                    <a:pt x="1649" y="1740"/>
                  </a:lnTo>
                  <a:lnTo>
                    <a:pt x="1643" y="1746"/>
                  </a:lnTo>
                  <a:lnTo>
                    <a:pt x="1639" y="1752"/>
                  </a:lnTo>
                  <a:lnTo>
                    <a:pt x="1636" y="1760"/>
                  </a:lnTo>
                  <a:lnTo>
                    <a:pt x="1633" y="1769"/>
                  </a:lnTo>
                  <a:lnTo>
                    <a:pt x="1632" y="1778"/>
                  </a:lnTo>
                  <a:lnTo>
                    <a:pt x="1631" y="1786"/>
                  </a:lnTo>
                  <a:lnTo>
                    <a:pt x="1631" y="1786"/>
                  </a:lnTo>
                  <a:lnTo>
                    <a:pt x="1632" y="1797"/>
                  </a:lnTo>
                  <a:lnTo>
                    <a:pt x="1633" y="1807"/>
                  </a:lnTo>
                  <a:lnTo>
                    <a:pt x="1636" y="1815"/>
                  </a:lnTo>
                  <a:lnTo>
                    <a:pt x="1639" y="1824"/>
                  </a:lnTo>
                  <a:lnTo>
                    <a:pt x="1642" y="1830"/>
                  </a:lnTo>
                  <a:lnTo>
                    <a:pt x="1648" y="1837"/>
                  </a:lnTo>
                  <a:lnTo>
                    <a:pt x="1652" y="1843"/>
                  </a:lnTo>
                  <a:lnTo>
                    <a:pt x="1659" y="1848"/>
                  </a:lnTo>
                  <a:lnTo>
                    <a:pt x="1664" y="1853"/>
                  </a:lnTo>
                  <a:lnTo>
                    <a:pt x="1671" y="1856"/>
                  </a:lnTo>
                  <a:lnTo>
                    <a:pt x="1685" y="1861"/>
                  </a:lnTo>
                  <a:lnTo>
                    <a:pt x="1700" y="1865"/>
                  </a:lnTo>
                  <a:lnTo>
                    <a:pt x="1714" y="1866"/>
                  </a:lnTo>
                  <a:lnTo>
                    <a:pt x="1714" y="1866"/>
                  </a:lnTo>
                  <a:lnTo>
                    <a:pt x="1726" y="1864"/>
                  </a:lnTo>
                  <a:lnTo>
                    <a:pt x="1734" y="1862"/>
                  </a:lnTo>
                  <a:lnTo>
                    <a:pt x="1740" y="1860"/>
                  </a:lnTo>
                  <a:lnTo>
                    <a:pt x="1748" y="1857"/>
                  </a:lnTo>
                  <a:lnTo>
                    <a:pt x="1755" y="1853"/>
                  </a:lnTo>
                  <a:lnTo>
                    <a:pt x="1761" y="1848"/>
                  </a:lnTo>
                  <a:lnTo>
                    <a:pt x="1767" y="1843"/>
                  </a:lnTo>
                  <a:lnTo>
                    <a:pt x="1767" y="1860"/>
                  </a:lnTo>
                  <a:lnTo>
                    <a:pt x="1822" y="1860"/>
                  </a:lnTo>
                  <a:lnTo>
                    <a:pt x="1822" y="1710"/>
                  </a:lnTo>
                  <a:lnTo>
                    <a:pt x="1822" y="1710"/>
                  </a:lnTo>
                  <a:lnTo>
                    <a:pt x="1822" y="1701"/>
                  </a:lnTo>
                  <a:lnTo>
                    <a:pt x="1821" y="1694"/>
                  </a:lnTo>
                  <a:lnTo>
                    <a:pt x="1819" y="1686"/>
                  </a:lnTo>
                  <a:lnTo>
                    <a:pt x="1817" y="1678"/>
                  </a:lnTo>
                  <a:lnTo>
                    <a:pt x="1812" y="1672"/>
                  </a:lnTo>
                  <a:lnTo>
                    <a:pt x="1809" y="1665"/>
                  </a:lnTo>
                  <a:lnTo>
                    <a:pt x="1803" y="1659"/>
                  </a:lnTo>
                  <a:lnTo>
                    <a:pt x="1798" y="1654"/>
                  </a:lnTo>
                  <a:lnTo>
                    <a:pt x="1792" y="1650"/>
                  </a:lnTo>
                  <a:lnTo>
                    <a:pt x="1786" y="1645"/>
                  </a:lnTo>
                  <a:lnTo>
                    <a:pt x="1778" y="1642"/>
                  </a:lnTo>
                  <a:lnTo>
                    <a:pt x="1770" y="1639"/>
                  </a:lnTo>
                  <a:lnTo>
                    <a:pt x="1761" y="1636"/>
                  </a:lnTo>
                  <a:lnTo>
                    <a:pt x="1753" y="1635"/>
                  </a:lnTo>
                  <a:lnTo>
                    <a:pt x="1743" y="1634"/>
                  </a:lnTo>
                  <a:lnTo>
                    <a:pt x="1733" y="1633"/>
                  </a:lnTo>
                  <a:lnTo>
                    <a:pt x="1733" y="1633"/>
                  </a:lnTo>
                  <a:lnTo>
                    <a:pt x="1721" y="1634"/>
                  </a:lnTo>
                  <a:lnTo>
                    <a:pt x="1711" y="1634"/>
                  </a:lnTo>
                  <a:lnTo>
                    <a:pt x="1700" y="1636"/>
                  </a:lnTo>
                  <a:lnTo>
                    <a:pt x="1689" y="1639"/>
                  </a:lnTo>
                  <a:lnTo>
                    <a:pt x="1679" y="1642"/>
                  </a:lnTo>
                  <a:lnTo>
                    <a:pt x="1669" y="1645"/>
                  </a:lnTo>
                  <a:lnTo>
                    <a:pt x="1659" y="1650"/>
                  </a:lnTo>
                  <a:lnTo>
                    <a:pt x="1649" y="1655"/>
                  </a:lnTo>
                  <a:lnTo>
                    <a:pt x="1671" y="1693"/>
                  </a:lnTo>
                  <a:close/>
                  <a:moveTo>
                    <a:pt x="1686" y="1786"/>
                  </a:moveTo>
                  <a:lnTo>
                    <a:pt x="1686" y="1786"/>
                  </a:lnTo>
                  <a:lnTo>
                    <a:pt x="1686" y="1780"/>
                  </a:lnTo>
                  <a:lnTo>
                    <a:pt x="1689" y="1773"/>
                  </a:lnTo>
                  <a:lnTo>
                    <a:pt x="1692" y="1768"/>
                  </a:lnTo>
                  <a:lnTo>
                    <a:pt x="1696" y="1763"/>
                  </a:lnTo>
                  <a:lnTo>
                    <a:pt x="1702" y="1760"/>
                  </a:lnTo>
                  <a:lnTo>
                    <a:pt x="1708" y="1758"/>
                  </a:lnTo>
                  <a:lnTo>
                    <a:pt x="1716" y="1755"/>
                  </a:lnTo>
                  <a:lnTo>
                    <a:pt x="1724" y="1755"/>
                  </a:lnTo>
                  <a:lnTo>
                    <a:pt x="1724" y="1755"/>
                  </a:lnTo>
                  <a:lnTo>
                    <a:pt x="1736" y="1755"/>
                  </a:lnTo>
                  <a:lnTo>
                    <a:pt x="1747" y="1758"/>
                  </a:lnTo>
                  <a:lnTo>
                    <a:pt x="1757" y="1761"/>
                  </a:lnTo>
                  <a:lnTo>
                    <a:pt x="1767" y="1766"/>
                  </a:lnTo>
                  <a:lnTo>
                    <a:pt x="1767" y="1796"/>
                  </a:lnTo>
                  <a:lnTo>
                    <a:pt x="1767" y="1796"/>
                  </a:lnTo>
                  <a:lnTo>
                    <a:pt x="1765" y="1801"/>
                  </a:lnTo>
                  <a:lnTo>
                    <a:pt x="1760" y="1805"/>
                  </a:lnTo>
                  <a:lnTo>
                    <a:pt x="1756" y="1810"/>
                  </a:lnTo>
                  <a:lnTo>
                    <a:pt x="1750" y="1813"/>
                  </a:lnTo>
                  <a:lnTo>
                    <a:pt x="1745" y="1816"/>
                  </a:lnTo>
                  <a:lnTo>
                    <a:pt x="1738" y="1818"/>
                  </a:lnTo>
                  <a:lnTo>
                    <a:pt x="1732" y="1819"/>
                  </a:lnTo>
                  <a:lnTo>
                    <a:pt x="1724" y="1821"/>
                  </a:lnTo>
                  <a:lnTo>
                    <a:pt x="1724" y="1821"/>
                  </a:lnTo>
                  <a:lnTo>
                    <a:pt x="1716" y="1819"/>
                  </a:lnTo>
                  <a:lnTo>
                    <a:pt x="1708" y="1817"/>
                  </a:lnTo>
                  <a:lnTo>
                    <a:pt x="1702" y="1815"/>
                  </a:lnTo>
                  <a:lnTo>
                    <a:pt x="1696" y="1811"/>
                  </a:lnTo>
                  <a:lnTo>
                    <a:pt x="1692" y="1806"/>
                  </a:lnTo>
                  <a:lnTo>
                    <a:pt x="1689" y="1801"/>
                  </a:lnTo>
                  <a:lnTo>
                    <a:pt x="1687" y="1794"/>
                  </a:lnTo>
                  <a:lnTo>
                    <a:pt x="1686" y="1786"/>
                  </a:lnTo>
                  <a:lnTo>
                    <a:pt x="1686" y="1786"/>
                  </a:lnTo>
                  <a:close/>
                  <a:moveTo>
                    <a:pt x="2333" y="1796"/>
                  </a:moveTo>
                  <a:lnTo>
                    <a:pt x="2333" y="1796"/>
                  </a:lnTo>
                  <a:lnTo>
                    <a:pt x="2325" y="1803"/>
                  </a:lnTo>
                  <a:lnTo>
                    <a:pt x="2315" y="1808"/>
                  </a:lnTo>
                  <a:lnTo>
                    <a:pt x="2310" y="1811"/>
                  </a:lnTo>
                  <a:lnTo>
                    <a:pt x="2303" y="1813"/>
                  </a:lnTo>
                  <a:lnTo>
                    <a:pt x="2297" y="1814"/>
                  </a:lnTo>
                  <a:lnTo>
                    <a:pt x="2290" y="1815"/>
                  </a:lnTo>
                  <a:lnTo>
                    <a:pt x="2290" y="1815"/>
                  </a:lnTo>
                  <a:lnTo>
                    <a:pt x="2285" y="1814"/>
                  </a:lnTo>
                  <a:lnTo>
                    <a:pt x="2278" y="1814"/>
                  </a:lnTo>
                  <a:lnTo>
                    <a:pt x="2270" y="1812"/>
                  </a:lnTo>
                  <a:lnTo>
                    <a:pt x="2261" y="1807"/>
                  </a:lnTo>
                  <a:lnTo>
                    <a:pt x="2254" y="1802"/>
                  </a:lnTo>
                  <a:lnTo>
                    <a:pt x="2250" y="1797"/>
                  </a:lnTo>
                  <a:lnTo>
                    <a:pt x="2247" y="1793"/>
                  </a:lnTo>
                  <a:lnTo>
                    <a:pt x="2245" y="1787"/>
                  </a:lnTo>
                  <a:lnTo>
                    <a:pt x="2243" y="1781"/>
                  </a:lnTo>
                  <a:lnTo>
                    <a:pt x="2242" y="1774"/>
                  </a:lnTo>
                  <a:lnTo>
                    <a:pt x="2240" y="1766"/>
                  </a:lnTo>
                  <a:lnTo>
                    <a:pt x="2376" y="1766"/>
                  </a:lnTo>
                  <a:lnTo>
                    <a:pt x="2376" y="1766"/>
                  </a:lnTo>
                  <a:lnTo>
                    <a:pt x="2377" y="1750"/>
                  </a:lnTo>
                  <a:lnTo>
                    <a:pt x="2377" y="1750"/>
                  </a:lnTo>
                  <a:lnTo>
                    <a:pt x="2377" y="1737"/>
                  </a:lnTo>
                  <a:lnTo>
                    <a:pt x="2375" y="1725"/>
                  </a:lnTo>
                  <a:lnTo>
                    <a:pt x="2374" y="1712"/>
                  </a:lnTo>
                  <a:lnTo>
                    <a:pt x="2371" y="1701"/>
                  </a:lnTo>
                  <a:lnTo>
                    <a:pt x="2367" y="1691"/>
                  </a:lnTo>
                  <a:lnTo>
                    <a:pt x="2363" y="1682"/>
                  </a:lnTo>
                  <a:lnTo>
                    <a:pt x="2357" y="1673"/>
                  </a:lnTo>
                  <a:lnTo>
                    <a:pt x="2352" y="1665"/>
                  </a:lnTo>
                  <a:lnTo>
                    <a:pt x="2345" y="1657"/>
                  </a:lnTo>
                  <a:lnTo>
                    <a:pt x="2339" y="1652"/>
                  </a:lnTo>
                  <a:lnTo>
                    <a:pt x="2331" y="1646"/>
                  </a:lnTo>
                  <a:lnTo>
                    <a:pt x="2322" y="1642"/>
                  </a:lnTo>
                  <a:lnTo>
                    <a:pt x="2313" y="1639"/>
                  </a:lnTo>
                  <a:lnTo>
                    <a:pt x="2304" y="1635"/>
                  </a:lnTo>
                  <a:lnTo>
                    <a:pt x="2294" y="1634"/>
                  </a:lnTo>
                  <a:lnTo>
                    <a:pt x="2283" y="1633"/>
                  </a:lnTo>
                  <a:lnTo>
                    <a:pt x="2283" y="1633"/>
                  </a:lnTo>
                  <a:lnTo>
                    <a:pt x="2274" y="1634"/>
                  </a:lnTo>
                  <a:lnTo>
                    <a:pt x="2264" y="1635"/>
                  </a:lnTo>
                  <a:lnTo>
                    <a:pt x="2254" y="1639"/>
                  </a:lnTo>
                  <a:lnTo>
                    <a:pt x="2244" y="1642"/>
                  </a:lnTo>
                  <a:lnTo>
                    <a:pt x="2235" y="1646"/>
                  </a:lnTo>
                  <a:lnTo>
                    <a:pt x="2227" y="1653"/>
                  </a:lnTo>
                  <a:lnTo>
                    <a:pt x="2219" y="1658"/>
                  </a:lnTo>
                  <a:lnTo>
                    <a:pt x="2213" y="1666"/>
                  </a:lnTo>
                  <a:lnTo>
                    <a:pt x="2206" y="1674"/>
                  </a:lnTo>
                  <a:lnTo>
                    <a:pt x="2201" y="1683"/>
                  </a:lnTo>
                  <a:lnTo>
                    <a:pt x="2196" y="1693"/>
                  </a:lnTo>
                  <a:lnTo>
                    <a:pt x="2192" y="1703"/>
                  </a:lnTo>
                  <a:lnTo>
                    <a:pt x="2189" y="1714"/>
                  </a:lnTo>
                  <a:lnTo>
                    <a:pt x="2186" y="1726"/>
                  </a:lnTo>
                  <a:lnTo>
                    <a:pt x="2185" y="1737"/>
                  </a:lnTo>
                  <a:lnTo>
                    <a:pt x="2184" y="1750"/>
                  </a:lnTo>
                  <a:lnTo>
                    <a:pt x="2184" y="1750"/>
                  </a:lnTo>
                  <a:lnTo>
                    <a:pt x="2185" y="1762"/>
                  </a:lnTo>
                  <a:lnTo>
                    <a:pt x="2186" y="1774"/>
                  </a:lnTo>
                  <a:lnTo>
                    <a:pt x="2189" y="1786"/>
                  </a:lnTo>
                  <a:lnTo>
                    <a:pt x="2192" y="1797"/>
                  </a:lnTo>
                  <a:lnTo>
                    <a:pt x="2196" y="1807"/>
                  </a:lnTo>
                  <a:lnTo>
                    <a:pt x="2201" y="1817"/>
                  </a:lnTo>
                  <a:lnTo>
                    <a:pt x="2206" y="1826"/>
                  </a:lnTo>
                  <a:lnTo>
                    <a:pt x="2213" y="1834"/>
                  </a:lnTo>
                  <a:lnTo>
                    <a:pt x="2221" y="1840"/>
                  </a:lnTo>
                  <a:lnTo>
                    <a:pt x="2228" y="1847"/>
                  </a:lnTo>
                  <a:lnTo>
                    <a:pt x="2237" y="1853"/>
                  </a:lnTo>
                  <a:lnTo>
                    <a:pt x="2246" y="1857"/>
                  </a:lnTo>
                  <a:lnTo>
                    <a:pt x="2256" y="1860"/>
                  </a:lnTo>
                  <a:lnTo>
                    <a:pt x="2267" y="1864"/>
                  </a:lnTo>
                  <a:lnTo>
                    <a:pt x="2278" y="1865"/>
                  </a:lnTo>
                  <a:lnTo>
                    <a:pt x="2290" y="1866"/>
                  </a:lnTo>
                  <a:lnTo>
                    <a:pt x="2290" y="1866"/>
                  </a:lnTo>
                  <a:lnTo>
                    <a:pt x="2301" y="1865"/>
                  </a:lnTo>
                  <a:lnTo>
                    <a:pt x="2311" y="1864"/>
                  </a:lnTo>
                  <a:lnTo>
                    <a:pt x="2322" y="1860"/>
                  </a:lnTo>
                  <a:lnTo>
                    <a:pt x="2332" y="1857"/>
                  </a:lnTo>
                  <a:lnTo>
                    <a:pt x="2342" y="1851"/>
                  </a:lnTo>
                  <a:lnTo>
                    <a:pt x="2351" y="1846"/>
                  </a:lnTo>
                  <a:lnTo>
                    <a:pt x="2360" y="1838"/>
                  </a:lnTo>
                  <a:lnTo>
                    <a:pt x="2368" y="1830"/>
                  </a:lnTo>
                  <a:lnTo>
                    <a:pt x="2333" y="1796"/>
                  </a:lnTo>
                  <a:close/>
                  <a:moveTo>
                    <a:pt x="2242" y="1726"/>
                  </a:moveTo>
                  <a:lnTo>
                    <a:pt x="2242" y="1726"/>
                  </a:lnTo>
                  <a:lnTo>
                    <a:pt x="2243" y="1716"/>
                  </a:lnTo>
                  <a:lnTo>
                    <a:pt x="2245" y="1707"/>
                  </a:lnTo>
                  <a:lnTo>
                    <a:pt x="2248" y="1699"/>
                  </a:lnTo>
                  <a:lnTo>
                    <a:pt x="2254" y="1693"/>
                  </a:lnTo>
                  <a:lnTo>
                    <a:pt x="2259" y="1687"/>
                  </a:lnTo>
                  <a:lnTo>
                    <a:pt x="2266" y="1684"/>
                  </a:lnTo>
                  <a:lnTo>
                    <a:pt x="2274" y="1680"/>
                  </a:lnTo>
                  <a:lnTo>
                    <a:pt x="2282" y="1680"/>
                  </a:lnTo>
                  <a:lnTo>
                    <a:pt x="2282" y="1680"/>
                  </a:lnTo>
                  <a:lnTo>
                    <a:pt x="2292" y="1682"/>
                  </a:lnTo>
                  <a:lnTo>
                    <a:pt x="2301" y="1684"/>
                  </a:lnTo>
                  <a:lnTo>
                    <a:pt x="2308" y="1688"/>
                  </a:lnTo>
                  <a:lnTo>
                    <a:pt x="2313" y="1695"/>
                  </a:lnTo>
                  <a:lnTo>
                    <a:pt x="2318" y="1701"/>
                  </a:lnTo>
                  <a:lnTo>
                    <a:pt x="2321" y="1709"/>
                  </a:lnTo>
                  <a:lnTo>
                    <a:pt x="2323" y="1718"/>
                  </a:lnTo>
                  <a:lnTo>
                    <a:pt x="2324" y="1726"/>
                  </a:lnTo>
                  <a:lnTo>
                    <a:pt x="2242" y="1726"/>
                  </a:lnTo>
                  <a:close/>
                  <a:moveTo>
                    <a:pt x="2864" y="1796"/>
                  </a:moveTo>
                  <a:lnTo>
                    <a:pt x="2864" y="1796"/>
                  </a:lnTo>
                  <a:lnTo>
                    <a:pt x="2855" y="1803"/>
                  </a:lnTo>
                  <a:lnTo>
                    <a:pt x="2846" y="1808"/>
                  </a:lnTo>
                  <a:lnTo>
                    <a:pt x="2840" y="1811"/>
                  </a:lnTo>
                  <a:lnTo>
                    <a:pt x="2834" y="1813"/>
                  </a:lnTo>
                  <a:lnTo>
                    <a:pt x="2828" y="1814"/>
                  </a:lnTo>
                  <a:lnTo>
                    <a:pt x="2820" y="1815"/>
                  </a:lnTo>
                  <a:lnTo>
                    <a:pt x="2820" y="1815"/>
                  </a:lnTo>
                  <a:lnTo>
                    <a:pt x="2814" y="1814"/>
                  </a:lnTo>
                  <a:lnTo>
                    <a:pt x="2808" y="1814"/>
                  </a:lnTo>
                  <a:lnTo>
                    <a:pt x="2800" y="1812"/>
                  </a:lnTo>
                  <a:lnTo>
                    <a:pt x="2792" y="1807"/>
                  </a:lnTo>
                  <a:lnTo>
                    <a:pt x="2784" y="1802"/>
                  </a:lnTo>
                  <a:lnTo>
                    <a:pt x="2781" y="1797"/>
                  </a:lnTo>
                  <a:lnTo>
                    <a:pt x="2778" y="1793"/>
                  </a:lnTo>
                  <a:lnTo>
                    <a:pt x="2776" y="1787"/>
                  </a:lnTo>
                  <a:lnTo>
                    <a:pt x="2773" y="1781"/>
                  </a:lnTo>
                  <a:lnTo>
                    <a:pt x="2771" y="1774"/>
                  </a:lnTo>
                  <a:lnTo>
                    <a:pt x="2770" y="1766"/>
                  </a:lnTo>
                  <a:lnTo>
                    <a:pt x="2907" y="1766"/>
                  </a:lnTo>
                  <a:lnTo>
                    <a:pt x="2907" y="1766"/>
                  </a:lnTo>
                  <a:lnTo>
                    <a:pt x="2908" y="1750"/>
                  </a:lnTo>
                  <a:lnTo>
                    <a:pt x="2908" y="1750"/>
                  </a:lnTo>
                  <a:lnTo>
                    <a:pt x="2907" y="1737"/>
                  </a:lnTo>
                  <a:lnTo>
                    <a:pt x="2906" y="1725"/>
                  </a:lnTo>
                  <a:lnTo>
                    <a:pt x="2904" y="1712"/>
                  </a:lnTo>
                  <a:lnTo>
                    <a:pt x="2901" y="1701"/>
                  </a:lnTo>
                  <a:lnTo>
                    <a:pt x="2897" y="1691"/>
                  </a:lnTo>
                  <a:lnTo>
                    <a:pt x="2893" y="1682"/>
                  </a:lnTo>
                  <a:lnTo>
                    <a:pt x="2888" y="1673"/>
                  </a:lnTo>
                  <a:lnTo>
                    <a:pt x="2883" y="1665"/>
                  </a:lnTo>
                  <a:lnTo>
                    <a:pt x="2876" y="1657"/>
                  </a:lnTo>
                  <a:lnTo>
                    <a:pt x="2868" y="1652"/>
                  </a:lnTo>
                  <a:lnTo>
                    <a:pt x="2861" y="1646"/>
                  </a:lnTo>
                  <a:lnTo>
                    <a:pt x="2853" y="1642"/>
                  </a:lnTo>
                  <a:lnTo>
                    <a:pt x="2844" y="1639"/>
                  </a:lnTo>
                  <a:lnTo>
                    <a:pt x="2834" y="1635"/>
                  </a:lnTo>
                  <a:lnTo>
                    <a:pt x="2824" y="1634"/>
                  </a:lnTo>
                  <a:lnTo>
                    <a:pt x="2814" y="1633"/>
                  </a:lnTo>
                  <a:lnTo>
                    <a:pt x="2814" y="1633"/>
                  </a:lnTo>
                  <a:lnTo>
                    <a:pt x="2803" y="1634"/>
                  </a:lnTo>
                  <a:lnTo>
                    <a:pt x="2793" y="1635"/>
                  </a:lnTo>
                  <a:lnTo>
                    <a:pt x="2783" y="1639"/>
                  </a:lnTo>
                  <a:lnTo>
                    <a:pt x="2775" y="1642"/>
                  </a:lnTo>
                  <a:lnTo>
                    <a:pt x="2766" y="1646"/>
                  </a:lnTo>
                  <a:lnTo>
                    <a:pt x="2757" y="1653"/>
                  </a:lnTo>
                  <a:lnTo>
                    <a:pt x="2750" y="1658"/>
                  </a:lnTo>
                  <a:lnTo>
                    <a:pt x="2743" y="1666"/>
                  </a:lnTo>
                  <a:lnTo>
                    <a:pt x="2736" y="1674"/>
                  </a:lnTo>
                  <a:lnTo>
                    <a:pt x="2730" y="1683"/>
                  </a:lnTo>
                  <a:lnTo>
                    <a:pt x="2726" y="1693"/>
                  </a:lnTo>
                  <a:lnTo>
                    <a:pt x="2722" y="1703"/>
                  </a:lnTo>
                  <a:lnTo>
                    <a:pt x="2719" y="1714"/>
                  </a:lnTo>
                  <a:lnTo>
                    <a:pt x="2716" y="1726"/>
                  </a:lnTo>
                  <a:lnTo>
                    <a:pt x="2715" y="1737"/>
                  </a:lnTo>
                  <a:lnTo>
                    <a:pt x="2715" y="1750"/>
                  </a:lnTo>
                  <a:lnTo>
                    <a:pt x="2715" y="1750"/>
                  </a:lnTo>
                  <a:lnTo>
                    <a:pt x="2715" y="1762"/>
                  </a:lnTo>
                  <a:lnTo>
                    <a:pt x="2716" y="1774"/>
                  </a:lnTo>
                  <a:lnTo>
                    <a:pt x="2718" y="1786"/>
                  </a:lnTo>
                  <a:lnTo>
                    <a:pt x="2722" y="1797"/>
                  </a:lnTo>
                  <a:lnTo>
                    <a:pt x="2726" y="1807"/>
                  </a:lnTo>
                  <a:lnTo>
                    <a:pt x="2732" y="1817"/>
                  </a:lnTo>
                  <a:lnTo>
                    <a:pt x="2737" y="1826"/>
                  </a:lnTo>
                  <a:lnTo>
                    <a:pt x="2744" y="1834"/>
                  </a:lnTo>
                  <a:lnTo>
                    <a:pt x="2750" y="1840"/>
                  </a:lnTo>
                  <a:lnTo>
                    <a:pt x="2758" y="1847"/>
                  </a:lnTo>
                  <a:lnTo>
                    <a:pt x="2767" y="1853"/>
                  </a:lnTo>
                  <a:lnTo>
                    <a:pt x="2777" y="1857"/>
                  </a:lnTo>
                  <a:lnTo>
                    <a:pt x="2787" y="1860"/>
                  </a:lnTo>
                  <a:lnTo>
                    <a:pt x="2797" y="1864"/>
                  </a:lnTo>
                  <a:lnTo>
                    <a:pt x="2809" y="1865"/>
                  </a:lnTo>
                  <a:lnTo>
                    <a:pt x="2820" y="1866"/>
                  </a:lnTo>
                  <a:lnTo>
                    <a:pt x="2820" y="1866"/>
                  </a:lnTo>
                  <a:lnTo>
                    <a:pt x="2831" y="1865"/>
                  </a:lnTo>
                  <a:lnTo>
                    <a:pt x="2842" y="1864"/>
                  </a:lnTo>
                  <a:lnTo>
                    <a:pt x="2852" y="1860"/>
                  </a:lnTo>
                  <a:lnTo>
                    <a:pt x="2862" y="1857"/>
                  </a:lnTo>
                  <a:lnTo>
                    <a:pt x="2872" y="1851"/>
                  </a:lnTo>
                  <a:lnTo>
                    <a:pt x="2882" y="1846"/>
                  </a:lnTo>
                  <a:lnTo>
                    <a:pt x="2890" y="1838"/>
                  </a:lnTo>
                  <a:lnTo>
                    <a:pt x="2898" y="1830"/>
                  </a:lnTo>
                  <a:lnTo>
                    <a:pt x="2864" y="1796"/>
                  </a:lnTo>
                  <a:close/>
                  <a:moveTo>
                    <a:pt x="2771" y="1726"/>
                  </a:moveTo>
                  <a:lnTo>
                    <a:pt x="2771" y="1726"/>
                  </a:lnTo>
                  <a:lnTo>
                    <a:pt x="2772" y="1716"/>
                  </a:lnTo>
                  <a:lnTo>
                    <a:pt x="2776" y="1707"/>
                  </a:lnTo>
                  <a:lnTo>
                    <a:pt x="2779" y="1699"/>
                  </a:lnTo>
                  <a:lnTo>
                    <a:pt x="2783" y="1693"/>
                  </a:lnTo>
                  <a:lnTo>
                    <a:pt x="2790" y="1687"/>
                  </a:lnTo>
                  <a:lnTo>
                    <a:pt x="2797" y="1684"/>
                  </a:lnTo>
                  <a:lnTo>
                    <a:pt x="2804" y="1680"/>
                  </a:lnTo>
                  <a:lnTo>
                    <a:pt x="2813" y="1680"/>
                  </a:lnTo>
                  <a:lnTo>
                    <a:pt x="2813" y="1680"/>
                  </a:lnTo>
                  <a:lnTo>
                    <a:pt x="2823" y="1682"/>
                  </a:lnTo>
                  <a:lnTo>
                    <a:pt x="2831" y="1684"/>
                  </a:lnTo>
                  <a:lnTo>
                    <a:pt x="2839" y="1688"/>
                  </a:lnTo>
                  <a:lnTo>
                    <a:pt x="2844" y="1695"/>
                  </a:lnTo>
                  <a:lnTo>
                    <a:pt x="2849" y="1701"/>
                  </a:lnTo>
                  <a:lnTo>
                    <a:pt x="2852" y="1709"/>
                  </a:lnTo>
                  <a:lnTo>
                    <a:pt x="2854" y="1718"/>
                  </a:lnTo>
                  <a:lnTo>
                    <a:pt x="2855" y="1726"/>
                  </a:lnTo>
                  <a:lnTo>
                    <a:pt x="2771" y="1726"/>
                  </a:lnTo>
                  <a:close/>
                  <a:moveTo>
                    <a:pt x="2639" y="1783"/>
                  </a:moveTo>
                  <a:lnTo>
                    <a:pt x="2639" y="1783"/>
                  </a:lnTo>
                  <a:lnTo>
                    <a:pt x="2639" y="1791"/>
                  </a:lnTo>
                  <a:lnTo>
                    <a:pt x="2640" y="1796"/>
                  </a:lnTo>
                  <a:lnTo>
                    <a:pt x="2642" y="1802"/>
                  </a:lnTo>
                  <a:lnTo>
                    <a:pt x="2644" y="1806"/>
                  </a:lnTo>
                  <a:lnTo>
                    <a:pt x="2648" y="1810"/>
                  </a:lnTo>
                  <a:lnTo>
                    <a:pt x="2652" y="1812"/>
                  </a:lnTo>
                  <a:lnTo>
                    <a:pt x="2656" y="1813"/>
                  </a:lnTo>
                  <a:lnTo>
                    <a:pt x="2663" y="1813"/>
                  </a:lnTo>
                  <a:lnTo>
                    <a:pt x="2663" y="1813"/>
                  </a:lnTo>
                  <a:lnTo>
                    <a:pt x="2671" y="1813"/>
                  </a:lnTo>
                  <a:lnTo>
                    <a:pt x="2680" y="1811"/>
                  </a:lnTo>
                  <a:lnTo>
                    <a:pt x="2688" y="1807"/>
                  </a:lnTo>
                  <a:lnTo>
                    <a:pt x="2696" y="1803"/>
                  </a:lnTo>
                  <a:lnTo>
                    <a:pt x="2690" y="1855"/>
                  </a:lnTo>
                  <a:lnTo>
                    <a:pt x="2690" y="1855"/>
                  </a:lnTo>
                  <a:lnTo>
                    <a:pt x="2680" y="1859"/>
                  </a:lnTo>
                  <a:lnTo>
                    <a:pt x="2668" y="1862"/>
                  </a:lnTo>
                  <a:lnTo>
                    <a:pt x="2655" y="1865"/>
                  </a:lnTo>
                  <a:lnTo>
                    <a:pt x="2643" y="1866"/>
                  </a:lnTo>
                  <a:lnTo>
                    <a:pt x="2643" y="1866"/>
                  </a:lnTo>
                  <a:lnTo>
                    <a:pt x="2636" y="1865"/>
                  </a:lnTo>
                  <a:lnTo>
                    <a:pt x="2628" y="1864"/>
                  </a:lnTo>
                  <a:lnTo>
                    <a:pt x="2621" y="1861"/>
                  </a:lnTo>
                  <a:lnTo>
                    <a:pt x="2616" y="1859"/>
                  </a:lnTo>
                  <a:lnTo>
                    <a:pt x="2610" y="1856"/>
                  </a:lnTo>
                  <a:lnTo>
                    <a:pt x="2605" y="1853"/>
                  </a:lnTo>
                  <a:lnTo>
                    <a:pt x="2601" y="1848"/>
                  </a:lnTo>
                  <a:lnTo>
                    <a:pt x="2597" y="1843"/>
                  </a:lnTo>
                  <a:lnTo>
                    <a:pt x="2591" y="1833"/>
                  </a:lnTo>
                  <a:lnTo>
                    <a:pt x="2587" y="1821"/>
                  </a:lnTo>
                  <a:lnTo>
                    <a:pt x="2585" y="1810"/>
                  </a:lnTo>
                  <a:lnTo>
                    <a:pt x="2584" y="1797"/>
                  </a:lnTo>
                  <a:lnTo>
                    <a:pt x="2584" y="1689"/>
                  </a:lnTo>
                  <a:lnTo>
                    <a:pt x="2549" y="1689"/>
                  </a:lnTo>
                  <a:lnTo>
                    <a:pt x="2549" y="1639"/>
                  </a:lnTo>
                  <a:lnTo>
                    <a:pt x="2584" y="1639"/>
                  </a:lnTo>
                  <a:lnTo>
                    <a:pt x="2584" y="1581"/>
                  </a:lnTo>
                  <a:lnTo>
                    <a:pt x="2639" y="1554"/>
                  </a:lnTo>
                  <a:lnTo>
                    <a:pt x="2639" y="1639"/>
                  </a:lnTo>
                  <a:lnTo>
                    <a:pt x="2688" y="1639"/>
                  </a:lnTo>
                  <a:lnTo>
                    <a:pt x="2688" y="1689"/>
                  </a:lnTo>
                  <a:lnTo>
                    <a:pt x="2639" y="1689"/>
                  </a:lnTo>
                  <a:lnTo>
                    <a:pt x="2639" y="1783"/>
                  </a:lnTo>
                  <a:close/>
                  <a:moveTo>
                    <a:pt x="2532" y="1855"/>
                  </a:moveTo>
                  <a:lnTo>
                    <a:pt x="2532" y="1855"/>
                  </a:lnTo>
                  <a:lnTo>
                    <a:pt x="2522" y="1859"/>
                  </a:lnTo>
                  <a:lnTo>
                    <a:pt x="2511" y="1862"/>
                  </a:lnTo>
                  <a:lnTo>
                    <a:pt x="2499" y="1865"/>
                  </a:lnTo>
                  <a:lnTo>
                    <a:pt x="2487" y="1866"/>
                  </a:lnTo>
                  <a:lnTo>
                    <a:pt x="2487" y="1866"/>
                  </a:lnTo>
                  <a:lnTo>
                    <a:pt x="2478" y="1865"/>
                  </a:lnTo>
                  <a:lnTo>
                    <a:pt x="2471" y="1864"/>
                  </a:lnTo>
                  <a:lnTo>
                    <a:pt x="2464" y="1861"/>
                  </a:lnTo>
                  <a:lnTo>
                    <a:pt x="2458" y="1859"/>
                  </a:lnTo>
                  <a:lnTo>
                    <a:pt x="2453" y="1856"/>
                  </a:lnTo>
                  <a:lnTo>
                    <a:pt x="2448" y="1853"/>
                  </a:lnTo>
                  <a:lnTo>
                    <a:pt x="2443" y="1848"/>
                  </a:lnTo>
                  <a:lnTo>
                    <a:pt x="2440" y="1843"/>
                  </a:lnTo>
                  <a:lnTo>
                    <a:pt x="2434" y="1833"/>
                  </a:lnTo>
                  <a:lnTo>
                    <a:pt x="2430" y="1821"/>
                  </a:lnTo>
                  <a:lnTo>
                    <a:pt x="2427" y="1810"/>
                  </a:lnTo>
                  <a:lnTo>
                    <a:pt x="2427" y="1797"/>
                  </a:lnTo>
                  <a:lnTo>
                    <a:pt x="2427" y="1689"/>
                  </a:lnTo>
                  <a:lnTo>
                    <a:pt x="2393" y="1689"/>
                  </a:lnTo>
                  <a:lnTo>
                    <a:pt x="2393" y="1639"/>
                  </a:lnTo>
                  <a:lnTo>
                    <a:pt x="2427" y="1639"/>
                  </a:lnTo>
                  <a:lnTo>
                    <a:pt x="2427" y="1581"/>
                  </a:lnTo>
                  <a:lnTo>
                    <a:pt x="2482" y="1554"/>
                  </a:lnTo>
                  <a:lnTo>
                    <a:pt x="2482" y="1639"/>
                  </a:lnTo>
                  <a:lnTo>
                    <a:pt x="2528" y="1639"/>
                  </a:lnTo>
                  <a:lnTo>
                    <a:pt x="2528" y="1689"/>
                  </a:lnTo>
                  <a:lnTo>
                    <a:pt x="2482" y="1689"/>
                  </a:lnTo>
                  <a:lnTo>
                    <a:pt x="2482" y="1783"/>
                  </a:lnTo>
                  <a:lnTo>
                    <a:pt x="2482" y="1783"/>
                  </a:lnTo>
                  <a:lnTo>
                    <a:pt x="2482" y="1791"/>
                  </a:lnTo>
                  <a:lnTo>
                    <a:pt x="2483" y="1796"/>
                  </a:lnTo>
                  <a:lnTo>
                    <a:pt x="2485" y="1802"/>
                  </a:lnTo>
                  <a:lnTo>
                    <a:pt x="2488" y="1806"/>
                  </a:lnTo>
                  <a:lnTo>
                    <a:pt x="2491" y="1810"/>
                  </a:lnTo>
                  <a:lnTo>
                    <a:pt x="2495" y="1812"/>
                  </a:lnTo>
                  <a:lnTo>
                    <a:pt x="2500" y="1813"/>
                  </a:lnTo>
                  <a:lnTo>
                    <a:pt x="2505" y="1813"/>
                  </a:lnTo>
                  <a:lnTo>
                    <a:pt x="2505" y="1813"/>
                  </a:lnTo>
                  <a:lnTo>
                    <a:pt x="2514" y="1813"/>
                  </a:lnTo>
                  <a:lnTo>
                    <a:pt x="2523" y="1811"/>
                  </a:lnTo>
                  <a:lnTo>
                    <a:pt x="2531" y="1807"/>
                  </a:lnTo>
                  <a:lnTo>
                    <a:pt x="2538" y="1803"/>
                  </a:lnTo>
                  <a:lnTo>
                    <a:pt x="2532" y="1855"/>
                  </a:lnTo>
                  <a:close/>
                  <a:moveTo>
                    <a:pt x="3074" y="1700"/>
                  </a:moveTo>
                  <a:lnTo>
                    <a:pt x="3074" y="1700"/>
                  </a:lnTo>
                  <a:lnTo>
                    <a:pt x="3066" y="1695"/>
                  </a:lnTo>
                  <a:lnTo>
                    <a:pt x="3057" y="1691"/>
                  </a:lnTo>
                  <a:lnTo>
                    <a:pt x="3047" y="1689"/>
                  </a:lnTo>
                  <a:lnTo>
                    <a:pt x="3037" y="1688"/>
                  </a:lnTo>
                  <a:lnTo>
                    <a:pt x="3037" y="1688"/>
                  </a:lnTo>
                  <a:lnTo>
                    <a:pt x="3028" y="1689"/>
                  </a:lnTo>
                  <a:lnTo>
                    <a:pt x="3020" y="1691"/>
                  </a:lnTo>
                  <a:lnTo>
                    <a:pt x="3013" y="1696"/>
                  </a:lnTo>
                  <a:lnTo>
                    <a:pt x="3007" y="1701"/>
                  </a:lnTo>
                  <a:lnTo>
                    <a:pt x="3003" y="1708"/>
                  </a:lnTo>
                  <a:lnTo>
                    <a:pt x="3001" y="1717"/>
                  </a:lnTo>
                  <a:lnTo>
                    <a:pt x="2999" y="1728"/>
                  </a:lnTo>
                  <a:lnTo>
                    <a:pt x="2998" y="1740"/>
                  </a:lnTo>
                  <a:lnTo>
                    <a:pt x="2998" y="1860"/>
                  </a:lnTo>
                  <a:lnTo>
                    <a:pt x="2943" y="1860"/>
                  </a:lnTo>
                  <a:lnTo>
                    <a:pt x="2943" y="1639"/>
                  </a:lnTo>
                  <a:lnTo>
                    <a:pt x="2998" y="1639"/>
                  </a:lnTo>
                  <a:lnTo>
                    <a:pt x="2998" y="1657"/>
                  </a:lnTo>
                  <a:lnTo>
                    <a:pt x="2998" y="1657"/>
                  </a:lnTo>
                  <a:lnTo>
                    <a:pt x="3003" y="1652"/>
                  </a:lnTo>
                  <a:lnTo>
                    <a:pt x="3009" y="1646"/>
                  </a:lnTo>
                  <a:lnTo>
                    <a:pt x="3014" y="1643"/>
                  </a:lnTo>
                  <a:lnTo>
                    <a:pt x="3021" y="1640"/>
                  </a:lnTo>
                  <a:lnTo>
                    <a:pt x="3026" y="1636"/>
                  </a:lnTo>
                  <a:lnTo>
                    <a:pt x="3033" y="1635"/>
                  </a:lnTo>
                  <a:lnTo>
                    <a:pt x="3039" y="1634"/>
                  </a:lnTo>
                  <a:lnTo>
                    <a:pt x="3047" y="1633"/>
                  </a:lnTo>
                  <a:lnTo>
                    <a:pt x="3047" y="1633"/>
                  </a:lnTo>
                  <a:lnTo>
                    <a:pt x="3058" y="1634"/>
                  </a:lnTo>
                  <a:lnTo>
                    <a:pt x="3069" y="1637"/>
                  </a:lnTo>
                  <a:lnTo>
                    <a:pt x="3079" y="1641"/>
                  </a:lnTo>
                  <a:lnTo>
                    <a:pt x="3088" y="1646"/>
                  </a:lnTo>
                  <a:lnTo>
                    <a:pt x="3074" y="1700"/>
                  </a:lnTo>
                  <a:close/>
                  <a:moveTo>
                    <a:pt x="593" y="1579"/>
                  </a:moveTo>
                  <a:lnTo>
                    <a:pt x="593" y="1607"/>
                  </a:lnTo>
                  <a:lnTo>
                    <a:pt x="537" y="1607"/>
                  </a:lnTo>
                  <a:lnTo>
                    <a:pt x="537" y="1551"/>
                  </a:lnTo>
                  <a:lnTo>
                    <a:pt x="593" y="1551"/>
                  </a:lnTo>
                  <a:lnTo>
                    <a:pt x="593" y="1579"/>
                  </a:lnTo>
                  <a:close/>
                  <a:moveTo>
                    <a:pt x="975" y="1639"/>
                  </a:moveTo>
                  <a:lnTo>
                    <a:pt x="1030" y="1639"/>
                  </a:lnTo>
                  <a:lnTo>
                    <a:pt x="1030" y="1738"/>
                  </a:lnTo>
                  <a:lnTo>
                    <a:pt x="1030" y="1860"/>
                  </a:lnTo>
                  <a:lnTo>
                    <a:pt x="975" y="1860"/>
                  </a:lnTo>
                  <a:lnTo>
                    <a:pt x="975" y="1639"/>
                  </a:lnTo>
                  <a:close/>
                  <a:moveTo>
                    <a:pt x="1030" y="1579"/>
                  </a:moveTo>
                  <a:lnTo>
                    <a:pt x="1030" y="1607"/>
                  </a:lnTo>
                  <a:lnTo>
                    <a:pt x="975" y="1607"/>
                  </a:lnTo>
                  <a:lnTo>
                    <a:pt x="975" y="1551"/>
                  </a:lnTo>
                  <a:lnTo>
                    <a:pt x="1030" y="1551"/>
                  </a:lnTo>
                  <a:lnTo>
                    <a:pt x="1030" y="1579"/>
                  </a:lnTo>
                  <a:close/>
                  <a:moveTo>
                    <a:pt x="2539" y="2042"/>
                  </a:moveTo>
                  <a:lnTo>
                    <a:pt x="2539" y="2042"/>
                  </a:lnTo>
                  <a:lnTo>
                    <a:pt x="2534" y="2038"/>
                  </a:lnTo>
                  <a:lnTo>
                    <a:pt x="2528" y="2033"/>
                  </a:lnTo>
                  <a:lnTo>
                    <a:pt x="2523" y="2030"/>
                  </a:lnTo>
                  <a:lnTo>
                    <a:pt x="2516" y="2027"/>
                  </a:lnTo>
                  <a:lnTo>
                    <a:pt x="2511" y="2025"/>
                  </a:lnTo>
                  <a:lnTo>
                    <a:pt x="2504" y="2024"/>
                  </a:lnTo>
                  <a:lnTo>
                    <a:pt x="2490" y="2021"/>
                  </a:lnTo>
                  <a:lnTo>
                    <a:pt x="2490" y="2021"/>
                  </a:lnTo>
                  <a:lnTo>
                    <a:pt x="2480" y="2022"/>
                  </a:lnTo>
                  <a:lnTo>
                    <a:pt x="2471" y="2024"/>
                  </a:lnTo>
                  <a:lnTo>
                    <a:pt x="2462" y="2027"/>
                  </a:lnTo>
                  <a:lnTo>
                    <a:pt x="2453" y="2030"/>
                  </a:lnTo>
                  <a:lnTo>
                    <a:pt x="2446" y="2035"/>
                  </a:lnTo>
                  <a:lnTo>
                    <a:pt x="2439" y="2039"/>
                  </a:lnTo>
                  <a:lnTo>
                    <a:pt x="2432" y="2046"/>
                  </a:lnTo>
                  <a:lnTo>
                    <a:pt x="2426" y="2052"/>
                  </a:lnTo>
                  <a:lnTo>
                    <a:pt x="2421" y="2060"/>
                  </a:lnTo>
                  <a:lnTo>
                    <a:pt x="2416" y="2069"/>
                  </a:lnTo>
                  <a:lnTo>
                    <a:pt x="2413" y="2078"/>
                  </a:lnTo>
                  <a:lnTo>
                    <a:pt x="2409" y="2089"/>
                  </a:lnTo>
                  <a:lnTo>
                    <a:pt x="2406" y="2099"/>
                  </a:lnTo>
                  <a:lnTo>
                    <a:pt x="2405" y="2111"/>
                  </a:lnTo>
                  <a:lnTo>
                    <a:pt x="2404" y="2123"/>
                  </a:lnTo>
                  <a:lnTo>
                    <a:pt x="2403" y="2136"/>
                  </a:lnTo>
                  <a:lnTo>
                    <a:pt x="2403" y="2136"/>
                  </a:lnTo>
                  <a:lnTo>
                    <a:pt x="2404" y="2149"/>
                  </a:lnTo>
                  <a:lnTo>
                    <a:pt x="2405" y="2161"/>
                  </a:lnTo>
                  <a:lnTo>
                    <a:pt x="2406" y="2174"/>
                  </a:lnTo>
                  <a:lnTo>
                    <a:pt x="2409" y="2186"/>
                  </a:lnTo>
                  <a:lnTo>
                    <a:pt x="2411" y="2196"/>
                  </a:lnTo>
                  <a:lnTo>
                    <a:pt x="2416" y="2206"/>
                  </a:lnTo>
                  <a:lnTo>
                    <a:pt x="2420" y="2214"/>
                  </a:lnTo>
                  <a:lnTo>
                    <a:pt x="2426" y="2222"/>
                  </a:lnTo>
                  <a:lnTo>
                    <a:pt x="2431" y="2230"/>
                  </a:lnTo>
                  <a:lnTo>
                    <a:pt x="2438" y="2235"/>
                  </a:lnTo>
                  <a:lnTo>
                    <a:pt x="2445" y="2241"/>
                  </a:lnTo>
                  <a:lnTo>
                    <a:pt x="2452" y="2245"/>
                  </a:lnTo>
                  <a:lnTo>
                    <a:pt x="2461" y="2250"/>
                  </a:lnTo>
                  <a:lnTo>
                    <a:pt x="2470" y="2252"/>
                  </a:lnTo>
                  <a:lnTo>
                    <a:pt x="2479" y="2253"/>
                  </a:lnTo>
                  <a:lnTo>
                    <a:pt x="2489" y="2254"/>
                  </a:lnTo>
                  <a:lnTo>
                    <a:pt x="2489" y="2254"/>
                  </a:lnTo>
                  <a:lnTo>
                    <a:pt x="2495" y="2253"/>
                  </a:lnTo>
                  <a:lnTo>
                    <a:pt x="2503" y="2252"/>
                  </a:lnTo>
                  <a:lnTo>
                    <a:pt x="2510" y="2251"/>
                  </a:lnTo>
                  <a:lnTo>
                    <a:pt x="2515" y="2249"/>
                  </a:lnTo>
                  <a:lnTo>
                    <a:pt x="2522" y="2245"/>
                  </a:lnTo>
                  <a:lnTo>
                    <a:pt x="2528" y="2242"/>
                  </a:lnTo>
                  <a:lnTo>
                    <a:pt x="2534" y="2238"/>
                  </a:lnTo>
                  <a:lnTo>
                    <a:pt x="2539" y="2232"/>
                  </a:lnTo>
                  <a:lnTo>
                    <a:pt x="2539" y="2249"/>
                  </a:lnTo>
                  <a:lnTo>
                    <a:pt x="2595" y="2249"/>
                  </a:lnTo>
                  <a:lnTo>
                    <a:pt x="2595" y="1934"/>
                  </a:lnTo>
                  <a:lnTo>
                    <a:pt x="2539" y="1962"/>
                  </a:lnTo>
                  <a:lnTo>
                    <a:pt x="2539" y="2042"/>
                  </a:lnTo>
                  <a:close/>
                  <a:moveTo>
                    <a:pt x="2501" y="2203"/>
                  </a:moveTo>
                  <a:lnTo>
                    <a:pt x="2501" y="2203"/>
                  </a:lnTo>
                  <a:lnTo>
                    <a:pt x="2493" y="2202"/>
                  </a:lnTo>
                  <a:lnTo>
                    <a:pt x="2487" y="2200"/>
                  </a:lnTo>
                  <a:lnTo>
                    <a:pt x="2479" y="2197"/>
                  </a:lnTo>
                  <a:lnTo>
                    <a:pt x="2472" y="2190"/>
                  </a:lnTo>
                  <a:lnTo>
                    <a:pt x="2467" y="2181"/>
                  </a:lnTo>
                  <a:lnTo>
                    <a:pt x="2462" y="2169"/>
                  </a:lnTo>
                  <a:lnTo>
                    <a:pt x="2460" y="2154"/>
                  </a:lnTo>
                  <a:lnTo>
                    <a:pt x="2459" y="2134"/>
                  </a:lnTo>
                  <a:lnTo>
                    <a:pt x="2459" y="2134"/>
                  </a:lnTo>
                  <a:lnTo>
                    <a:pt x="2460" y="2117"/>
                  </a:lnTo>
                  <a:lnTo>
                    <a:pt x="2462" y="2103"/>
                  </a:lnTo>
                  <a:lnTo>
                    <a:pt x="2467" y="2092"/>
                  </a:lnTo>
                  <a:lnTo>
                    <a:pt x="2472" y="2084"/>
                  </a:lnTo>
                  <a:lnTo>
                    <a:pt x="2479" y="2079"/>
                  </a:lnTo>
                  <a:lnTo>
                    <a:pt x="2485" y="2074"/>
                  </a:lnTo>
                  <a:lnTo>
                    <a:pt x="2493" y="2073"/>
                  </a:lnTo>
                  <a:lnTo>
                    <a:pt x="2500" y="2072"/>
                  </a:lnTo>
                  <a:lnTo>
                    <a:pt x="2500" y="2072"/>
                  </a:lnTo>
                  <a:lnTo>
                    <a:pt x="2507" y="2073"/>
                  </a:lnTo>
                  <a:lnTo>
                    <a:pt x="2514" y="2074"/>
                  </a:lnTo>
                  <a:lnTo>
                    <a:pt x="2520" y="2076"/>
                  </a:lnTo>
                  <a:lnTo>
                    <a:pt x="2525" y="2080"/>
                  </a:lnTo>
                  <a:lnTo>
                    <a:pt x="2530" y="2083"/>
                  </a:lnTo>
                  <a:lnTo>
                    <a:pt x="2534" y="2086"/>
                  </a:lnTo>
                  <a:lnTo>
                    <a:pt x="2539" y="2094"/>
                  </a:lnTo>
                  <a:lnTo>
                    <a:pt x="2539" y="2181"/>
                  </a:lnTo>
                  <a:lnTo>
                    <a:pt x="2539" y="2181"/>
                  </a:lnTo>
                  <a:lnTo>
                    <a:pt x="2533" y="2189"/>
                  </a:lnTo>
                  <a:lnTo>
                    <a:pt x="2525" y="2196"/>
                  </a:lnTo>
                  <a:lnTo>
                    <a:pt x="2520" y="2199"/>
                  </a:lnTo>
                  <a:lnTo>
                    <a:pt x="2514" y="2201"/>
                  </a:lnTo>
                  <a:lnTo>
                    <a:pt x="2507" y="2202"/>
                  </a:lnTo>
                  <a:lnTo>
                    <a:pt x="2501" y="2203"/>
                  </a:lnTo>
                  <a:lnTo>
                    <a:pt x="2501" y="2203"/>
                  </a:lnTo>
                  <a:close/>
                  <a:moveTo>
                    <a:pt x="672" y="2089"/>
                  </a:moveTo>
                  <a:lnTo>
                    <a:pt x="672" y="2089"/>
                  </a:lnTo>
                  <a:lnTo>
                    <a:pt x="664" y="2084"/>
                  </a:lnTo>
                  <a:lnTo>
                    <a:pt x="656" y="2080"/>
                  </a:lnTo>
                  <a:lnTo>
                    <a:pt x="646" y="2078"/>
                  </a:lnTo>
                  <a:lnTo>
                    <a:pt x="636" y="2076"/>
                  </a:lnTo>
                  <a:lnTo>
                    <a:pt x="636" y="2076"/>
                  </a:lnTo>
                  <a:lnTo>
                    <a:pt x="627" y="2078"/>
                  </a:lnTo>
                  <a:lnTo>
                    <a:pt x="618" y="2080"/>
                  </a:lnTo>
                  <a:lnTo>
                    <a:pt x="611" y="2084"/>
                  </a:lnTo>
                  <a:lnTo>
                    <a:pt x="606" y="2090"/>
                  </a:lnTo>
                  <a:lnTo>
                    <a:pt x="601" y="2096"/>
                  </a:lnTo>
                  <a:lnTo>
                    <a:pt x="599" y="2105"/>
                  </a:lnTo>
                  <a:lnTo>
                    <a:pt x="597" y="2116"/>
                  </a:lnTo>
                  <a:lnTo>
                    <a:pt x="596" y="2128"/>
                  </a:lnTo>
                  <a:lnTo>
                    <a:pt x="596" y="2249"/>
                  </a:lnTo>
                  <a:lnTo>
                    <a:pt x="542" y="2249"/>
                  </a:lnTo>
                  <a:lnTo>
                    <a:pt x="542" y="2027"/>
                  </a:lnTo>
                  <a:lnTo>
                    <a:pt x="596" y="2027"/>
                  </a:lnTo>
                  <a:lnTo>
                    <a:pt x="596" y="2046"/>
                  </a:lnTo>
                  <a:lnTo>
                    <a:pt x="596" y="2046"/>
                  </a:lnTo>
                  <a:lnTo>
                    <a:pt x="601" y="2040"/>
                  </a:lnTo>
                  <a:lnTo>
                    <a:pt x="607" y="2035"/>
                  </a:lnTo>
                  <a:lnTo>
                    <a:pt x="613" y="2031"/>
                  </a:lnTo>
                  <a:lnTo>
                    <a:pt x="619" y="2028"/>
                  </a:lnTo>
                  <a:lnTo>
                    <a:pt x="625" y="2025"/>
                  </a:lnTo>
                  <a:lnTo>
                    <a:pt x="631" y="2024"/>
                  </a:lnTo>
                  <a:lnTo>
                    <a:pt x="639" y="2022"/>
                  </a:lnTo>
                  <a:lnTo>
                    <a:pt x="646" y="2021"/>
                  </a:lnTo>
                  <a:lnTo>
                    <a:pt x="646" y="2021"/>
                  </a:lnTo>
                  <a:lnTo>
                    <a:pt x="657" y="2022"/>
                  </a:lnTo>
                  <a:lnTo>
                    <a:pt x="668" y="2026"/>
                  </a:lnTo>
                  <a:lnTo>
                    <a:pt x="679" y="2030"/>
                  </a:lnTo>
                  <a:lnTo>
                    <a:pt x="688" y="2036"/>
                  </a:lnTo>
                  <a:lnTo>
                    <a:pt x="672" y="2089"/>
                  </a:lnTo>
                  <a:close/>
                  <a:moveTo>
                    <a:pt x="241" y="2027"/>
                  </a:moveTo>
                  <a:lnTo>
                    <a:pt x="295" y="2027"/>
                  </a:lnTo>
                  <a:lnTo>
                    <a:pt x="232" y="2249"/>
                  </a:lnTo>
                  <a:lnTo>
                    <a:pt x="184" y="2249"/>
                  </a:lnTo>
                  <a:lnTo>
                    <a:pt x="160" y="2157"/>
                  </a:lnTo>
                  <a:lnTo>
                    <a:pt x="160" y="2157"/>
                  </a:lnTo>
                  <a:lnTo>
                    <a:pt x="148" y="2108"/>
                  </a:lnTo>
                  <a:lnTo>
                    <a:pt x="148" y="2108"/>
                  </a:lnTo>
                  <a:lnTo>
                    <a:pt x="142" y="2132"/>
                  </a:lnTo>
                  <a:lnTo>
                    <a:pt x="136" y="2158"/>
                  </a:lnTo>
                  <a:lnTo>
                    <a:pt x="110" y="2249"/>
                  </a:lnTo>
                  <a:lnTo>
                    <a:pt x="63" y="2249"/>
                  </a:lnTo>
                  <a:lnTo>
                    <a:pt x="63" y="2247"/>
                  </a:lnTo>
                  <a:lnTo>
                    <a:pt x="0" y="2027"/>
                  </a:lnTo>
                  <a:lnTo>
                    <a:pt x="57" y="2027"/>
                  </a:lnTo>
                  <a:lnTo>
                    <a:pt x="77" y="2110"/>
                  </a:lnTo>
                  <a:lnTo>
                    <a:pt x="77" y="2110"/>
                  </a:lnTo>
                  <a:lnTo>
                    <a:pt x="83" y="2136"/>
                  </a:lnTo>
                  <a:lnTo>
                    <a:pt x="88" y="2164"/>
                  </a:lnTo>
                  <a:lnTo>
                    <a:pt x="88" y="2164"/>
                  </a:lnTo>
                  <a:lnTo>
                    <a:pt x="95" y="2136"/>
                  </a:lnTo>
                  <a:lnTo>
                    <a:pt x="102" y="2108"/>
                  </a:lnTo>
                  <a:lnTo>
                    <a:pt x="125" y="2027"/>
                  </a:lnTo>
                  <a:lnTo>
                    <a:pt x="172" y="2027"/>
                  </a:lnTo>
                  <a:lnTo>
                    <a:pt x="195" y="2108"/>
                  </a:lnTo>
                  <a:lnTo>
                    <a:pt x="195" y="2108"/>
                  </a:lnTo>
                  <a:lnTo>
                    <a:pt x="202" y="2135"/>
                  </a:lnTo>
                  <a:lnTo>
                    <a:pt x="209" y="2165"/>
                  </a:lnTo>
                  <a:lnTo>
                    <a:pt x="209" y="2165"/>
                  </a:lnTo>
                  <a:lnTo>
                    <a:pt x="213" y="2139"/>
                  </a:lnTo>
                  <a:lnTo>
                    <a:pt x="220" y="2108"/>
                  </a:lnTo>
                  <a:lnTo>
                    <a:pt x="241" y="2027"/>
                  </a:lnTo>
                  <a:close/>
                  <a:moveTo>
                    <a:pt x="406" y="2021"/>
                  </a:moveTo>
                  <a:lnTo>
                    <a:pt x="406" y="2021"/>
                  </a:lnTo>
                  <a:lnTo>
                    <a:pt x="396" y="2022"/>
                  </a:lnTo>
                  <a:lnTo>
                    <a:pt x="385" y="2024"/>
                  </a:lnTo>
                  <a:lnTo>
                    <a:pt x="375" y="2027"/>
                  </a:lnTo>
                  <a:lnTo>
                    <a:pt x="366" y="2030"/>
                  </a:lnTo>
                  <a:lnTo>
                    <a:pt x="358" y="2035"/>
                  </a:lnTo>
                  <a:lnTo>
                    <a:pt x="349" y="2040"/>
                  </a:lnTo>
                  <a:lnTo>
                    <a:pt x="341" y="2047"/>
                  </a:lnTo>
                  <a:lnTo>
                    <a:pt x="334" y="2054"/>
                  </a:lnTo>
                  <a:lnTo>
                    <a:pt x="328" y="2062"/>
                  </a:lnTo>
                  <a:lnTo>
                    <a:pt x="322" y="2071"/>
                  </a:lnTo>
                  <a:lnTo>
                    <a:pt x="317" y="2081"/>
                  </a:lnTo>
                  <a:lnTo>
                    <a:pt x="313" y="2091"/>
                  </a:lnTo>
                  <a:lnTo>
                    <a:pt x="310" y="2102"/>
                  </a:lnTo>
                  <a:lnTo>
                    <a:pt x="308" y="2113"/>
                  </a:lnTo>
                  <a:lnTo>
                    <a:pt x="306" y="2125"/>
                  </a:lnTo>
                  <a:lnTo>
                    <a:pt x="306" y="2138"/>
                  </a:lnTo>
                  <a:lnTo>
                    <a:pt x="306" y="2138"/>
                  </a:lnTo>
                  <a:lnTo>
                    <a:pt x="306" y="2150"/>
                  </a:lnTo>
                  <a:lnTo>
                    <a:pt x="308" y="2163"/>
                  </a:lnTo>
                  <a:lnTo>
                    <a:pt x="310" y="2174"/>
                  </a:lnTo>
                  <a:lnTo>
                    <a:pt x="313" y="2185"/>
                  </a:lnTo>
                  <a:lnTo>
                    <a:pt x="317" y="2194"/>
                  </a:lnTo>
                  <a:lnTo>
                    <a:pt x="322" y="2204"/>
                  </a:lnTo>
                  <a:lnTo>
                    <a:pt x="328" y="2213"/>
                  </a:lnTo>
                  <a:lnTo>
                    <a:pt x="334" y="2221"/>
                  </a:lnTo>
                  <a:lnTo>
                    <a:pt x="341" y="2229"/>
                  </a:lnTo>
                  <a:lnTo>
                    <a:pt x="349" y="2235"/>
                  </a:lnTo>
                  <a:lnTo>
                    <a:pt x="358" y="2241"/>
                  </a:lnTo>
                  <a:lnTo>
                    <a:pt x="366" y="2245"/>
                  </a:lnTo>
                  <a:lnTo>
                    <a:pt x="375" y="2249"/>
                  </a:lnTo>
                  <a:lnTo>
                    <a:pt x="385" y="2252"/>
                  </a:lnTo>
                  <a:lnTo>
                    <a:pt x="396" y="2253"/>
                  </a:lnTo>
                  <a:lnTo>
                    <a:pt x="406" y="2254"/>
                  </a:lnTo>
                  <a:lnTo>
                    <a:pt x="406" y="2254"/>
                  </a:lnTo>
                  <a:lnTo>
                    <a:pt x="417" y="2253"/>
                  </a:lnTo>
                  <a:lnTo>
                    <a:pt x="428" y="2252"/>
                  </a:lnTo>
                  <a:lnTo>
                    <a:pt x="438" y="2249"/>
                  </a:lnTo>
                  <a:lnTo>
                    <a:pt x="447" y="2245"/>
                  </a:lnTo>
                  <a:lnTo>
                    <a:pt x="456" y="2241"/>
                  </a:lnTo>
                  <a:lnTo>
                    <a:pt x="465" y="2235"/>
                  </a:lnTo>
                  <a:lnTo>
                    <a:pt x="472" y="2229"/>
                  </a:lnTo>
                  <a:lnTo>
                    <a:pt x="479" y="2221"/>
                  </a:lnTo>
                  <a:lnTo>
                    <a:pt x="486" y="2213"/>
                  </a:lnTo>
                  <a:lnTo>
                    <a:pt x="491" y="2204"/>
                  </a:lnTo>
                  <a:lnTo>
                    <a:pt x="496" y="2194"/>
                  </a:lnTo>
                  <a:lnTo>
                    <a:pt x="500" y="2185"/>
                  </a:lnTo>
                  <a:lnTo>
                    <a:pt x="503" y="2174"/>
                  </a:lnTo>
                  <a:lnTo>
                    <a:pt x="505" y="2163"/>
                  </a:lnTo>
                  <a:lnTo>
                    <a:pt x="508" y="2150"/>
                  </a:lnTo>
                  <a:lnTo>
                    <a:pt x="508" y="2138"/>
                  </a:lnTo>
                  <a:lnTo>
                    <a:pt x="508" y="2138"/>
                  </a:lnTo>
                  <a:lnTo>
                    <a:pt x="508" y="2125"/>
                  </a:lnTo>
                  <a:lnTo>
                    <a:pt x="505" y="2113"/>
                  </a:lnTo>
                  <a:lnTo>
                    <a:pt x="503" y="2102"/>
                  </a:lnTo>
                  <a:lnTo>
                    <a:pt x="500" y="2091"/>
                  </a:lnTo>
                  <a:lnTo>
                    <a:pt x="496" y="2081"/>
                  </a:lnTo>
                  <a:lnTo>
                    <a:pt x="491" y="2071"/>
                  </a:lnTo>
                  <a:lnTo>
                    <a:pt x="486" y="2062"/>
                  </a:lnTo>
                  <a:lnTo>
                    <a:pt x="479" y="2054"/>
                  </a:lnTo>
                  <a:lnTo>
                    <a:pt x="472" y="2047"/>
                  </a:lnTo>
                  <a:lnTo>
                    <a:pt x="465" y="2040"/>
                  </a:lnTo>
                  <a:lnTo>
                    <a:pt x="456" y="2035"/>
                  </a:lnTo>
                  <a:lnTo>
                    <a:pt x="447" y="2030"/>
                  </a:lnTo>
                  <a:lnTo>
                    <a:pt x="438" y="2027"/>
                  </a:lnTo>
                  <a:lnTo>
                    <a:pt x="428" y="2024"/>
                  </a:lnTo>
                  <a:lnTo>
                    <a:pt x="417" y="2022"/>
                  </a:lnTo>
                  <a:lnTo>
                    <a:pt x="406" y="2021"/>
                  </a:lnTo>
                  <a:lnTo>
                    <a:pt x="406" y="2021"/>
                  </a:lnTo>
                  <a:close/>
                  <a:moveTo>
                    <a:pt x="406" y="2202"/>
                  </a:moveTo>
                  <a:lnTo>
                    <a:pt x="406" y="2202"/>
                  </a:lnTo>
                  <a:lnTo>
                    <a:pt x="396" y="2201"/>
                  </a:lnTo>
                  <a:lnTo>
                    <a:pt x="387" y="2198"/>
                  </a:lnTo>
                  <a:lnTo>
                    <a:pt x="381" y="2192"/>
                  </a:lnTo>
                  <a:lnTo>
                    <a:pt x="374" y="2185"/>
                  </a:lnTo>
                  <a:lnTo>
                    <a:pt x="369" y="2176"/>
                  </a:lnTo>
                  <a:lnTo>
                    <a:pt x="364" y="2165"/>
                  </a:lnTo>
                  <a:lnTo>
                    <a:pt x="362" y="2151"/>
                  </a:lnTo>
                  <a:lnTo>
                    <a:pt x="362" y="2138"/>
                  </a:lnTo>
                  <a:lnTo>
                    <a:pt x="362" y="2138"/>
                  </a:lnTo>
                  <a:lnTo>
                    <a:pt x="362" y="2124"/>
                  </a:lnTo>
                  <a:lnTo>
                    <a:pt x="364" y="2111"/>
                  </a:lnTo>
                  <a:lnTo>
                    <a:pt x="369" y="2101"/>
                  </a:lnTo>
                  <a:lnTo>
                    <a:pt x="374" y="2091"/>
                  </a:lnTo>
                  <a:lnTo>
                    <a:pt x="381" y="2083"/>
                  </a:lnTo>
                  <a:lnTo>
                    <a:pt x="387" y="2078"/>
                  </a:lnTo>
                  <a:lnTo>
                    <a:pt x="396" y="2074"/>
                  </a:lnTo>
                  <a:lnTo>
                    <a:pt x="406" y="2073"/>
                  </a:lnTo>
                  <a:lnTo>
                    <a:pt x="406" y="2073"/>
                  </a:lnTo>
                  <a:lnTo>
                    <a:pt x="416" y="2074"/>
                  </a:lnTo>
                  <a:lnTo>
                    <a:pt x="425" y="2078"/>
                  </a:lnTo>
                  <a:lnTo>
                    <a:pt x="433" y="2083"/>
                  </a:lnTo>
                  <a:lnTo>
                    <a:pt x="439" y="2091"/>
                  </a:lnTo>
                  <a:lnTo>
                    <a:pt x="445" y="2101"/>
                  </a:lnTo>
                  <a:lnTo>
                    <a:pt x="448" y="2111"/>
                  </a:lnTo>
                  <a:lnTo>
                    <a:pt x="450" y="2124"/>
                  </a:lnTo>
                  <a:lnTo>
                    <a:pt x="451" y="2138"/>
                  </a:lnTo>
                  <a:lnTo>
                    <a:pt x="451" y="2138"/>
                  </a:lnTo>
                  <a:lnTo>
                    <a:pt x="450" y="2151"/>
                  </a:lnTo>
                  <a:lnTo>
                    <a:pt x="448" y="2165"/>
                  </a:lnTo>
                  <a:lnTo>
                    <a:pt x="445" y="2176"/>
                  </a:lnTo>
                  <a:lnTo>
                    <a:pt x="439" y="2185"/>
                  </a:lnTo>
                  <a:lnTo>
                    <a:pt x="433" y="2192"/>
                  </a:lnTo>
                  <a:lnTo>
                    <a:pt x="425" y="2198"/>
                  </a:lnTo>
                  <a:lnTo>
                    <a:pt x="416" y="2201"/>
                  </a:lnTo>
                  <a:lnTo>
                    <a:pt x="406" y="2202"/>
                  </a:lnTo>
                  <a:lnTo>
                    <a:pt x="406" y="2202"/>
                  </a:lnTo>
                  <a:close/>
                  <a:moveTo>
                    <a:pt x="2269" y="2089"/>
                  </a:moveTo>
                  <a:lnTo>
                    <a:pt x="2269" y="2089"/>
                  </a:lnTo>
                  <a:lnTo>
                    <a:pt x="2260" y="2084"/>
                  </a:lnTo>
                  <a:lnTo>
                    <a:pt x="2251" y="2080"/>
                  </a:lnTo>
                  <a:lnTo>
                    <a:pt x="2242" y="2078"/>
                  </a:lnTo>
                  <a:lnTo>
                    <a:pt x="2233" y="2076"/>
                  </a:lnTo>
                  <a:lnTo>
                    <a:pt x="2233" y="2076"/>
                  </a:lnTo>
                  <a:lnTo>
                    <a:pt x="2223" y="2078"/>
                  </a:lnTo>
                  <a:lnTo>
                    <a:pt x="2215" y="2080"/>
                  </a:lnTo>
                  <a:lnTo>
                    <a:pt x="2208" y="2084"/>
                  </a:lnTo>
                  <a:lnTo>
                    <a:pt x="2203" y="2090"/>
                  </a:lnTo>
                  <a:lnTo>
                    <a:pt x="2198" y="2096"/>
                  </a:lnTo>
                  <a:lnTo>
                    <a:pt x="2195" y="2105"/>
                  </a:lnTo>
                  <a:lnTo>
                    <a:pt x="2193" y="2116"/>
                  </a:lnTo>
                  <a:lnTo>
                    <a:pt x="2193" y="2128"/>
                  </a:lnTo>
                  <a:lnTo>
                    <a:pt x="2193" y="2249"/>
                  </a:lnTo>
                  <a:lnTo>
                    <a:pt x="2138" y="2249"/>
                  </a:lnTo>
                  <a:lnTo>
                    <a:pt x="2138" y="2027"/>
                  </a:lnTo>
                  <a:lnTo>
                    <a:pt x="2193" y="2027"/>
                  </a:lnTo>
                  <a:lnTo>
                    <a:pt x="2193" y="2046"/>
                  </a:lnTo>
                  <a:lnTo>
                    <a:pt x="2193" y="2046"/>
                  </a:lnTo>
                  <a:lnTo>
                    <a:pt x="2197" y="2040"/>
                  </a:lnTo>
                  <a:lnTo>
                    <a:pt x="2203" y="2035"/>
                  </a:lnTo>
                  <a:lnTo>
                    <a:pt x="2208" y="2031"/>
                  </a:lnTo>
                  <a:lnTo>
                    <a:pt x="2215" y="2028"/>
                  </a:lnTo>
                  <a:lnTo>
                    <a:pt x="2222" y="2025"/>
                  </a:lnTo>
                  <a:lnTo>
                    <a:pt x="2228" y="2024"/>
                  </a:lnTo>
                  <a:lnTo>
                    <a:pt x="2235" y="2022"/>
                  </a:lnTo>
                  <a:lnTo>
                    <a:pt x="2242" y="2021"/>
                  </a:lnTo>
                  <a:lnTo>
                    <a:pt x="2242" y="2021"/>
                  </a:lnTo>
                  <a:lnTo>
                    <a:pt x="2253" y="2022"/>
                  </a:lnTo>
                  <a:lnTo>
                    <a:pt x="2264" y="2026"/>
                  </a:lnTo>
                  <a:lnTo>
                    <a:pt x="2275" y="2030"/>
                  </a:lnTo>
                  <a:lnTo>
                    <a:pt x="2283" y="2036"/>
                  </a:lnTo>
                  <a:lnTo>
                    <a:pt x="2269" y="2089"/>
                  </a:lnTo>
                  <a:close/>
                  <a:moveTo>
                    <a:pt x="1836" y="2027"/>
                  </a:moveTo>
                  <a:lnTo>
                    <a:pt x="1891" y="2027"/>
                  </a:lnTo>
                  <a:lnTo>
                    <a:pt x="1828" y="2249"/>
                  </a:lnTo>
                  <a:lnTo>
                    <a:pt x="1780" y="2249"/>
                  </a:lnTo>
                  <a:lnTo>
                    <a:pt x="1756" y="2157"/>
                  </a:lnTo>
                  <a:lnTo>
                    <a:pt x="1756" y="2157"/>
                  </a:lnTo>
                  <a:lnTo>
                    <a:pt x="1744" y="2108"/>
                  </a:lnTo>
                  <a:lnTo>
                    <a:pt x="1744" y="2108"/>
                  </a:lnTo>
                  <a:lnTo>
                    <a:pt x="1738" y="2132"/>
                  </a:lnTo>
                  <a:lnTo>
                    <a:pt x="1732" y="2158"/>
                  </a:lnTo>
                  <a:lnTo>
                    <a:pt x="1707" y="2249"/>
                  </a:lnTo>
                  <a:lnTo>
                    <a:pt x="1660" y="2249"/>
                  </a:lnTo>
                  <a:lnTo>
                    <a:pt x="1659" y="2247"/>
                  </a:lnTo>
                  <a:lnTo>
                    <a:pt x="1597" y="2027"/>
                  </a:lnTo>
                  <a:lnTo>
                    <a:pt x="1653" y="2027"/>
                  </a:lnTo>
                  <a:lnTo>
                    <a:pt x="1674" y="2110"/>
                  </a:lnTo>
                  <a:lnTo>
                    <a:pt x="1674" y="2110"/>
                  </a:lnTo>
                  <a:lnTo>
                    <a:pt x="1680" y="2136"/>
                  </a:lnTo>
                  <a:lnTo>
                    <a:pt x="1685" y="2164"/>
                  </a:lnTo>
                  <a:lnTo>
                    <a:pt x="1685" y="2164"/>
                  </a:lnTo>
                  <a:lnTo>
                    <a:pt x="1691" y="2136"/>
                  </a:lnTo>
                  <a:lnTo>
                    <a:pt x="1699" y="2108"/>
                  </a:lnTo>
                  <a:lnTo>
                    <a:pt x="1722" y="2027"/>
                  </a:lnTo>
                  <a:lnTo>
                    <a:pt x="1768" y="2027"/>
                  </a:lnTo>
                  <a:lnTo>
                    <a:pt x="1791" y="2108"/>
                  </a:lnTo>
                  <a:lnTo>
                    <a:pt x="1791" y="2108"/>
                  </a:lnTo>
                  <a:lnTo>
                    <a:pt x="1798" y="2135"/>
                  </a:lnTo>
                  <a:lnTo>
                    <a:pt x="1804" y="2165"/>
                  </a:lnTo>
                  <a:lnTo>
                    <a:pt x="1804" y="2165"/>
                  </a:lnTo>
                  <a:lnTo>
                    <a:pt x="1810" y="2139"/>
                  </a:lnTo>
                  <a:lnTo>
                    <a:pt x="1817" y="2108"/>
                  </a:lnTo>
                  <a:lnTo>
                    <a:pt x="1836" y="2027"/>
                  </a:lnTo>
                  <a:close/>
                  <a:moveTo>
                    <a:pt x="2002" y="2021"/>
                  </a:moveTo>
                  <a:lnTo>
                    <a:pt x="2002" y="2021"/>
                  </a:lnTo>
                  <a:lnTo>
                    <a:pt x="1992" y="2022"/>
                  </a:lnTo>
                  <a:lnTo>
                    <a:pt x="1981" y="2024"/>
                  </a:lnTo>
                  <a:lnTo>
                    <a:pt x="1971" y="2027"/>
                  </a:lnTo>
                  <a:lnTo>
                    <a:pt x="1962" y="2030"/>
                  </a:lnTo>
                  <a:lnTo>
                    <a:pt x="1953" y="2035"/>
                  </a:lnTo>
                  <a:lnTo>
                    <a:pt x="1945" y="2041"/>
                  </a:lnTo>
                  <a:lnTo>
                    <a:pt x="1937" y="2047"/>
                  </a:lnTo>
                  <a:lnTo>
                    <a:pt x="1930" y="2054"/>
                  </a:lnTo>
                  <a:lnTo>
                    <a:pt x="1924" y="2062"/>
                  </a:lnTo>
                  <a:lnTo>
                    <a:pt x="1918" y="2071"/>
                  </a:lnTo>
                  <a:lnTo>
                    <a:pt x="1913" y="2081"/>
                  </a:lnTo>
                  <a:lnTo>
                    <a:pt x="1909" y="2091"/>
                  </a:lnTo>
                  <a:lnTo>
                    <a:pt x="1906" y="2102"/>
                  </a:lnTo>
                  <a:lnTo>
                    <a:pt x="1903" y="2114"/>
                  </a:lnTo>
                  <a:lnTo>
                    <a:pt x="1902" y="2125"/>
                  </a:lnTo>
                  <a:lnTo>
                    <a:pt x="1902" y="2138"/>
                  </a:lnTo>
                  <a:lnTo>
                    <a:pt x="1902" y="2138"/>
                  </a:lnTo>
                  <a:lnTo>
                    <a:pt x="1902" y="2150"/>
                  </a:lnTo>
                  <a:lnTo>
                    <a:pt x="1903" y="2163"/>
                  </a:lnTo>
                  <a:lnTo>
                    <a:pt x="1906" y="2174"/>
                  </a:lnTo>
                  <a:lnTo>
                    <a:pt x="1909" y="2185"/>
                  </a:lnTo>
                  <a:lnTo>
                    <a:pt x="1913" y="2194"/>
                  </a:lnTo>
                  <a:lnTo>
                    <a:pt x="1918" y="2204"/>
                  </a:lnTo>
                  <a:lnTo>
                    <a:pt x="1924" y="2213"/>
                  </a:lnTo>
                  <a:lnTo>
                    <a:pt x="1930" y="2221"/>
                  </a:lnTo>
                  <a:lnTo>
                    <a:pt x="1937" y="2229"/>
                  </a:lnTo>
                  <a:lnTo>
                    <a:pt x="1945" y="2235"/>
                  </a:lnTo>
                  <a:lnTo>
                    <a:pt x="1953" y="2241"/>
                  </a:lnTo>
                  <a:lnTo>
                    <a:pt x="1962" y="2245"/>
                  </a:lnTo>
                  <a:lnTo>
                    <a:pt x="1971" y="2249"/>
                  </a:lnTo>
                  <a:lnTo>
                    <a:pt x="1981" y="2252"/>
                  </a:lnTo>
                  <a:lnTo>
                    <a:pt x="1992" y="2253"/>
                  </a:lnTo>
                  <a:lnTo>
                    <a:pt x="2002" y="2254"/>
                  </a:lnTo>
                  <a:lnTo>
                    <a:pt x="2002" y="2254"/>
                  </a:lnTo>
                  <a:lnTo>
                    <a:pt x="2013" y="2253"/>
                  </a:lnTo>
                  <a:lnTo>
                    <a:pt x="2024" y="2252"/>
                  </a:lnTo>
                  <a:lnTo>
                    <a:pt x="2034" y="2249"/>
                  </a:lnTo>
                  <a:lnTo>
                    <a:pt x="2043" y="2245"/>
                  </a:lnTo>
                  <a:lnTo>
                    <a:pt x="2052" y="2241"/>
                  </a:lnTo>
                  <a:lnTo>
                    <a:pt x="2061" y="2235"/>
                  </a:lnTo>
                  <a:lnTo>
                    <a:pt x="2068" y="2229"/>
                  </a:lnTo>
                  <a:lnTo>
                    <a:pt x="2075" y="2221"/>
                  </a:lnTo>
                  <a:lnTo>
                    <a:pt x="2081" y="2213"/>
                  </a:lnTo>
                  <a:lnTo>
                    <a:pt x="2087" y="2204"/>
                  </a:lnTo>
                  <a:lnTo>
                    <a:pt x="2091" y="2194"/>
                  </a:lnTo>
                  <a:lnTo>
                    <a:pt x="2096" y="2185"/>
                  </a:lnTo>
                  <a:lnTo>
                    <a:pt x="2099" y="2174"/>
                  </a:lnTo>
                  <a:lnTo>
                    <a:pt x="2101" y="2163"/>
                  </a:lnTo>
                  <a:lnTo>
                    <a:pt x="2104" y="2150"/>
                  </a:lnTo>
                  <a:lnTo>
                    <a:pt x="2104" y="2138"/>
                  </a:lnTo>
                  <a:lnTo>
                    <a:pt x="2104" y="2138"/>
                  </a:lnTo>
                  <a:lnTo>
                    <a:pt x="2104" y="2125"/>
                  </a:lnTo>
                  <a:lnTo>
                    <a:pt x="2101" y="2114"/>
                  </a:lnTo>
                  <a:lnTo>
                    <a:pt x="2099" y="2102"/>
                  </a:lnTo>
                  <a:lnTo>
                    <a:pt x="2096" y="2091"/>
                  </a:lnTo>
                  <a:lnTo>
                    <a:pt x="2091" y="2081"/>
                  </a:lnTo>
                  <a:lnTo>
                    <a:pt x="2087" y="2071"/>
                  </a:lnTo>
                  <a:lnTo>
                    <a:pt x="2081" y="2062"/>
                  </a:lnTo>
                  <a:lnTo>
                    <a:pt x="2075" y="2054"/>
                  </a:lnTo>
                  <a:lnTo>
                    <a:pt x="2068" y="2047"/>
                  </a:lnTo>
                  <a:lnTo>
                    <a:pt x="2061" y="2041"/>
                  </a:lnTo>
                  <a:lnTo>
                    <a:pt x="2052" y="2035"/>
                  </a:lnTo>
                  <a:lnTo>
                    <a:pt x="2043" y="2030"/>
                  </a:lnTo>
                  <a:lnTo>
                    <a:pt x="2034" y="2027"/>
                  </a:lnTo>
                  <a:lnTo>
                    <a:pt x="2024" y="2024"/>
                  </a:lnTo>
                  <a:lnTo>
                    <a:pt x="2013" y="2022"/>
                  </a:lnTo>
                  <a:lnTo>
                    <a:pt x="2002" y="2021"/>
                  </a:lnTo>
                  <a:lnTo>
                    <a:pt x="2002" y="2021"/>
                  </a:lnTo>
                  <a:close/>
                  <a:moveTo>
                    <a:pt x="2002" y="2202"/>
                  </a:moveTo>
                  <a:lnTo>
                    <a:pt x="2002" y="2202"/>
                  </a:lnTo>
                  <a:lnTo>
                    <a:pt x="1992" y="2201"/>
                  </a:lnTo>
                  <a:lnTo>
                    <a:pt x="1984" y="2198"/>
                  </a:lnTo>
                  <a:lnTo>
                    <a:pt x="1977" y="2192"/>
                  </a:lnTo>
                  <a:lnTo>
                    <a:pt x="1970" y="2185"/>
                  </a:lnTo>
                  <a:lnTo>
                    <a:pt x="1964" y="2176"/>
                  </a:lnTo>
                  <a:lnTo>
                    <a:pt x="1960" y="2165"/>
                  </a:lnTo>
                  <a:lnTo>
                    <a:pt x="1958" y="2151"/>
                  </a:lnTo>
                  <a:lnTo>
                    <a:pt x="1958" y="2138"/>
                  </a:lnTo>
                  <a:lnTo>
                    <a:pt x="1958" y="2138"/>
                  </a:lnTo>
                  <a:lnTo>
                    <a:pt x="1958" y="2124"/>
                  </a:lnTo>
                  <a:lnTo>
                    <a:pt x="1960" y="2112"/>
                  </a:lnTo>
                  <a:lnTo>
                    <a:pt x="1964" y="2101"/>
                  </a:lnTo>
                  <a:lnTo>
                    <a:pt x="1970" y="2091"/>
                  </a:lnTo>
                  <a:lnTo>
                    <a:pt x="1977" y="2083"/>
                  </a:lnTo>
                  <a:lnTo>
                    <a:pt x="1984" y="2078"/>
                  </a:lnTo>
                  <a:lnTo>
                    <a:pt x="1992" y="2074"/>
                  </a:lnTo>
                  <a:lnTo>
                    <a:pt x="2002" y="2073"/>
                  </a:lnTo>
                  <a:lnTo>
                    <a:pt x="2002" y="2073"/>
                  </a:lnTo>
                  <a:lnTo>
                    <a:pt x="2012" y="2074"/>
                  </a:lnTo>
                  <a:lnTo>
                    <a:pt x="2021" y="2078"/>
                  </a:lnTo>
                  <a:lnTo>
                    <a:pt x="2029" y="2083"/>
                  </a:lnTo>
                  <a:lnTo>
                    <a:pt x="2035" y="2091"/>
                  </a:lnTo>
                  <a:lnTo>
                    <a:pt x="2041" y="2101"/>
                  </a:lnTo>
                  <a:lnTo>
                    <a:pt x="2044" y="2112"/>
                  </a:lnTo>
                  <a:lnTo>
                    <a:pt x="2046" y="2124"/>
                  </a:lnTo>
                  <a:lnTo>
                    <a:pt x="2047" y="2138"/>
                  </a:lnTo>
                  <a:lnTo>
                    <a:pt x="2047" y="2138"/>
                  </a:lnTo>
                  <a:lnTo>
                    <a:pt x="2046" y="2151"/>
                  </a:lnTo>
                  <a:lnTo>
                    <a:pt x="2044" y="2165"/>
                  </a:lnTo>
                  <a:lnTo>
                    <a:pt x="2041" y="2176"/>
                  </a:lnTo>
                  <a:lnTo>
                    <a:pt x="2035" y="2185"/>
                  </a:lnTo>
                  <a:lnTo>
                    <a:pt x="2029" y="2192"/>
                  </a:lnTo>
                  <a:lnTo>
                    <a:pt x="2021" y="2198"/>
                  </a:lnTo>
                  <a:lnTo>
                    <a:pt x="2012" y="2201"/>
                  </a:lnTo>
                  <a:lnTo>
                    <a:pt x="2002" y="2202"/>
                  </a:lnTo>
                  <a:lnTo>
                    <a:pt x="2002" y="2202"/>
                  </a:lnTo>
                  <a:close/>
                  <a:moveTo>
                    <a:pt x="837" y="2100"/>
                  </a:moveTo>
                  <a:lnTo>
                    <a:pt x="904" y="2249"/>
                  </a:lnTo>
                  <a:lnTo>
                    <a:pt x="843" y="2249"/>
                  </a:lnTo>
                  <a:lnTo>
                    <a:pt x="797" y="2146"/>
                  </a:lnTo>
                  <a:lnTo>
                    <a:pt x="767" y="2182"/>
                  </a:lnTo>
                  <a:lnTo>
                    <a:pt x="767" y="2249"/>
                  </a:lnTo>
                  <a:lnTo>
                    <a:pt x="713" y="2249"/>
                  </a:lnTo>
                  <a:lnTo>
                    <a:pt x="713" y="1962"/>
                  </a:lnTo>
                  <a:lnTo>
                    <a:pt x="767" y="1934"/>
                  </a:lnTo>
                  <a:lnTo>
                    <a:pt x="767" y="2112"/>
                  </a:lnTo>
                  <a:lnTo>
                    <a:pt x="767" y="2112"/>
                  </a:lnTo>
                  <a:lnTo>
                    <a:pt x="788" y="2083"/>
                  </a:lnTo>
                  <a:lnTo>
                    <a:pt x="832" y="2027"/>
                  </a:lnTo>
                  <a:lnTo>
                    <a:pt x="896" y="2027"/>
                  </a:lnTo>
                  <a:lnTo>
                    <a:pt x="837" y="2100"/>
                  </a:lnTo>
                  <a:close/>
                  <a:moveTo>
                    <a:pt x="1097" y="2249"/>
                  </a:moveTo>
                  <a:lnTo>
                    <a:pt x="1042" y="2249"/>
                  </a:lnTo>
                  <a:lnTo>
                    <a:pt x="1042" y="2027"/>
                  </a:lnTo>
                  <a:lnTo>
                    <a:pt x="1097" y="2027"/>
                  </a:lnTo>
                  <a:lnTo>
                    <a:pt x="1097" y="2046"/>
                  </a:lnTo>
                  <a:lnTo>
                    <a:pt x="1097" y="2046"/>
                  </a:lnTo>
                  <a:lnTo>
                    <a:pt x="1103" y="2040"/>
                  </a:lnTo>
                  <a:lnTo>
                    <a:pt x="1108" y="2036"/>
                  </a:lnTo>
                  <a:lnTo>
                    <a:pt x="1115" y="2031"/>
                  </a:lnTo>
                  <a:lnTo>
                    <a:pt x="1121" y="2028"/>
                  </a:lnTo>
                  <a:lnTo>
                    <a:pt x="1129" y="2026"/>
                  </a:lnTo>
                  <a:lnTo>
                    <a:pt x="1137" y="2024"/>
                  </a:lnTo>
                  <a:lnTo>
                    <a:pt x="1144" y="2022"/>
                  </a:lnTo>
                  <a:lnTo>
                    <a:pt x="1153" y="2021"/>
                  </a:lnTo>
                  <a:lnTo>
                    <a:pt x="1153" y="2021"/>
                  </a:lnTo>
                  <a:lnTo>
                    <a:pt x="1163" y="2022"/>
                  </a:lnTo>
                  <a:lnTo>
                    <a:pt x="1172" y="2024"/>
                  </a:lnTo>
                  <a:lnTo>
                    <a:pt x="1180" y="2026"/>
                  </a:lnTo>
                  <a:lnTo>
                    <a:pt x="1189" y="2028"/>
                  </a:lnTo>
                  <a:lnTo>
                    <a:pt x="1195" y="2032"/>
                  </a:lnTo>
                  <a:lnTo>
                    <a:pt x="1202" y="2037"/>
                  </a:lnTo>
                  <a:lnTo>
                    <a:pt x="1208" y="2041"/>
                  </a:lnTo>
                  <a:lnTo>
                    <a:pt x="1214" y="2048"/>
                  </a:lnTo>
                  <a:lnTo>
                    <a:pt x="1218" y="2054"/>
                  </a:lnTo>
                  <a:lnTo>
                    <a:pt x="1223" y="2062"/>
                  </a:lnTo>
                  <a:lnTo>
                    <a:pt x="1226" y="2070"/>
                  </a:lnTo>
                  <a:lnTo>
                    <a:pt x="1229" y="2080"/>
                  </a:lnTo>
                  <a:lnTo>
                    <a:pt x="1232" y="2090"/>
                  </a:lnTo>
                  <a:lnTo>
                    <a:pt x="1233" y="2100"/>
                  </a:lnTo>
                  <a:lnTo>
                    <a:pt x="1234" y="2111"/>
                  </a:lnTo>
                  <a:lnTo>
                    <a:pt x="1235" y="2123"/>
                  </a:lnTo>
                  <a:lnTo>
                    <a:pt x="1235" y="2249"/>
                  </a:lnTo>
                  <a:lnTo>
                    <a:pt x="1180" y="2249"/>
                  </a:lnTo>
                  <a:lnTo>
                    <a:pt x="1180" y="2126"/>
                  </a:lnTo>
                  <a:lnTo>
                    <a:pt x="1180" y="2126"/>
                  </a:lnTo>
                  <a:lnTo>
                    <a:pt x="1179" y="2114"/>
                  </a:lnTo>
                  <a:lnTo>
                    <a:pt x="1178" y="2102"/>
                  </a:lnTo>
                  <a:lnTo>
                    <a:pt x="1174" y="2093"/>
                  </a:lnTo>
                  <a:lnTo>
                    <a:pt x="1170" y="2085"/>
                  </a:lnTo>
                  <a:lnTo>
                    <a:pt x="1164" y="2080"/>
                  </a:lnTo>
                  <a:lnTo>
                    <a:pt x="1158" y="2075"/>
                  </a:lnTo>
                  <a:lnTo>
                    <a:pt x="1149" y="2073"/>
                  </a:lnTo>
                  <a:lnTo>
                    <a:pt x="1139" y="2072"/>
                  </a:lnTo>
                  <a:lnTo>
                    <a:pt x="1139" y="2072"/>
                  </a:lnTo>
                  <a:lnTo>
                    <a:pt x="1130" y="2073"/>
                  </a:lnTo>
                  <a:lnTo>
                    <a:pt x="1121" y="2075"/>
                  </a:lnTo>
                  <a:lnTo>
                    <a:pt x="1114" y="2080"/>
                  </a:lnTo>
                  <a:lnTo>
                    <a:pt x="1108" y="2086"/>
                  </a:lnTo>
                  <a:lnTo>
                    <a:pt x="1104" y="2093"/>
                  </a:lnTo>
                  <a:lnTo>
                    <a:pt x="1100" y="2103"/>
                  </a:lnTo>
                  <a:lnTo>
                    <a:pt x="1098" y="2114"/>
                  </a:lnTo>
                  <a:lnTo>
                    <a:pt x="1097" y="2126"/>
                  </a:lnTo>
                  <a:lnTo>
                    <a:pt x="1097" y="2249"/>
                  </a:lnTo>
                  <a:close/>
                  <a:moveTo>
                    <a:pt x="1408" y="2042"/>
                  </a:moveTo>
                  <a:lnTo>
                    <a:pt x="1408" y="2042"/>
                  </a:lnTo>
                  <a:lnTo>
                    <a:pt x="1403" y="2038"/>
                  </a:lnTo>
                  <a:lnTo>
                    <a:pt x="1397" y="2033"/>
                  </a:lnTo>
                  <a:lnTo>
                    <a:pt x="1392" y="2030"/>
                  </a:lnTo>
                  <a:lnTo>
                    <a:pt x="1385" y="2027"/>
                  </a:lnTo>
                  <a:lnTo>
                    <a:pt x="1378" y="2025"/>
                  </a:lnTo>
                  <a:lnTo>
                    <a:pt x="1372" y="2024"/>
                  </a:lnTo>
                  <a:lnTo>
                    <a:pt x="1365" y="2022"/>
                  </a:lnTo>
                  <a:lnTo>
                    <a:pt x="1359" y="2021"/>
                  </a:lnTo>
                  <a:lnTo>
                    <a:pt x="1359" y="2021"/>
                  </a:lnTo>
                  <a:lnTo>
                    <a:pt x="1349" y="2022"/>
                  </a:lnTo>
                  <a:lnTo>
                    <a:pt x="1340" y="2024"/>
                  </a:lnTo>
                  <a:lnTo>
                    <a:pt x="1331" y="2026"/>
                  </a:lnTo>
                  <a:lnTo>
                    <a:pt x="1322" y="2030"/>
                  </a:lnTo>
                  <a:lnTo>
                    <a:pt x="1314" y="2033"/>
                  </a:lnTo>
                  <a:lnTo>
                    <a:pt x="1308" y="2039"/>
                  </a:lnTo>
                  <a:lnTo>
                    <a:pt x="1301" y="2046"/>
                  </a:lnTo>
                  <a:lnTo>
                    <a:pt x="1295" y="2052"/>
                  </a:lnTo>
                  <a:lnTo>
                    <a:pt x="1289" y="2060"/>
                  </a:lnTo>
                  <a:lnTo>
                    <a:pt x="1285" y="2069"/>
                  </a:lnTo>
                  <a:lnTo>
                    <a:pt x="1280" y="2078"/>
                  </a:lnTo>
                  <a:lnTo>
                    <a:pt x="1277" y="2089"/>
                  </a:lnTo>
                  <a:lnTo>
                    <a:pt x="1275" y="2099"/>
                  </a:lnTo>
                  <a:lnTo>
                    <a:pt x="1273" y="2111"/>
                  </a:lnTo>
                  <a:lnTo>
                    <a:pt x="1271" y="2123"/>
                  </a:lnTo>
                  <a:lnTo>
                    <a:pt x="1271" y="2135"/>
                  </a:lnTo>
                  <a:lnTo>
                    <a:pt x="1271" y="2135"/>
                  </a:lnTo>
                  <a:lnTo>
                    <a:pt x="1271" y="2149"/>
                  </a:lnTo>
                  <a:lnTo>
                    <a:pt x="1273" y="2161"/>
                  </a:lnTo>
                  <a:lnTo>
                    <a:pt x="1275" y="2174"/>
                  </a:lnTo>
                  <a:lnTo>
                    <a:pt x="1277" y="2186"/>
                  </a:lnTo>
                  <a:lnTo>
                    <a:pt x="1280" y="2196"/>
                  </a:lnTo>
                  <a:lnTo>
                    <a:pt x="1285" y="2206"/>
                  </a:lnTo>
                  <a:lnTo>
                    <a:pt x="1289" y="2214"/>
                  </a:lnTo>
                  <a:lnTo>
                    <a:pt x="1295" y="2222"/>
                  </a:lnTo>
                  <a:lnTo>
                    <a:pt x="1300" y="2230"/>
                  </a:lnTo>
                  <a:lnTo>
                    <a:pt x="1307" y="2235"/>
                  </a:lnTo>
                  <a:lnTo>
                    <a:pt x="1313" y="2241"/>
                  </a:lnTo>
                  <a:lnTo>
                    <a:pt x="1321" y="2245"/>
                  </a:lnTo>
                  <a:lnTo>
                    <a:pt x="1330" y="2249"/>
                  </a:lnTo>
                  <a:lnTo>
                    <a:pt x="1339" y="2252"/>
                  </a:lnTo>
                  <a:lnTo>
                    <a:pt x="1348" y="2253"/>
                  </a:lnTo>
                  <a:lnTo>
                    <a:pt x="1357" y="2254"/>
                  </a:lnTo>
                  <a:lnTo>
                    <a:pt x="1357" y="2254"/>
                  </a:lnTo>
                  <a:lnTo>
                    <a:pt x="1364" y="2253"/>
                  </a:lnTo>
                  <a:lnTo>
                    <a:pt x="1372" y="2252"/>
                  </a:lnTo>
                  <a:lnTo>
                    <a:pt x="1378" y="2251"/>
                  </a:lnTo>
                  <a:lnTo>
                    <a:pt x="1385" y="2249"/>
                  </a:lnTo>
                  <a:lnTo>
                    <a:pt x="1391" y="2245"/>
                  </a:lnTo>
                  <a:lnTo>
                    <a:pt x="1397" y="2242"/>
                  </a:lnTo>
                  <a:lnTo>
                    <a:pt x="1403" y="2238"/>
                  </a:lnTo>
                  <a:lnTo>
                    <a:pt x="1408" y="2232"/>
                  </a:lnTo>
                  <a:lnTo>
                    <a:pt x="1408" y="2238"/>
                  </a:lnTo>
                  <a:lnTo>
                    <a:pt x="1408" y="2238"/>
                  </a:lnTo>
                  <a:lnTo>
                    <a:pt x="1408" y="2246"/>
                  </a:lnTo>
                  <a:lnTo>
                    <a:pt x="1407" y="2256"/>
                  </a:lnTo>
                  <a:lnTo>
                    <a:pt x="1404" y="2266"/>
                  </a:lnTo>
                  <a:lnTo>
                    <a:pt x="1402" y="2271"/>
                  </a:lnTo>
                  <a:lnTo>
                    <a:pt x="1399" y="2275"/>
                  </a:lnTo>
                  <a:lnTo>
                    <a:pt x="1395" y="2279"/>
                  </a:lnTo>
                  <a:lnTo>
                    <a:pt x="1391" y="2284"/>
                  </a:lnTo>
                  <a:lnTo>
                    <a:pt x="1385" y="2287"/>
                  </a:lnTo>
                  <a:lnTo>
                    <a:pt x="1378" y="2290"/>
                  </a:lnTo>
                  <a:lnTo>
                    <a:pt x="1370" y="2293"/>
                  </a:lnTo>
                  <a:lnTo>
                    <a:pt x="1361" y="2295"/>
                  </a:lnTo>
                  <a:lnTo>
                    <a:pt x="1350" y="2296"/>
                  </a:lnTo>
                  <a:lnTo>
                    <a:pt x="1337" y="2296"/>
                  </a:lnTo>
                  <a:lnTo>
                    <a:pt x="1334" y="2296"/>
                  </a:lnTo>
                  <a:lnTo>
                    <a:pt x="1354" y="2339"/>
                  </a:lnTo>
                  <a:lnTo>
                    <a:pt x="1355" y="2339"/>
                  </a:lnTo>
                  <a:lnTo>
                    <a:pt x="1355" y="2339"/>
                  </a:lnTo>
                  <a:lnTo>
                    <a:pt x="1369" y="2339"/>
                  </a:lnTo>
                  <a:lnTo>
                    <a:pt x="1381" y="2338"/>
                  </a:lnTo>
                  <a:lnTo>
                    <a:pt x="1392" y="2335"/>
                  </a:lnTo>
                  <a:lnTo>
                    <a:pt x="1403" y="2332"/>
                  </a:lnTo>
                  <a:lnTo>
                    <a:pt x="1413" y="2328"/>
                  </a:lnTo>
                  <a:lnTo>
                    <a:pt x="1421" y="2324"/>
                  </a:lnTo>
                  <a:lnTo>
                    <a:pt x="1429" y="2318"/>
                  </a:lnTo>
                  <a:lnTo>
                    <a:pt x="1436" y="2311"/>
                  </a:lnTo>
                  <a:lnTo>
                    <a:pt x="1442" y="2304"/>
                  </a:lnTo>
                  <a:lnTo>
                    <a:pt x="1448" y="2296"/>
                  </a:lnTo>
                  <a:lnTo>
                    <a:pt x="1452" y="2286"/>
                  </a:lnTo>
                  <a:lnTo>
                    <a:pt x="1456" y="2276"/>
                  </a:lnTo>
                  <a:lnTo>
                    <a:pt x="1459" y="2266"/>
                  </a:lnTo>
                  <a:lnTo>
                    <a:pt x="1461" y="2254"/>
                  </a:lnTo>
                  <a:lnTo>
                    <a:pt x="1462" y="2242"/>
                  </a:lnTo>
                  <a:lnTo>
                    <a:pt x="1462" y="2229"/>
                  </a:lnTo>
                  <a:lnTo>
                    <a:pt x="1462" y="2027"/>
                  </a:lnTo>
                  <a:lnTo>
                    <a:pt x="1408" y="2027"/>
                  </a:lnTo>
                  <a:lnTo>
                    <a:pt x="1408" y="2042"/>
                  </a:lnTo>
                  <a:close/>
                  <a:moveTo>
                    <a:pt x="1408" y="2094"/>
                  </a:moveTo>
                  <a:lnTo>
                    <a:pt x="1408" y="2181"/>
                  </a:lnTo>
                  <a:lnTo>
                    <a:pt x="1408" y="2181"/>
                  </a:lnTo>
                  <a:lnTo>
                    <a:pt x="1401" y="2189"/>
                  </a:lnTo>
                  <a:lnTo>
                    <a:pt x="1393" y="2197"/>
                  </a:lnTo>
                  <a:lnTo>
                    <a:pt x="1387" y="2199"/>
                  </a:lnTo>
                  <a:lnTo>
                    <a:pt x="1382" y="2201"/>
                  </a:lnTo>
                  <a:lnTo>
                    <a:pt x="1376" y="2202"/>
                  </a:lnTo>
                  <a:lnTo>
                    <a:pt x="1369" y="2203"/>
                  </a:lnTo>
                  <a:lnTo>
                    <a:pt x="1369" y="2203"/>
                  </a:lnTo>
                  <a:lnTo>
                    <a:pt x="1362" y="2202"/>
                  </a:lnTo>
                  <a:lnTo>
                    <a:pt x="1354" y="2200"/>
                  </a:lnTo>
                  <a:lnTo>
                    <a:pt x="1348" y="2197"/>
                  </a:lnTo>
                  <a:lnTo>
                    <a:pt x="1341" y="2190"/>
                  </a:lnTo>
                  <a:lnTo>
                    <a:pt x="1335" y="2181"/>
                  </a:lnTo>
                  <a:lnTo>
                    <a:pt x="1331" y="2169"/>
                  </a:lnTo>
                  <a:lnTo>
                    <a:pt x="1329" y="2154"/>
                  </a:lnTo>
                  <a:lnTo>
                    <a:pt x="1328" y="2134"/>
                  </a:lnTo>
                  <a:lnTo>
                    <a:pt x="1328" y="2134"/>
                  </a:lnTo>
                  <a:lnTo>
                    <a:pt x="1329" y="2117"/>
                  </a:lnTo>
                  <a:lnTo>
                    <a:pt x="1331" y="2103"/>
                  </a:lnTo>
                  <a:lnTo>
                    <a:pt x="1335" y="2092"/>
                  </a:lnTo>
                  <a:lnTo>
                    <a:pt x="1341" y="2084"/>
                  </a:lnTo>
                  <a:lnTo>
                    <a:pt x="1348" y="2079"/>
                  </a:lnTo>
                  <a:lnTo>
                    <a:pt x="1354" y="2074"/>
                  </a:lnTo>
                  <a:lnTo>
                    <a:pt x="1362" y="2073"/>
                  </a:lnTo>
                  <a:lnTo>
                    <a:pt x="1369" y="2072"/>
                  </a:lnTo>
                  <a:lnTo>
                    <a:pt x="1369" y="2072"/>
                  </a:lnTo>
                  <a:lnTo>
                    <a:pt x="1376" y="2073"/>
                  </a:lnTo>
                  <a:lnTo>
                    <a:pt x="1383" y="2074"/>
                  </a:lnTo>
                  <a:lnTo>
                    <a:pt x="1388" y="2076"/>
                  </a:lnTo>
                  <a:lnTo>
                    <a:pt x="1394" y="2080"/>
                  </a:lnTo>
                  <a:lnTo>
                    <a:pt x="1398" y="2083"/>
                  </a:lnTo>
                  <a:lnTo>
                    <a:pt x="1402" y="2086"/>
                  </a:lnTo>
                  <a:lnTo>
                    <a:pt x="1408" y="2094"/>
                  </a:lnTo>
                  <a:lnTo>
                    <a:pt x="1408" y="2094"/>
                  </a:lnTo>
                  <a:close/>
                  <a:moveTo>
                    <a:pt x="938" y="2027"/>
                  </a:moveTo>
                  <a:lnTo>
                    <a:pt x="993" y="2027"/>
                  </a:lnTo>
                  <a:lnTo>
                    <a:pt x="993" y="2123"/>
                  </a:lnTo>
                  <a:lnTo>
                    <a:pt x="993" y="2249"/>
                  </a:lnTo>
                  <a:lnTo>
                    <a:pt x="938" y="2249"/>
                  </a:lnTo>
                  <a:lnTo>
                    <a:pt x="938" y="2027"/>
                  </a:lnTo>
                  <a:close/>
                  <a:moveTo>
                    <a:pt x="993" y="1967"/>
                  </a:moveTo>
                  <a:lnTo>
                    <a:pt x="993" y="1995"/>
                  </a:lnTo>
                  <a:lnTo>
                    <a:pt x="938" y="1995"/>
                  </a:lnTo>
                  <a:lnTo>
                    <a:pt x="938" y="1940"/>
                  </a:lnTo>
                  <a:lnTo>
                    <a:pt x="993" y="1940"/>
                  </a:lnTo>
                  <a:lnTo>
                    <a:pt x="993" y="1967"/>
                  </a:lnTo>
                  <a:close/>
                  <a:moveTo>
                    <a:pt x="2309" y="1962"/>
                  </a:moveTo>
                  <a:lnTo>
                    <a:pt x="2364" y="1934"/>
                  </a:lnTo>
                  <a:lnTo>
                    <a:pt x="2364" y="2127"/>
                  </a:lnTo>
                  <a:lnTo>
                    <a:pt x="2364" y="2249"/>
                  </a:lnTo>
                  <a:lnTo>
                    <a:pt x="2309" y="2249"/>
                  </a:lnTo>
                  <a:lnTo>
                    <a:pt x="2309" y="1962"/>
                  </a:lnTo>
                  <a:close/>
                  <a:moveTo>
                    <a:pt x="397" y="757"/>
                  </a:moveTo>
                  <a:lnTo>
                    <a:pt x="850" y="757"/>
                  </a:lnTo>
                  <a:lnTo>
                    <a:pt x="850" y="495"/>
                  </a:lnTo>
                  <a:lnTo>
                    <a:pt x="397" y="495"/>
                  </a:lnTo>
                  <a:lnTo>
                    <a:pt x="397" y="288"/>
                  </a:lnTo>
                  <a:lnTo>
                    <a:pt x="898" y="288"/>
                  </a:lnTo>
                  <a:lnTo>
                    <a:pt x="732" y="0"/>
                  </a:lnTo>
                  <a:lnTo>
                    <a:pt x="22" y="0"/>
                  </a:lnTo>
                  <a:lnTo>
                    <a:pt x="22" y="1251"/>
                  </a:lnTo>
                  <a:lnTo>
                    <a:pt x="1023" y="1251"/>
                  </a:lnTo>
                  <a:lnTo>
                    <a:pt x="1023" y="963"/>
                  </a:lnTo>
                  <a:lnTo>
                    <a:pt x="397" y="963"/>
                  </a:lnTo>
                  <a:lnTo>
                    <a:pt x="397" y="757"/>
                  </a:lnTo>
                  <a:close/>
                  <a:moveTo>
                    <a:pt x="1690" y="0"/>
                  </a:moveTo>
                  <a:lnTo>
                    <a:pt x="1477" y="409"/>
                  </a:lnTo>
                  <a:lnTo>
                    <a:pt x="1265" y="0"/>
                  </a:lnTo>
                  <a:lnTo>
                    <a:pt x="850" y="0"/>
                  </a:lnTo>
                  <a:lnTo>
                    <a:pt x="1287" y="757"/>
                  </a:lnTo>
                  <a:lnTo>
                    <a:pt x="1287" y="1251"/>
                  </a:lnTo>
                  <a:lnTo>
                    <a:pt x="1661" y="1251"/>
                  </a:lnTo>
                  <a:lnTo>
                    <a:pt x="1661" y="757"/>
                  </a:lnTo>
                  <a:lnTo>
                    <a:pt x="2099" y="0"/>
                  </a:lnTo>
                  <a:lnTo>
                    <a:pt x="169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799"/>
            </a:p>
          </p:txBody>
        </p:sp>
      </p:grpSp>
    </p:spTree>
    <p:extLst>
      <p:ext uri="{BB962C8B-B14F-4D97-AF65-F5344CB8AC3E}">
        <p14:creationId xmlns:p14="http://schemas.microsoft.com/office/powerpoint/2010/main" val="184686505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2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Cover alterna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reeform 56">
            <a:extLst>
              <a:ext uri="{FF2B5EF4-FFF2-40B4-BE49-F238E27FC236}">
                <a16:creationId xmlns:a16="http://schemas.microsoft.com/office/drawing/2014/main" id="{13A7AC18-CF42-4EC5-8D40-441EAE30A06C}"/>
              </a:ext>
            </a:extLst>
          </p:cNvPr>
          <p:cNvSpPr/>
          <p:nvPr userDrawn="1"/>
        </p:nvSpPr>
        <p:spPr>
          <a:xfrm>
            <a:off x="497856" y="795662"/>
            <a:ext cx="4927845" cy="3581484"/>
          </a:xfrm>
          <a:custGeom>
            <a:avLst/>
            <a:gdLst>
              <a:gd name="connsiteX0" fmla="*/ 4238387 w 4257675"/>
              <a:gd name="connsiteY0" fmla="*/ 0 h 3092804"/>
              <a:gd name="connsiteX1" fmla="*/ 4257675 w 4257675"/>
              <a:gd name="connsiteY1" fmla="*/ 0 h 3092804"/>
              <a:gd name="connsiteX2" fmla="*/ 4257675 w 4257675"/>
              <a:gd name="connsiteY2" fmla="*/ 3092804 h 3092804"/>
              <a:gd name="connsiteX3" fmla="*/ 0 w 4257675"/>
              <a:gd name="connsiteY3" fmla="*/ 3092804 h 3092804"/>
              <a:gd name="connsiteX4" fmla="*/ 0 w 4257675"/>
              <a:gd name="connsiteY4" fmla="*/ 747342 h 30928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257675" h="3092804">
                <a:moveTo>
                  <a:pt x="4238387" y="0"/>
                </a:moveTo>
                <a:lnTo>
                  <a:pt x="4257675" y="0"/>
                </a:lnTo>
                <a:lnTo>
                  <a:pt x="4257675" y="3092804"/>
                </a:lnTo>
                <a:lnTo>
                  <a:pt x="0" y="3092804"/>
                </a:lnTo>
                <a:lnTo>
                  <a:pt x="0" y="747342"/>
                </a:lnTo>
                <a:close/>
              </a:path>
            </a:pathLst>
          </a:custGeom>
          <a:solidFill>
            <a:srgbClr val="FFE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799"/>
          </a:p>
        </p:txBody>
      </p:sp>
      <p:sp>
        <p:nvSpPr>
          <p:cNvPr id="11" name="Title 1"/>
          <p:cNvSpPr>
            <a:spLocks noGrp="1"/>
          </p:cNvSpPr>
          <p:nvPr>
            <p:ph type="ctrTitle"/>
          </p:nvPr>
        </p:nvSpPr>
        <p:spPr>
          <a:xfrm>
            <a:off x="775100" y="1954221"/>
            <a:ext cx="4326679" cy="979702"/>
          </a:xfrm>
        </p:spPr>
        <p:txBody>
          <a:bodyPr/>
          <a:lstStyle>
            <a:lvl1pPr>
              <a:defRPr sz="2999" b="0">
                <a:solidFill>
                  <a:schemeClr val="bg1"/>
                </a:solidFill>
                <a:latin typeface="EYInterstate Light" panose="02000506000000020004" pitchFamily="2" charset="0"/>
                <a:cs typeface="Arial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2" name="Subtitle 2"/>
          <p:cNvSpPr>
            <a:spLocks noGrp="1"/>
          </p:cNvSpPr>
          <p:nvPr>
            <p:ph type="subTitle" idx="1"/>
          </p:nvPr>
        </p:nvSpPr>
        <p:spPr>
          <a:xfrm>
            <a:off x="775100" y="3046159"/>
            <a:ext cx="4326679" cy="1046323"/>
          </a:xfrm>
        </p:spPr>
        <p:txBody>
          <a:bodyPr/>
          <a:lstStyle>
            <a:lvl1pPr marL="0" indent="0" algn="l">
              <a:spcAft>
                <a:spcPts val="1199"/>
              </a:spcAft>
              <a:buNone/>
              <a:defRPr sz="1999">
                <a:solidFill>
                  <a:schemeClr val="bg1"/>
                </a:solidFill>
                <a:latin typeface="EYInterstate" panose="02000503020000020004" pitchFamily="2" charset="0"/>
                <a:cs typeface="Arial" pitchFamily="34" charset="0"/>
              </a:defRPr>
            </a:lvl1pPr>
            <a:lvl2pPr marL="0" indent="0" algn="l">
              <a:buNone/>
              <a:defRPr sz="1599" b="1">
                <a:solidFill>
                  <a:srgbClr val="404040"/>
                </a:solidFill>
              </a:defRPr>
            </a:lvl2pPr>
            <a:lvl3pPr marL="913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091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78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48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18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57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subtitle style</a:t>
            </a:r>
            <a:endParaRPr lang="en-GB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93BD223-2224-476C-AB5C-300C248C1618}"/>
              </a:ext>
            </a:extLst>
          </p:cNvPr>
          <p:cNvCxnSpPr>
            <a:cxnSpLocks/>
          </p:cNvCxnSpPr>
          <p:nvPr userDrawn="1"/>
        </p:nvCxnSpPr>
        <p:spPr>
          <a:xfrm>
            <a:off x="1332490" y="5709060"/>
            <a:ext cx="8117873" cy="0"/>
          </a:xfrm>
          <a:prstGeom prst="line">
            <a:avLst/>
          </a:prstGeom>
          <a:ln>
            <a:solidFill>
              <a:srgbClr val="82829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651B4C43-E5F8-400E-A971-58A3766B1BF0}"/>
              </a:ext>
            </a:extLst>
          </p:cNvPr>
          <p:cNvSpPr txBox="1"/>
          <p:nvPr userDrawn="1"/>
        </p:nvSpPr>
        <p:spPr>
          <a:xfrm>
            <a:off x="461744" y="5605201"/>
            <a:ext cx="1044529" cy="197581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r>
              <a:rPr lang="en-GB" sz="1199">
                <a:solidFill>
                  <a:srgbClr val="828290"/>
                </a:solidFill>
                <a:latin typeface="EYInterstate Light" panose="02000506000000020004" pitchFamily="2" charset="0"/>
              </a:rPr>
              <a:t>Written by</a:t>
            </a:r>
          </a:p>
        </p:txBody>
      </p:sp>
      <p:sp>
        <p:nvSpPr>
          <p:cNvPr id="10" name="Text Placeholder 16">
            <a:extLst>
              <a:ext uri="{FF2B5EF4-FFF2-40B4-BE49-F238E27FC236}">
                <a16:creationId xmlns:a16="http://schemas.microsoft.com/office/drawing/2014/main" id="{A9465B6B-DFD4-4E0C-9ACE-E88CA222046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61744" y="6019189"/>
            <a:ext cx="3087667" cy="180000"/>
          </a:xfrm>
        </p:spPr>
        <p:txBody>
          <a:bodyPr/>
          <a:lstStyle>
            <a:lvl1pPr marL="0" indent="0">
              <a:buNone/>
              <a:defRPr sz="1199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Name Surname</a:t>
            </a:r>
            <a:endParaRPr lang="en-GB"/>
          </a:p>
        </p:txBody>
      </p:sp>
      <p:sp>
        <p:nvSpPr>
          <p:cNvPr id="13" name="Text Placeholder 16">
            <a:extLst>
              <a:ext uri="{FF2B5EF4-FFF2-40B4-BE49-F238E27FC236}">
                <a16:creationId xmlns:a16="http://schemas.microsoft.com/office/drawing/2014/main" id="{A1F2ED22-5637-4AB8-ABD8-3693A6EA55F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61744" y="6216807"/>
            <a:ext cx="3087667" cy="180000"/>
          </a:xfrm>
        </p:spPr>
        <p:txBody>
          <a:bodyPr/>
          <a:lstStyle>
            <a:lvl1pPr marL="0" indent="0">
              <a:buNone/>
              <a:defRPr sz="1199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Job Title</a:t>
            </a:r>
            <a:endParaRPr lang="en-GB"/>
          </a:p>
        </p:txBody>
      </p:sp>
      <p:grpSp>
        <p:nvGrpSpPr>
          <p:cNvPr id="14" name="Group 4">
            <a:extLst>
              <a:ext uri="{FF2B5EF4-FFF2-40B4-BE49-F238E27FC236}">
                <a16:creationId xmlns:a16="http://schemas.microsoft.com/office/drawing/2014/main" id="{5CE71800-5B4B-4F94-8DA1-A2C05D9E8750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0359392" y="4960938"/>
            <a:ext cx="1224912" cy="1435100"/>
            <a:chOff x="6529" y="3125"/>
            <a:chExt cx="772" cy="904"/>
          </a:xfrm>
        </p:grpSpPr>
        <p:sp>
          <p:nvSpPr>
            <p:cNvPr id="15" name="Freeform 5">
              <a:extLst>
                <a:ext uri="{FF2B5EF4-FFF2-40B4-BE49-F238E27FC236}">
                  <a16:creationId xmlns:a16="http://schemas.microsoft.com/office/drawing/2014/main" id="{58FB548F-77B7-4F42-8CF1-C53943386AA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529" y="3125"/>
              <a:ext cx="619" cy="226"/>
            </a:xfrm>
            <a:custGeom>
              <a:avLst/>
              <a:gdLst>
                <a:gd name="T0" fmla="*/ 2473 w 2473"/>
                <a:gd name="T1" fmla="*/ 0 h 902"/>
                <a:gd name="T2" fmla="*/ 0 w 2473"/>
                <a:gd name="T3" fmla="*/ 902 h 902"/>
                <a:gd name="T4" fmla="*/ 2473 w 2473"/>
                <a:gd name="T5" fmla="*/ 466 h 902"/>
                <a:gd name="T6" fmla="*/ 2473 w 2473"/>
                <a:gd name="T7" fmla="*/ 0 h 9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73" h="902">
                  <a:moveTo>
                    <a:pt x="2473" y="0"/>
                  </a:moveTo>
                  <a:lnTo>
                    <a:pt x="0" y="902"/>
                  </a:lnTo>
                  <a:lnTo>
                    <a:pt x="2473" y="466"/>
                  </a:lnTo>
                  <a:lnTo>
                    <a:pt x="2473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799"/>
            </a:p>
          </p:txBody>
        </p:sp>
        <p:sp>
          <p:nvSpPr>
            <p:cNvPr id="17" name="Freeform 6">
              <a:extLst>
                <a:ext uri="{FF2B5EF4-FFF2-40B4-BE49-F238E27FC236}">
                  <a16:creationId xmlns:a16="http://schemas.microsoft.com/office/drawing/2014/main" id="{40005A69-42DA-4C6D-A41C-62C78DAFEFB7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6529" y="3444"/>
              <a:ext cx="772" cy="585"/>
            </a:xfrm>
            <a:custGeom>
              <a:avLst/>
              <a:gdLst>
                <a:gd name="T0" fmla="*/ 233 w 3088"/>
                <a:gd name="T1" fmla="*/ 1588 h 2339"/>
                <a:gd name="T2" fmla="*/ 253 w 3088"/>
                <a:gd name="T3" fmla="*/ 1795 h 2339"/>
                <a:gd name="T4" fmla="*/ 151 w 3088"/>
                <a:gd name="T5" fmla="*/ 1810 h 2339"/>
                <a:gd name="T6" fmla="*/ 351 w 3088"/>
                <a:gd name="T7" fmla="*/ 1761 h 2339"/>
                <a:gd name="T8" fmla="*/ 416 w 3088"/>
                <a:gd name="T9" fmla="*/ 1857 h 2339"/>
                <a:gd name="T10" fmla="*/ 1140 w 3088"/>
                <a:gd name="T11" fmla="*/ 1652 h 2339"/>
                <a:gd name="T12" fmla="*/ 1216 w 3088"/>
                <a:gd name="T13" fmla="*/ 1738 h 2339"/>
                <a:gd name="T14" fmla="*/ 696 w 3088"/>
                <a:gd name="T15" fmla="*/ 1546 h 2339"/>
                <a:gd name="T16" fmla="*/ 738 w 3088"/>
                <a:gd name="T17" fmla="*/ 1710 h 2339"/>
                <a:gd name="T18" fmla="*/ 860 w 3088"/>
                <a:gd name="T19" fmla="*/ 1854 h 2339"/>
                <a:gd name="T20" fmla="*/ 832 w 3088"/>
                <a:gd name="T21" fmla="*/ 1684 h 2339"/>
                <a:gd name="T22" fmla="*/ 2021 w 3088"/>
                <a:gd name="T23" fmla="*/ 1860 h 2339"/>
                <a:gd name="T24" fmla="*/ 2158 w 3088"/>
                <a:gd name="T25" fmla="*/ 1747 h 2339"/>
                <a:gd name="T26" fmla="*/ 2100 w 3088"/>
                <a:gd name="T27" fmla="*/ 1730 h 2339"/>
                <a:gd name="T28" fmla="*/ 2059 w 3088"/>
                <a:gd name="T29" fmla="*/ 1684 h 2339"/>
                <a:gd name="T30" fmla="*/ 1309 w 3088"/>
                <a:gd name="T31" fmla="*/ 1734 h 2339"/>
                <a:gd name="T32" fmla="*/ 1445 w 3088"/>
                <a:gd name="T33" fmla="*/ 1844 h 2339"/>
                <a:gd name="T34" fmla="*/ 1473 w 3088"/>
                <a:gd name="T35" fmla="*/ 1923 h 2339"/>
                <a:gd name="T36" fmla="*/ 1369 w 3088"/>
                <a:gd name="T37" fmla="*/ 1781 h 2339"/>
                <a:gd name="T38" fmla="*/ 1727 w 3088"/>
                <a:gd name="T39" fmla="*/ 1677 h 2339"/>
                <a:gd name="T40" fmla="*/ 1632 w 3088"/>
                <a:gd name="T41" fmla="*/ 1778 h 2339"/>
                <a:gd name="T42" fmla="*/ 1822 w 3088"/>
                <a:gd name="T43" fmla="*/ 1710 h 2339"/>
                <a:gd name="T44" fmla="*/ 1686 w 3088"/>
                <a:gd name="T45" fmla="*/ 1786 h 2339"/>
                <a:gd name="T46" fmla="*/ 1708 w 3088"/>
                <a:gd name="T47" fmla="*/ 1817 h 2339"/>
                <a:gd name="T48" fmla="*/ 2240 w 3088"/>
                <a:gd name="T49" fmla="*/ 1766 h 2339"/>
                <a:gd name="T50" fmla="*/ 2227 w 3088"/>
                <a:gd name="T51" fmla="*/ 1653 h 2339"/>
                <a:gd name="T52" fmla="*/ 2290 w 3088"/>
                <a:gd name="T53" fmla="*/ 1866 h 2339"/>
                <a:gd name="T54" fmla="*/ 2321 w 3088"/>
                <a:gd name="T55" fmla="*/ 1709 h 2339"/>
                <a:gd name="T56" fmla="*/ 2908 w 3088"/>
                <a:gd name="T57" fmla="*/ 1750 h 2339"/>
                <a:gd name="T58" fmla="*/ 2730 w 3088"/>
                <a:gd name="T59" fmla="*/ 1683 h 2339"/>
                <a:gd name="T60" fmla="*/ 2852 w 3088"/>
                <a:gd name="T61" fmla="*/ 1860 h 2339"/>
                <a:gd name="T62" fmla="*/ 2639 w 3088"/>
                <a:gd name="T63" fmla="*/ 1783 h 2339"/>
                <a:gd name="T64" fmla="*/ 2605 w 3088"/>
                <a:gd name="T65" fmla="*/ 1853 h 2339"/>
                <a:gd name="T66" fmla="*/ 2464 w 3088"/>
                <a:gd name="T67" fmla="*/ 1861 h 2339"/>
                <a:gd name="T68" fmla="*/ 2495 w 3088"/>
                <a:gd name="T69" fmla="*/ 1812 h 2339"/>
                <a:gd name="T70" fmla="*/ 2998 w 3088"/>
                <a:gd name="T71" fmla="*/ 1639 h 2339"/>
                <a:gd name="T72" fmla="*/ 975 w 3088"/>
                <a:gd name="T73" fmla="*/ 1860 h 2339"/>
                <a:gd name="T74" fmla="*/ 2416 w 3088"/>
                <a:gd name="T75" fmla="*/ 2069 h 2339"/>
                <a:gd name="T76" fmla="*/ 2510 w 3088"/>
                <a:gd name="T77" fmla="*/ 2251 h 2339"/>
                <a:gd name="T78" fmla="*/ 2485 w 3088"/>
                <a:gd name="T79" fmla="*/ 2074 h 2339"/>
                <a:gd name="T80" fmla="*/ 627 w 3088"/>
                <a:gd name="T81" fmla="*/ 2078 h 2339"/>
                <a:gd name="T82" fmla="*/ 672 w 3088"/>
                <a:gd name="T83" fmla="*/ 2089 h 2339"/>
                <a:gd name="T84" fmla="*/ 202 w 3088"/>
                <a:gd name="T85" fmla="*/ 2135 h 2339"/>
                <a:gd name="T86" fmla="*/ 310 w 3088"/>
                <a:gd name="T87" fmla="*/ 2174 h 2339"/>
                <a:gd name="T88" fmla="*/ 503 w 3088"/>
                <a:gd name="T89" fmla="*/ 2174 h 2339"/>
                <a:gd name="T90" fmla="*/ 374 w 3088"/>
                <a:gd name="T91" fmla="*/ 2185 h 2339"/>
                <a:gd name="T92" fmla="*/ 439 w 3088"/>
                <a:gd name="T93" fmla="*/ 2185 h 2339"/>
                <a:gd name="T94" fmla="*/ 2197 w 3088"/>
                <a:gd name="T95" fmla="*/ 2040 h 2339"/>
                <a:gd name="T96" fmla="*/ 1597 w 3088"/>
                <a:gd name="T97" fmla="*/ 2027 h 2339"/>
                <a:gd name="T98" fmla="*/ 1937 w 3088"/>
                <a:gd name="T99" fmla="*/ 2047 h 2339"/>
                <a:gd name="T100" fmla="*/ 2002 w 3088"/>
                <a:gd name="T101" fmla="*/ 2254 h 2339"/>
                <a:gd name="T102" fmla="*/ 2061 w 3088"/>
                <a:gd name="T103" fmla="*/ 2041 h 2339"/>
                <a:gd name="T104" fmla="*/ 2002 w 3088"/>
                <a:gd name="T105" fmla="*/ 2073 h 2339"/>
                <a:gd name="T106" fmla="*/ 767 w 3088"/>
                <a:gd name="T107" fmla="*/ 1934 h 2339"/>
                <a:gd name="T108" fmla="*/ 1202 w 3088"/>
                <a:gd name="T109" fmla="*/ 2037 h 2339"/>
                <a:gd name="T110" fmla="*/ 1108 w 3088"/>
                <a:gd name="T111" fmla="*/ 2086 h 2339"/>
                <a:gd name="T112" fmla="*/ 1280 w 3088"/>
                <a:gd name="T113" fmla="*/ 2078 h 2339"/>
                <a:gd name="T114" fmla="*/ 1385 w 3088"/>
                <a:gd name="T115" fmla="*/ 2249 h 2339"/>
                <a:gd name="T116" fmla="*/ 1403 w 3088"/>
                <a:gd name="T117" fmla="*/ 2332 h 2339"/>
                <a:gd name="T118" fmla="*/ 1354 w 3088"/>
                <a:gd name="T119" fmla="*/ 2200 h 2339"/>
                <a:gd name="T120" fmla="*/ 993 w 3088"/>
                <a:gd name="T121" fmla="*/ 2123 h 2339"/>
                <a:gd name="T122" fmla="*/ 397 w 3088"/>
                <a:gd name="T123" fmla="*/ 963 h 23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088" h="2339">
                  <a:moveTo>
                    <a:pt x="257" y="1763"/>
                  </a:moveTo>
                  <a:lnTo>
                    <a:pt x="257" y="1763"/>
                  </a:lnTo>
                  <a:lnTo>
                    <a:pt x="257" y="1755"/>
                  </a:lnTo>
                  <a:lnTo>
                    <a:pt x="256" y="1749"/>
                  </a:lnTo>
                  <a:lnTo>
                    <a:pt x="253" y="1736"/>
                  </a:lnTo>
                  <a:lnTo>
                    <a:pt x="247" y="1725"/>
                  </a:lnTo>
                  <a:lnTo>
                    <a:pt x="241" y="1716"/>
                  </a:lnTo>
                  <a:lnTo>
                    <a:pt x="233" y="1709"/>
                  </a:lnTo>
                  <a:lnTo>
                    <a:pt x="225" y="1704"/>
                  </a:lnTo>
                  <a:lnTo>
                    <a:pt x="219" y="1699"/>
                  </a:lnTo>
                  <a:lnTo>
                    <a:pt x="212" y="1696"/>
                  </a:lnTo>
                  <a:lnTo>
                    <a:pt x="212" y="1696"/>
                  </a:lnTo>
                  <a:lnTo>
                    <a:pt x="220" y="1690"/>
                  </a:lnTo>
                  <a:lnTo>
                    <a:pt x="226" y="1685"/>
                  </a:lnTo>
                  <a:lnTo>
                    <a:pt x="232" y="1678"/>
                  </a:lnTo>
                  <a:lnTo>
                    <a:pt x="237" y="1671"/>
                  </a:lnTo>
                  <a:lnTo>
                    <a:pt x="242" y="1663"/>
                  </a:lnTo>
                  <a:lnTo>
                    <a:pt x="244" y="1654"/>
                  </a:lnTo>
                  <a:lnTo>
                    <a:pt x="246" y="1645"/>
                  </a:lnTo>
                  <a:lnTo>
                    <a:pt x="246" y="1635"/>
                  </a:lnTo>
                  <a:lnTo>
                    <a:pt x="246" y="1635"/>
                  </a:lnTo>
                  <a:lnTo>
                    <a:pt x="246" y="1626"/>
                  </a:lnTo>
                  <a:lnTo>
                    <a:pt x="245" y="1618"/>
                  </a:lnTo>
                  <a:lnTo>
                    <a:pt x="243" y="1610"/>
                  </a:lnTo>
                  <a:lnTo>
                    <a:pt x="241" y="1602"/>
                  </a:lnTo>
                  <a:lnTo>
                    <a:pt x="237" y="1594"/>
                  </a:lnTo>
                  <a:lnTo>
                    <a:pt x="233" y="1588"/>
                  </a:lnTo>
                  <a:lnTo>
                    <a:pt x="227" y="1582"/>
                  </a:lnTo>
                  <a:lnTo>
                    <a:pt x="222" y="1577"/>
                  </a:lnTo>
                  <a:lnTo>
                    <a:pt x="215" y="1572"/>
                  </a:lnTo>
                  <a:lnTo>
                    <a:pt x="209" y="1568"/>
                  </a:lnTo>
                  <a:lnTo>
                    <a:pt x="201" y="1565"/>
                  </a:lnTo>
                  <a:lnTo>
                    <a:pt x="192" y="1561"/>
                  </a:lnTo>
                  <a:lnTo>
                    <a:pt x="183" y="1559"/>
                  </a:lnTo>
                  <a:lnTo>
                    <a:pt x="173" y="1557"/>
                  </a:lnTo>
                  <a:lnTo>
                    <a:pt x="163" y="1557"/>
                  </a:lnTo>
                  <a:lnTo>
                    <a:pt x="152" y="1556"/>
                  </a:lnTo>
                  <a:lnTo>
                    <a:pt x="22" y="1556"/>
                  </a:lnTo>
                  <a:lnTo>
                    <a:pt x="22" y="1860"/>
                  </a:lnTo>
                  <a:lnTo>
                    <a:pt x="151" y="1860"/>
                  </a:lnTo>
                  <a:lnTo>
                    <a:pt x="151" y="1860"/>
                  </a:lnTo>
                  <a:lnTo>
                    <a:pt x="163" y="1860"/>
                  </a:lnTo>
                  <a:lnTo>
                    <a:pt x="174" y="1859"/>
                  </a:lnTo>
                  <a:lnTo>
                    <a:pt x="185" y="1857"/>
                  </a:lnTo>
                  <a:lnTo>
                    <a:pt x="195" y="1854"/>
                  </a:lnTo>
                  <a:lnTo>
                    <a:pt x="205" y="1850"/>
                  </a:lnTo>
                  <a:lnTo>
                    <a:pt x="214" y="1846"/>
                  </a:lnTo>
                  <a:lnTo>
                    <a:pt x="222" y="1840"/>
                  </a:lnTo>
                  <a:lnTo>
                    <a:pt x="228" y="1835"/>
                  </a:lnTo>
                  <a:lnTo>
                    <a:pt x="235" y="1828"/>
                  </a:lnTo>
                  <a:lnTo>
                    <a:pt x="241" y="1821"/>
                  </a:lnTo>
                  <a:lnTo>
                    <a:pt x="246" y="1813"/>
                  </a:lnTo>
                  <a:lnTo>
                    <a:pt x="249" y="1804"/>
                  </a:lnTo>
                  <a:lnTo>
                    <a:pt x="253" y="1795"/>
                  </a:lnTo>
                  <a:lnTo>
                    <a:pt x="255" y="1785"/>
                  </a:lnTo>
                  <a:lnTo>
                    <a:pt x="256" y="1774"/>
                  </a:lnTo>
                  <a:lnTo>
                    <a:pt x="257" y="1763"/>
                  </a:lnTo>
                  <a:lnTo>
                    <a:pt x="257" y="1763"/>
                  </a:lnTo>
                  <a:close/>
                  <a:moveTo>
                    <a:pt x="151" y="1810"/>
                  </a:moveTo>
                  <a:lnTo>
                    <a:pt x="78" y="1810"/>
                  </a:lnTo>
                  <a:lnTo>
                    <a:pt x="78" y="1722"/>
                  </a:lnTo>
                  <a:lnTo>
                    <a:pt x="151" y="1722"/>
                  </a:lnTo>
                  <a:lnTo>
                    <a:pt x="151" y="1722"/>
                  </a:lnTo>
                  <a:lnTo>
                    <a:pt x="162" y="1723"/>
                  </a:lnTo>
                  <a:lnTo>
                    <a:pt x="171" y="1725"/>
                  </a:lnTo>
                  <a:lnTo>
                    <a:pt x="179" y="1728"/>
                  </a:lnTo>
                  <a:lnTo>
                    <a:pt x="185" y="1733"/>
                  </a:lnTo>
                  <a:lnTo>
                    <a:pt x="191" y="1739"/>
                  </a:lnTo>
                  <a:lnTo>
                    <a:pt x="194" y="1747"/>
                  </a:lnTo>
                  <a:lnTo>
                    <a:pt x="196" y="1755"/>
                  </a:lnTo>
                  <a:lnTo>
                    <a:pt x="198" y="1765"/>
                  </a:lnTo>
                  <a:lnTo>
                    <a:pt x="198" y="1765"/>
                  </a:lnTo>
                  <a:lnTo>
                    <a:pt x="196" y="1775"/>
                  </a:lnTo>
                  <a:lnTo>
                    <a:pt x="194" y="1784"/>
                  </a:lnTo>
                  <a:lnTo>
                    <a:pt x="190" y="1792"/>
                  </a:lnTo>
                  <a:lnTo>
                    <a:pt x="185" y="1797"/>
                  </a:lnTo>
                  <a:lnTo>
                    <a:pt x="179" y="1803"/>
                  </a:lnTo>
                  <a:lnTo>
                    <a:pt x="171" y="1806"/>
                  </a:lnTo>
                  <a:lnTo>
                    <a:pt x="161" y="1808"/>
                  </a:lnTo>
                  <a:lnTo>
                    <a:pt x="151" y="1810"/>
                  </a:lnTo>
                  <a:lnTo>
                    <a:pt x="151" y="1810"/>
                  </a:lnTo>
                  <a:close/>
                  <a:moveTo>
                    <a:pt x="150" y="1673"/>
                  </a:moveTo>
                  <a:lnTo>
                    <a:pt x="78" y="1673"/>
                  </a:lnTo>
                  <a:lnTo>
                    <a:pt x="78" y="1608"/>
                  </a:lnTo>
                  <a:lnTo>
                    <a:pt x="148" y="1608"/>
                  </a:lnTo>
                  <a:lnTo>
                    <a:pt x="148" y="1608"/>
                  </a:lnTo>
                  <a:lnTo>
                    <a:pt x="157" y="1609"/>
                  </a:lnTo>
                  <a:lnTo>
                    <a:pt x="166" y="1610"/>
                  </a:lnTo>
                  <a:lnTo>
                    <a:pt x="172" y="1612"/>
                  </a:lnTo>
                  <a:lnTo>
                    <a:pt x="178" y="1615"/>
                  </a:lnTo>
                  <a:lnTo>
                    <a:pt x="182" y="1621"/>
                  </a:lnTo>
                  <a:lnTo>
                    <a:pt x="185" y="1626"/>
                  </a:lnTo>
                  <a:lnTo>
                    <a:pt x="187" y="1633"/>
                  </a:lnTo>
                  <a:lnTo>
                    <a:pt x="188" y="1641"/>
                  </a:lnTo>
                  <a:lnTo>
                    <a:pt x="188" y="1641"/>
                  </a:lnTo>
                  <a:lnTo>
                    <a:pt x="188" y="1646"/>
                  </a:lnTo>
                  <a:lnTo>
                    <a:pt x="187" y="1652"/>
                  </a:lnTo>
                  <a:lnTo>
                    <a:pt x="184" y="1657"/>
                  </a:lnTo>
                  <a:lnTo>
                    <a:pt x="181" y="1662"/>
                  </a:lnTo>
                  <a:lnTo>
                    <a:pt x="175" y="1666"/>
                  </a:lnTo>
                  <a:lnTo>
                    <a:pt x="169" y="1669"/>
                  </a:lnTo>
                  <a:lnTo>
                    <a:pt x="161" y="1672"/>
                  </a:lnTo>
                  <a:lnTo>
                    <a:pt x="150" y="1673"/>
                  </a:lnTo>
                  <a:lnTo>
                    <a:pt x="150" y="1673"/>
                  </a:lnTo>
                  <a:close/>
                  <a:moveTo>
                    <a:pt x="296" y="1764"/>
                  </a:moveTo>
                  <a:lnTo>
                    <a:pt x="296" y="1639"/>
                  </a:lnTo>
                  <a:lnTo>
                    <a:pt x="351" y="1639"/>
                  </a:lnTo>
                  <a:lnTo>
                    <a:pt x="351" y="1761"/>
                  </a:lnTo>
                  <a:lnTo>
                    <a:pt x="351" y="1761"/>
                  </a:lnTo>
                  <a:lnTo>
                    <a:pt x="351" y="1773"/>
                  </a:lnTo>
                  <a:lnTo>
                    <a:pt x="353" y="1785"/>
                  </a:lnTo>
                  <a:lnTo>
                    <a:pt x="356" y="1794"/>
                  </a:lnTo>
                  <a:lnTo>
                    <a:pt x="361" y="1802"/>
                  </a:lnTo>
                  <a:lnTo>
                    <a:pt x="366" y="1807"/>
                  </a:lnTo>
                  <a:lnTo>
                    <a:pt x="373" y="1812"/>
                  </a:lnTo>
                  <a:lnTo>
                    <a:pt x="382" y="1814"/>
                  </a:lnTo>
                  <a:lnTo>
                    <a:pt x="392" y="1815"/>
                  </a:lnTo>
                  <a:lnTo>
                    <a:pt x="392" y="1815"/>
                  </a:lnTo>
                  <a:lnTo>
                    <a:pt x="402" y="1814"/>
                  </a:lnTo>
                  <a:lnTo>
                    <a:pt x="409" y="1812"/>
                  </a:lnTo>
                  <a:lnTo>
                    <a:pt x="417" y="1807"/>
                  </a:lnTo>
                  <a:lnTo>
                    <a:pt x="423" y="1802"/>
                  </a:lnTo>
                  <a:lnTo>
                    <a:pt x="427" y="1794"/>
                  </a:lnTo>
                  <a:lnTo>
                    <a:pt x="430" y="1784"/>
                  </a:lnTo>
                  <a:lnTo>
                    <a:pt x="433" y="1773"/>
                  </a:lnTo>
                  <a:lnTo>
                    <a:pt x="433" y="1761"/>
                  </a:lnTo>
                  <a:lnTo>
                    <a:pt x="433" y="1639"/>
                  </a:lnTo>
                  <a:lnTo>
                    <a:pt x="488" y="1639"/>
                  </a:lnTo>
                  <a:lnTo>
                    <a:pt x="488" y="1860"/>
                  </a:lnTo>
                  <a:lnTo>
                    <a:pt x="433" y="1860"/>
                  </a:lnTo>
                  <a:lnTo>
                    <a:pt x="433" y="1843"/>
                  </a:lnTo>
                  <a:lnTo>
                    <a:pt x="433" y="1843"/>
                  </a:lnTo>
                  <a:lnTo>
                    <a:pt x="428" y="1848"/>
                  </a:lnTo>
                  <a:lnTo>
                    <a:pt x="422" y="1853"/>
                  </a:lnTo>
                  <a:lnTo>
                    <a:pt x="416" y="1857"/>
                  </a:lnTo>
                  <a:lnTo>
                    <a:pt x="409" y="1859"/>
                  </a:lnTo>
                  <a:lnTo>
                    <a:pt x="403" y="1862"/>
                  </a:lnTo>
                  <a:lnTo>
                    <a:pt x="395" y="1864"/>
                  </a:lnTo>
                  <a:lnTo>
                    <a:pt x="387" y="1865"/>
                  </a:lnTo>
                  <a:lnTo>
                    <a:pt x="380" y="1866"/>
                  </a:lnTo>
                  <a:lnTo>
                    <a:pt x="380" y="1866"/>
                  </a:lnTo>
                  <a:lnTo>
                    <a:pt x="366" y="1865"/>
                  </a:lnTo>
                  <a:lnTo>
                    <a:pt x="355" y="1862"/>
                  </a:lnTo>
                  <a:lnTo>
                    <a:pt x="345" y="1859"/>
                  </a:lnTo>
                  <a:lnTo>
                    <a:pt x="336" y="1855"/>
                  </a:lnTo>
                  <a:lnTo>
                    <a:pt x="328" y="1849"/>
                  </a:lnTo>
                  <a:lnTo>
                    <a:pt x="321" y="1844"/>
                  </a:lnTo>
                  <a:lnTo>
                    <a:pt x="316" y="1836"/>
                  </a:lnTo>
                  <a:lnTo>
                    <a:pt x="310" y="1828"/>
                  </a:lnTo>
                  <a:lnTo>
                    <a:pt x="307" y="1821"/>
                  </a:lnTo>
                  <a:lnTo>
                    <a:pt x="304" y="1813"/>
                  </a:lnTo>
                  <a:lnTo>
                    <a:pt x="299" y="1795"/>
                  </a:lnTo>
                  <a:lnTo>
                    <a:pt x="297" y="1779"/>
                  </a:lnTo>
                  <a:lnTo>
                    <a:pt x="296" y="1764"/>
                  </a:lnTo>
                  <a:lnTo>
                    <a:pt x="296" y="1764"/>
                  </a:lnTo>
                  <a:close/>
                  <a:moveTo>
                    <a:pt x="1135" y="1860"/>
                  </a:moveTo>
                  <a:lnTo>
                    <a:pt x="1079" y="1860"/>
                  </a:lnTo>
                  <a:lnTo>
                    <a:pt x="1079" y="1639"/>
                  </a:lnTo>
                  <a:lnTo>
                    <a:pt x="1135" y="1639"/>
                  </a:lnTo>
                  <a:lnTo>
                    <a:pt x="1135" y="1657"/>
                  </a:lnTo>
                  <a:lnTo>
                    <a:pt x="1135" y="1657"/>
                  </a:lnTo>
                  <a:lnTo>
                    <a:pt x="1140" y="1652"/>
                  </a:lnTo>
                  <a:lnTo>
                    <a:pt x="1146" y="1646"/>
                  </a:lnTo>
                  <a:lnTo>
                    <a:pt x="1152" y="1643"/>
                  </a:lnTo>
                  <a:lnTo>
                    <a:pt x="1159" y="1640"/>
                  </a:lnTo>
                  <a:lnTo>
                    <a:pt x="1167" y="1636"/>
                  </a:lnTo>
                  <a:lnTo>
                    <a:pt x="1173" y="1635"/>
                  </a:lnTo>
                  <a:lnTo>
                    <a:pt x="1182" y="1634"/>
                  </a:lnTo>
                  <a:lnTo>
                    <a:pt x="1190" y="1633"/>
                  </a:lnTo>
                  <a:lnTo>
                    <a:pt x="1190" y="1633"/>
                  </a:lnTo>
                  <a:lnTo>
                    <a:pt x="1200" y="1634"/>
                  </a:lnTo>
                  <a:lnTo>
                    <a:pt x="1208" y="1635"/>
                  </a:lnTo>
                  <a:lnTo>
                    <a:pt x="1217" y="1637"/>
                  </a:lnTo>
                  <a:lnTo>
                    <a:pt x="1225" y="1640"/>
                  </a:lnTo>
                  <a:lnTo>
                    <a:pt x="1233" y="1643"/>
                  </a:lnTo>
                  <a:lnTo>
                    <a:pt x="1239" y="1648"/>
                  </a:lnTo>
                  <a:lnTo>
                    <a:pt x="1245" y="1653"/>
                  </a:lnTo>
                  <a:lnTo>
                    <a:pt x="1250" y="1659"/>
                  </a:lnTo>
                  <a:lnTo>
                    <a:pt x="1256" y="1666"/>
                  </a:lnTo>
                  <a:lnTo>
                    <a:pt x="1259" y="1674"/>
                  </a:lnTo>
                  <a:lnTo>
                    <a:pt x="1264" y="1682"/>
                  </a:lnTo>
                  <a:lnTo>
                    <a:pt x="1266" y="1690"/>
                  </a:lnTo>
                  <a:lnTo>
                    <a:pt x="1268" y="1700"/>
                  </a:lnTo>
                  <a:lnTo>
                    <a:pt x="1270" y="1711"/>
                  </a:lnTo>
                  <a:lnTo>
                    <a:pt x="1271" y="1722"/>
                  </a:lnTo>
                  <a:lnTo>
                    <a:pt x="1271" y="1734"/>
                  </a:lnTo>
                  <a:lnTo>
                    <a:pt x="1271" y="1860"/>
                  </a:lnTo>
                  <a:lnTo>
                    <a:pt x="1216" y="1860"/>
                  </a:lnTo>
                  <a:lnTo>
                    <a:pt x="1216" y="1738"/>
                  </a:lnTo>
                  <a:lnTo>
                    <a:pt x="1216" y="1738"/>
                  </a:lnTo>
                  <a:lnTo>
                    <a:pt x="1216" y="1725"/>
                  </a:lnTo>
                  <a:lnTo>
                    <a:pt x="1214" y="1714"/>
                  </a:lnTo>
                  <a:lnTo>
                    <a:pt x="1211" y="1705"/>
                  </a:lnTo>
                  <a:lnTo>
                    <a:pt x="1206" y="1697"/>
                  </a:lnTo>
                  <a:lnTo>
                    <a:pt x="1201" y="1691"/>
                  </a:lnTo>
                  <a:lnTo>
                    <a:pt x="1194" y="1687"/>
                  </a:lnTo>
                  <a:lnTo>
                    <a:pt x="1186" y="1685"/>
                  </a:lnTo>
                  <a:lnTo>
                    <a:pt x="1176" y="1684"/>
                  </a:lnTo>
                  <a:lnTo>
                    <a:pt x="1176" y="1684"/>
                  </a:lnTo>
                  <a:lnTo>
                    <a:pt x="1167" y="1685"/>
                  </a:lnTo>
                  <a:lnTo>
                    <a:pt x="1158" y="1687"/>
                  </a:lnTo>
                  <a:lnTo>
                    <a:pt x="1151" y="1691"/>
                  </a:lnTo>
                  <a:lnTo>
                    <a:pt x="1146" y="1697"/>
                  </a:lnTo>
                  <a:lnTo>
                    <a:pt x="1140" y="1705"/>
                  </a:lnTo>
                  <a:lnTo>
                    <a:pt x="1137" y="1715"/>
                  </a:lnTo>
                  <a:lnTo>
                    <a:pt x="1135" y="1726"/>
                  </a:lnTo>
                  <a:lnTo>
                    <a:pt x="1135" y="1738"/>
                  </a:lnTo>
                  <a:lnTo>
                    <a:pt x="1135" y="1860"/>
                  </a:lnTo>
                  <a:close/>
                  <a:moveTo>
                    <a:pt x="593" y="1742"/>
                  </a:moveTo>
                  <a:lnTo>
                    <a:pt x="593" y="1860"/>
                  </a:lnTo>
                  <a:lnTo>
                    <a:pt x="537" y="1860"/>
                  </a:lnTo>
                  <a:lnTo>
                    <a:pt x="537" y="1639"/>
                  </a:lnTo>
                  <a:lnTo>
                    <a:pt x="593" y="1639"/>
                  </a:lnTo>
                  <a:lnTo>
                    <a:pt x="593" y="1742"/>
                  </a:lnTo>
                  <a:close/>
                  <a:moveTo>
                    <a:pt x="641" y="1573"/>
                  </a:moveTo>
                  <a:lnTo>
                    <a:pt x="696" y="1546"/>
                  </a:lnTo>
                  <a:lnTo>
                    <a:pt x="696" y="1747"/>
                  </a:lnTo>
                  <a:lnTo>
                    <a:pt x="696" y="1860"/>
                  </a:lnTo>
                  <a:lnTo>
                    <a:pt x="641" y="1860"/>
                  </a:lnTo>
                  <a:lnTo>
                    <a:pt x="641" y="1573"/>
                  </a:lnTo>
                  <a:close/>
                  <a:moveTo>
                    <a:pt x="871" y="1654"/>
                  </a:moveTo>
                  <a:lnTo>
                    <a:pt x="871" y="1654"/>
                  </a:lnTo>
                  <a:lnTo>
                    <a:pt x="866" y="1648"/>
                  </a:lnTo>
                  <a:lnTo>
                    <a:pt x="861" y="1645"/>
                  </a:lnTo>
                  <a:lnTo>
                    <a:pt x="854" y="1641"/>
                  </a:lnTo>
                  <a:lnTo>
                    <a:pt x="849" y="1639"/>
                  </a:lnTo>
                  <a:lnTo>
                    <a:pt x="842" y="1636"/>
                  </a:lnTo>
                  <a:lnTo>
                    <a:pt x="835" y="1634"/>
                  </a:lnTo>
                  <a:lnTo>
                    <a:pt x="822" y="1633"/>
                  </a:lnTo>
                  <a:lnTo>
                    <a:pt x="822" y="1633"/>
                  </a:lnTo>
                  <a:lnTo>
                    <a:pt x="812" y="1634"/>
                  </a:lnTo>
                  <a:lnTo>
                    <a:pt x="802" y="1635"/>
                  </a:lnTo>
                  <a:lnTo>
                    <a:pt x="794" y="1637"/>
                  </a:lnTo>
                  <a:lnTo>
                    <a:pt x="786" y="1641"/>
                  </a:lnTo>
                  <a:lnTo>
                    <a:pt x="778" y="1645"/>
                  </a:lnTo>
                  <a:lnTo>
                    <a:pt x="770" y="1651"/>
                  </a:lnTo>
                  <a:lnTo>
                    <a:pt x="764" y="1657"/>
                  </a:lnTo>
                  <a:lnTo>
                    <a:pt x="758" y="1664"/>
                  </a:lnTo>
                  <a:lnTo>
                    <a:pt x="753" y="1672"/>
                  </a:lnTo>
                  <a:lnTo>
                    <a:pt x="748" y="1680"/>
                  </a:lnTo>
                  <a:lnTo>
                    <a:pt x="744" y="1689"/>
                  </a:lnTo>
                  <a:lnTo>
                    <a:pt x="741" y="1699"/>
                  </a:lnTo>
                  <a:lnTo>
                    <a:pt x="738" y="1710"/>
                  </a:lnTo>
                  <a:lnTo>
                    <a:pt x="736" y="1722"/>
                  </a:lnTo>
                  <a:lnTo>
                    <a:pt x="735" y="1734"/>
                  </a:lnTo>
                  <a:lnTo>
                    <a:pt x="735" y="1747"/>
                  </a:lnTo>
                  <a:lnTo>
                    <a:pt x="735" y="1747"/>
                  </a:lnTo>
                  <a:lnTo>
                    <a:pt x="735" y="1761"/>
                  </a:lnTo>
                  <a:lnTo>
                    <a:pt x="736" y="1773"/>
                  </a:lnTo>
                  <a:lnTo>
                    <a:pt x="738" y="1785"/>
                  </a:lnTo>
                  <a:lnTo>
                    <a:pt x="741" y="1796"/>
                  </a:lnTo>
                  <a:lnTo>
                    <a:pt x="744" y="1807"/>
                  </a:lnTo>
                  <a:lnTo>
                    <a:pt x="747" y="1817"/>
                  </a:lnTo>
                  <a:lnTo>
                    <a:pt x="752" y="1826"/>
                  </a:lnTo>
                  <a:lnTo>
                    <a:pt x="757" y="1834"/>
                  </a:lnTo>
                  <a:lnTo>
                    <a:pt x="764" y="1841"/>
                  </a:lnTo>
                  <a:lnTo>
                    <a:pt x="769" y="1847"/>
                  </a:lnTo>
                  <a:lnTo>
                    <a:pt x="777" y="1853"/>
                  </a:lnTo>
                  <a:lnTo>
                    <a:pt x="785" y="1857"/>
                  </a:lnTo>
                  <a:lnTo>
                    <a:pt x="792" y="1860"/>
                  </a:lnTo>
                  <a:lnTo>
                    <a:pt x="801" y="1864"/>
                  </a:lnTo>
                  <a:lnTo>
                    <a:pt x="811" y="1865"/>
                  </a:lnTo>
                  <a:lnTo>
                    <a:pt x="821" y="1866"/>
                  </a:lnTo>
                  <a:lnTo>
                    <a:pt x="821" y="1866"/>
                  </a:lnTo>
                  <a:lnTo>
                    <a:pt x="828" y="1865"/>
                  </a:lnTo>
                  <a:lnTo>
                    <a:pt x="834" y="1864"/>
                  </a:lnTo>
                  <a:lnTo>
                    <a:pt x="841" y="1862"/>
                  </a:lnTo>
                  <a:lnTo>
                    <a:pt x="848" y="1860"/>
                  </a:lnTo>
                  <a:lnTo>
                    <a:pt x="853" y="1857"/>
                  </a:lnTo>
                  <a:lnTo>
                    <a:pt x="860" y="1854"/>
                  </a:lnTo>
                  <a:lnTo>
                    <a:pt x="865" y="1849"/>
                  </a:lnTo>
                  <a:lnTo>
                    <a:pt x="871" y="1844"/>
                  </a:lnTo>
                  <a:lnTo>
                    <a:pt x="871" y="1860"/>
                  </a:lnTo>
                  <a:lnTo>
                    <a:pt x="926" y="1860"/>
                  </a:lnTo>
                  <a:lnTo>
                    <a:pt x="926" y="1546"/>
                  </a:lnTo>
                  <a:lnTo>
                    <a:pt x="871" y="1573"/>
                  </a:lnTo>
                  <a:lnTo>
                    <a:pt x="871" y="1654"/>
                  </a:lnTo>
                  <a:close/>
                  <a:moveTo>
                    <a:pt x="832" y="1815"/>
                  </a:moveTo>
                  <a:lnTo>
                    <a:pt x="832" y="1815"/>
                  </a:lnTo>
                  <a:lnTo>
                    <a:pt x="826" y="1814"/>
                  </a:lnTo>
                  <a:lnTo>
                    <a:pt x="818" y="1812"/>
                  </a:lnTo>
                  <a:lnTo>
                    <a:pt x="811" y="1808"/>
                  </a:lnTo>
                  <a:lnTo>
                    <a:pt x="805" y="1802"/>
                  </a:lnTo>
                  <a:lnTo>
                    <a:pt x="799" y="1793"/>
                  </a:lnTo>
                  <a:lnTo>
                    <a:pt x="795" y="1781"/>
                  </a:lnTo>
                  <a:lnTo>
                    <a:pt x="791" y="1765"/>
                  </a:lnTo>
                  <a:lnTo>
                    <a:pt x="790" y="1746"/>
                  </a:lnTo>
                  <a:lnTo>
                    <a:pt x="790" y="1746"/>
                  </a:lnTo>
                  <a:lnTo>
                    <a:pt x="791" y="1728"/>
                  </a:lnTo>
                  <a:lnTo>
                    <a:pt x="795" y="1715"/>
                  </a:lnTo>
                  <a:lnTo>
                    <a:pt x="799" y="1704"/>
                  </a:lnTo>
                  <a:lnTo>
                    <a:pt x="805" y="1696"/>
                  </a:lnTo>
                  <a:lnTo>
                    <a:pt x="810" y="1689"/>
                  </a:lnTo>
                  <a:lnTo>
                    <a:pt x="818" y="1686"/>
                  </a:lnTo>
                  <a:lnTo>
                    <a:pt x="824" y="1684"/>
                  </a:lnTo>
                  <a:lnTo>
                    <a:pt x="832" y="1684"/>
                  </a:lnTo>
                  <a:lnTo>
                    <a:pt x="832" y="1684"/>
                  </a:lnTo>
                  <a:lnTo>
                    <a:pt x="839" y="1684"/>
                  </a:lnTo>
                  <a:lnTo>
                    <a:pt x="845" y="1686"/>
                  </a:lnTo>
                  <a:lnTo>
                    <a:pt x="852" y="1688"/>
                  </a:lnTo>
                  <a:lnTo>
                    <a:pt x="856" y="1691"/>
                  </a:lnTo>
                  <a:lnTo>
                    <a:pt x="861" y="1695"/>
                  </a:lnTo>
                  <a:lnTo>
                    <a:pt x="865" y="1698"/>
                  </a:lnTo>
                  <a:lnTo>
                    <a:pt x="871" y="1706"/>
                  </a:lnTo>
                  <a:lnTo>
                    <a:pt x="871" y="1793"/>
                  </a:lnTo>
                  <a:lnTo>
                    <a:pt x="871" y="1793"/>
                  </a:lnTo>
                  <a:lnTo>
                    <a:pt x="864" y="1801"/>
                  </a:lnTo>
                  <a:lnTo>
                    <a:pt x="856" y="1807"/>
                  </a:lnTo>
                  <a:lnTo>
                    <a:pt x="852" y="1811"/>
                  </a:lnTo>
                  <a:lnTo>
                    <a:pt x="845" y="1813"/>
                  </a:lnTo>
                  <a:lnTo>
                    <a:pt x="840" y="1814"/>
                  </a:lnTo>
                  <a:lnTo>
                    <a:pt x="832" y="1815"/>
                  </a:lnTo>
                  <a:lnTo>
                    <a:pt x="832" y="1815"/>
                  </a:lnTo>
                  <a:close/>
                  <a:moveTo>
                    <a:pt x="2069" y="1633"/>
                  </a:moveTo>
                  <a:lnTo>
                    <a:pt x="2069" y="1633"/>
                  </a:lnTo>
                  <a:lnTo>
                    <a:pt x="2064" y="1634"/>
                  </a:lnTo>
                  <a:lnTo>
                    <a:pt x="2057" y="1635"/>
                  </a:lnTo>
                  <a:lnTo>
                    <a:pt x="2044" y="1639"/>
                  </a:lnTo>
                  <a:lnTo>
                    <a:pt x="2032" y="1645"/>
                  </a:lnTo>
                  <a:lnTo>
                    <a:pt x="2021" y="1654"/>
                  </a:lnTo>
                  <a:lnTo>
                    <a:pt x="2021" y="1551"/>
                  </a:lnTo>
                  <a:lnTo>
                    <a:pt x="1966" y="1579"/>
                  </a:lnTo>
                  <a:lnTo>
                    <a:pt x="1966" y="1860"/>
                  </a:lnTo>
                  <a:lnTo>
                    <a:pt x="2021" y="1860"/>
                  </a:lnTo>
                  <a:lnTo>
                    <a:pt x="2021" y="1844"/>
                  </a:lnTo>
                  <a:lnTo>
                    <a:pt x="2021" y="1844"/>
                  </a:lnTo>
                  <a:lnTo>
                    <a:pt x="2025" y="1849"/>
                  </a:lnTo>
                  <a:lnTo>
                    <a:pt x="2032" y="1854"/>
                  </a:lnTo>
                  <a:lnTo>
                    <a:pt x="2037" y="1857"/>
                  </a:lnTo>
                  <a:lnTo>
                    <a:pt x="2044" y="1860"/>
                  </a:lnTo>
                  <a:lnTo>
                    <a:pt x="2049" y="1862"/>
                  </a:lnTo>
                  <a:lnTo>
                    <a:pt x="2057" y="1864"/>
                  </a:lnTo>
                  <a:lnTo>
                    <a:pt x="2064" y="1865"/>
                  </a:lnTo>
                  <a:lnTo>
                    <a:pt x="2070" y="1866"/>
                  </a:lnTo>
                  <a:lnTo>
                    <a:pt x="2070" y="1866"/>
                  </a:lnTo>
                  <a:lnTo>
                    <a:pt x="2080" y="1865"/>
                  </a:lnTo>
                  <a:lnTo>
                    <a:pt x="2090" y="1864"/>
                  </a:lnTo>
                  <a:lnTo>
                    <a:pt x="2099" y="1861"/>
                  </a:lnTo>
                  <a:lnTo>
                    <a:pt x="2108" y="1857"/>
                  </a:lnTo>
                  <a:lnTo>
                    <a:pt x="2116" y="1853"/>
                  </a:lnTo>
                  <a:lnTo>
                    <a:pt x="2122" y="1848"/>
                  </a:lnTo>
                  <a:lnTo>
                    <a:pt x="2129" y="1841"/>
                  </a:lnTo>
                  <a:lnTo>
                    <a:pt x="2134" y="1835"/>
                  </a:lnTo>
                  <a:lnTo>
                    <a:pt x="2140" y="1826"/>
                  </a:lnTo>
                  <a:lnTo>
                    <a:pt x="2144" y="1817"/>
                  </a:lnTo>
                  <a:lnTo>
                    <a:pt x="2148" y="1807"/>
                  </a:lnTo>
                  <a:lnTo>
                    <a:pt x="2151" y="1797"/>
                  </a:lnTo>
                  <a:lnTo>
                    <a:pt x="2154" y="1786"/>
                  </a:lnTo>
                  <a:lnTo>
                    <a:pt x="2155" y="1774"/>
                  </a:lnTo>
                  <a:lnTo>
                    <a:pt x="2157" y="1761"/>
                  </a:lnTo>
                  <a:lnTo>
                    <a:pt x="2158" y="1747"/>
                  </a:lnTo>
                  <a:lnTo>
                    <a:pt x="2158" y="1747"/>
                  </a:lnTo>
                  <a:lnTo>
                    <a:pt x="2157" y="1734"/>
                  </a:lnTo>
                  <a:lnTo>
                    <a:pt x="2155" y="1722"/>
                  </a:lnTo>
                  <a:lnTo>
                    <a:pt x="2153" y="1710"/>
                  </a:lnTo>
                  <a:lnTo>
                    <a:pt x="2151" y="1699"/>
                  </a:lnTo>
                  <a:lnTo>
                    <a:pt x="2148" y="1689"/>
                  </a:lnTo>
                  <a:lnTo>
                    <a:pt x="2143" y="1680"/>
                  </a:lnTo>
                  <a:lnTo>
                    <a:pt x="2139" y="1672"/>
                  </a:lnTo>
                  <a:lnTo>
                    <a:pt x="2133" y="1664"/>
                  </a:lnTo>
                  <a:lnTo>
                    <a:pt x="2128" y="1657"/>
                  </a:lnTo>
                  <a:lnTo>
                    <a:pt x="2121" y="1651"/>
                  </a:lnTo>
                  <a:lnTo>
                    <a:pt x="2113" y="1645"/>
                  </a:lnTo>
                  <a:lnTo>
                    <a:pt x="2106" y="1641"/>
                  </a:lnTo>
                  <a:lnTo>
                    <a:pt x="2098" y="1637"/>
                  </a:lnTo>
                  <a:lnTo>
                    <a:pt x="2089" y="1635"/>
                  </a:lnTo>
                  <a:lnTo>
                    <a:pt x="2079" y="1634"/>
                  </a:lnTo>
                  <a:lnTo>
                    <a:pt x="2069" y="1633"/>
                  </a:lnTo>
                  <a:lnTo>
                    <a:pt x="2069" y="1633"/>
                  </a:lnTo>
                  <a:close/>
                  <a:moveTo>
                    <a:pt x="2059" y="1684"/>
                  </a:moveTo>
                  <a:lnTo>
                    <a:pt x="2059" y="1684"/>
                  </a:lnTo>
                  <a:lnTo>
                    <a:pt x="2067" y="1685"/>
                  </a:lnTo>
                  <a:lnTo>
                    <a:pt x="2075" y="1687"/>
                  </a:lnTo>
                  <a:lnTo>
                    <a:pt x="2081" y="1691"/>
                  </a:lnTo>
                  <a:lnTo>
                    <a:pt x="2088" y="1698"/>
                  </a:lnTo>
                  <a:lnTo>
                    <a:pt x="2094" y="1706"/>
                  </a:lnTo>
                  <a:lnTo>
                    <a:pt x="2097" y="1717"/>
                  </a:lnTo>
                  <a:lnTo>
                    <a:pt x="2100" y="1730"/>
                  </a:lnTo>
                  <a:lnTo>
                    <a:pt x="2101" y="1746"/>
                  </a:lnTo>
                  <a:lnTo>
                    <a:pt x="2101" y="1746"/>
                  </a:lnTo>
                  <a:lnTo>
                    <a:pt x="2100" y="1762"/>
                  </a:lnTo>
                  <a:lnTo>
                    <a:pt x="2098" y="1776"/>
                  </a:lnTo>
                  <a:lnTo>
                    <a:pt x="2096" y="1787"/>
                  </a:lnTo>
                  <a:lnTo>
                    <a:pt x="2091" y="1797"/>
                  </a:lnTo>
                  <a:lnTo>
                    <a:pt x="2085" y="1805"/>
                  </a:lnTo>
                  <a:lnTo>
                    <a:pt x="2078" y="1811"/>
                  </a:lnTo>
                  <a:lnTo>
                    <a:pt x="2070" y="1814"/>
                  </a:lnTo>
                  <a:lnTo>
                    <a:pt x="2061" y="1815"/>
                  </a:lnTo>
                  <a:lnTo>
                    <a:pt x="2061" y="1815"/>
                  </a:lnTo>
                  <a:lnTo>
                    <a:pt x="2053" y="1814"/>
                  </a:lnTo>
                  <a:lnTo>
                    <a:pt x="2046" y="1813"/>
                  </a:lnTo>
                  <a:lnTo>
                    <a:pt x="2041" y="1810"/>
                  </a:lnTo>
                  <a:lnTo>
                    <a:pt x="2035" y="1807"/>
                  </a:lnTo>
                  <a:lnTo>
                    <a:pt x="2026" y="1800"/>
                  </a:lnTo>
                  <a:lnTo>
                    <a:pt x="2021" y="1794"/>
                  </a:lnTo>
                  <a:lnTo>
                    <a:pt x="2021" y="1706"/>
                  </a:lnTo>
                  <a:lnTo>
                    <a:pt x="2021" y="1706"/>
                  </a:lnTo>
                  <a:lnTo>
                    <a:pt x="2024" y="1701"/>
                  </a:lnTo>
                  <a:lnTo>
                    <a:pt x="2029" y="1697"/>
                  </a:lnTo>
                  <a:lnTo>
                    <a:pt x="2033" y="1693"/>
                  </a:lnTo>
                  <a:lnTo>
                    <a:pt x="2037" y="1689"/>
                  </a:lnTo>
                  <a:lnTo>
                    <a:pt x="2043" y="1687"/>
                  </a:lnTo>
                  <a:lnTo>
                    <a:pt x="2048" y="1685"/>
                  </a:lnTo>
                  <a:lnTo>
                    <a:pt x="2054" y="1684"/>
                  </a:lnTo>
                  <a:lnTo>
                    <a:pt x="2059" y="1684"/>
                  </a:lnTo>
                  <a:lnTo>
                    <a:pt x="2059" y="1684"/>
                  </a:lnTo>
                  <a:close/>
                  <a:moveTo>
                    <a:pt x="1445" y="1654"/>
                  </a:moveTo>
                  <a:lnTo>
                    <a:pt x="1445" y="1654"/>
                  </a:lnTo>
                  <a:lnTo>
                    <a:pt x="1440" y="1650"/>
                  </a:lnTo>
                  <a:lnTo>
                    <a:pt x="1435" y="1645"/>
                  </a:lnTo>
                  <a:lnTo>
                    <a:pt x="1428" y="1642"/>
                  </a:lnTo>
                  <a:lnTo>
                    <a:pt x="1423" y="1639"/>
                  </a:lnTo>
                  <a:lnTo>
                    <a:pt x="1416" y="1636"/>
                  </a:lnTo>
                  <a:lnTo>
                    <a:pt x="1409" y="1634"/>
                  </a:lnTo>
                  <a:lnTo>
                    <a:pt x="1403" y="1634"/>
                  </a:lnTo>
                  <a:lnTo>
                    <a:pt x="1396" y="1633"/>
                  </a:lnTo>
                  <a:lnTo>
                    <a:pt x="1396" y="1633"/>
                  </a:lnTo>
                  <a:lnTo>
                    <a:pt x="1386" y="1634"/>
                  </a:lnTo>
                  <a:lnTo>
                    <a:pt x="1376" y="1635"/>
                  </a:lnTo>
                  <a:lnTo>
                    <a:pt x="1367" y="1637"/>
                  </a:lnTo>
                  <a:lnTo>
                    <a:pt x="1360" y="1641"/>
                  </a:lnTo>
                  <a:lnTo>
                    <a:pt x="1352" y="1645"/>
                  </a:lnTo>
                  <a:lnTo>
                    <a:pt x="1344" y="1651"/>
                  </a:lnTo>
                  <a:lnTo>
                    <a:pt x="1338" y="1657"/>
                  </a:lnTo>
                  <a:lnTo>
                    <a:pt x="1332" y="1664"/>
                  </a:lnTo>
                  <a:lnTo>
                    <a:pt x="1327" y="1672"/>
                  </a:lnTo>
                  <a:lnTo>
                    <a:pt x="1322" y="1680"/>
                  </a:lnTo>
                  <a:lnTo>
                    <a:pt x="1318" y="1689"/>
                  </a:lnTo>
                  <a:lnTo>
                    <a:pt x="1314" y="1699"/>
                  </a:lnTo>
                  <a:lnTo>
                    <a:pt x="1312" y="1710"/>
                  </a:lnTo>
                  <a:lnTo>
                    <a:pt x="1310" y="1722"/>
                  </a:lnTo>
                  <a:lnTo>
                    <a:pt x="1309" y="1734"/>
                  </a:lnTo>
                  <a:lnTo>
                    <a:pt x="1309" y="1747"/>
                  </a:lnTo>
                  <a:lnTo>
                    <a:pt x="1309" y="1747"/>
                  </a:lnTo>
                  <a:lnTo>
                    <a:pt x="1309" y="1761"/>
                  </a:lnTo>
                  <a:lnTo>
                    <a:pt x="1310" y="1773"/>
                  </a:lnTo>
                  <a:lnTo>
                    <a:pt x="1312" y="1785"/>
                  </a:lnTo>
                  <a:lnTo>
                    <a:pt x="1314" y="1796"/>
                  </a:lnTo>
                  <a:lnTo>
                    <a:pt x="1318" y="1807"/>
                  </a:lnTo>
                  <a:lnTo>
                    <a:pt x="1321" y="1817"/>
                  </a:lnTo>
                  <a:lnTo>
                    <a:pt x="1327" y="1826"/>
                  </a:lnTo>
                  <a:lnTo>
                    <a:pt x="1331" y="1834"/>
                  </a:lnTo>
                  <a:lnTo>
                    <a:pt x="1338" y="1841"/>
                  </a:lnTo>
                  <a:lnTo>
                    <a:pt x="1343" y="1847"/>
                  </a:lnTo>
                  <a:lnTo>
                    <a:pt x="1351" y="1853"/>
                  </a:lnTo>
                  <a:lnTo>
                    <a:pt x="1359" y="1857"/>
                  </a:lnTo>
                  <a:lnTo>
                    <a:pt x="1366" y="1860"/>
                  </a:lnTo>
                  <a:lnTo>
                    <a:pt x="1375" y="1864"/>
                  </a:lnTo>
                  <a:lnTo>
                    <a:pt x="1385" y="1865"/>
                  </a:lnTo>
                  <a:lnTo>
                    <a:pt x="1395" y="1865"/>
                  </a:lnTo>
                  <a:lnTo>
                    <a:pt x="1395" y="1865"/>
                  </a:lnTo>
                  <a:lnTo>
                    <a:pt x="1402" y="1865"/>
                  </a:lnTo>
                  <a:lnTo>
                    <a:pt x="1408" y="1864"/>
                  </a:lnTo>
                  <a:lnTo>
                    <a:pt x="1415" y="1862"/>
                  </a:lnTo>
                  <a:lnTo>
                    <a:pt x="1421" y="1860"/>
                  </a:lnTo>
                  <a:lnTo>
                    <a:pt x="1428" y="1857"/>
                  </a:lnTo>
                  <a:lnTo>
                    <a:pt x="1434" y="1853"/>
                  </a:lnTo>
                  <a:lnTo>
                    <a:pt x="1439" y="1849"/>
                  </a:lnTo>
                  <a:lnTo>
                    <a:pt x="1445" y="1844"/>
                  </a:lnTo>
                  <a:lnTo>
                    <a:pt x="1445" y="1849"/>
                  </a:lnTo>
                  <a:lnTo>
                    <a:pt x="1445" y="1849"/>
                  </a:lnTo>
                  <a:lnTo>
                    <a:pt x="1445" y="1858"/>
                  </a:lnTo>
                  <a:lnTo>
                    <a:pt x="1444" y="1868"/>
                  </a:lnTo>
                  <a:lnTo>
                    <a:pt x="1441" y="1878"/>
                  </a:lnTo>
                  <a:lnTo>
                    <a:pt x="1439" y="1882"/>
                  </a:lnTo>
                  <a:lnTo>
                    <a:pt x="1436" y="1887"/>
                  </a:lnTo>
                  <a:lnTo>
                    <a:pt x="1433" y="1891"/>
                  </a:lnTo>
                  <a:lnTo>
                    <a:pt x="1428" y="1896"/>
                  </a:lnTo>
                  <a:lnTo>
                    <a:pt x="1421" y="1899"/>
                  </a:lnTo>
                  <a:lnTo>
                    <a:pt x="1415" y="1901"/>
                  </a:lnTo>
                  <a:lnTo>
                    <a:pt x="1407" y="1904"/>
                  </a:lnTo>
                  <a:lnTo>
                    <a:pt x="1397" y="1905"/>
                  </a:lnTo>
                  <a:lnTo>
                    <a:pt x="1386" y="1908"/>
                  </a:lnTo>
                  <a:lnTo>
                    <a:pt x="1374" y="1908"/>
                  </a:lnTo>
                  <a:lnTo>
                    <a:pt x="1372" y="1908"/>
                  </a:lnTo>
                  <a:lnTo>
                    <a:pt x="1391" y="1951"/>
                  </a:lnTo>
                  <a:lnTo>
                    <a:pt x="1392" y="1951"/>
                  </a:lnTo>
                  <a:lnTo>
                    <a:pt x="1392" y="1951"/>
                  </a:lnTo>
                  <a:lnTo>
                    <a:pt x="1405" y="1951"/>
                  </a:lnTo>
                  <a:lnTo>
                    <a:pt x="1417" y="1948"/>
                  </a:lnTo>
                  <a:lnTo>
                    <a:pt x="1429" y="1946"/>
                  </a:lnTo>
                  <a:lnTo>
                    <a:pt x="1439" y="1943"/>
                  </a:lnTo>
                  <a:lnTo>
                    <a:pt x="1449" y="1940"/>
                  </a:lnTo>
                  <a:lnTo>
                    <a:pt x="1458" y="1935"/>
                  </a:lnTo>
                  <a:lnTo>
                    <a:pt x="1466" y="1929"/>
                  </a:lnTo>
                  <a:lnTo>
                    <a:pt x="1473" y="1923"/>
                  </a:lnTo>
                  <a:lnTo>
                    <a:pt x="1480" y="1915"/>
                  </a:lnTo>
                  <a:lnTo>
                    <a:pt x="1484" y="1907"/>
                  </a:lnTo>
                  <a:lnTo>
                    <a:pt x="1490" y="1898"/>
                  </a:lnTo>
                  <a:lnTo>
                    <a:pt x="1493" y="1888"/>
                  </a:lnTo>
                  <a:lnTo>
                    <a:pt x="1497" y="1877"/>
                  </a:lnTo>
                  <a:lnTo>
                    <a:pt x="1499" y="1866"/>
                  </a:lnTo>
                  <a:lnTo>
                    <a:pt x="1500" y="1854"/>
                  </a:lnTo>
                  <a:lnTo>
                    <a:pt x="1500" y="1839"/>
                  </a:lnTo>
                  <a:lnTo>
                    <a:pt x="1500" y="1639"/>
                  </a:lnTo>
                  <a:lnTo>
                    <a:pt x="1445" y="1639"/>
                  </a:lnTo>
                  <a:lnTo>
                    <a:pt x="1445" y="1654"/>
                  </a:lnTo>
                  <a:close/>
                  <a:moveTo>
                    <a:pt x="1445" y="1706"/>
                  </a:moveTo>
                  <a:lnTo>
                    <a:pt x="1445" y="1793"/>
                  </a:lnTo>
                  <a:lnTo>
                    <a:pt x="1445" y="1793"/>
                  </a:lnTo>
                  <a:lnTo>
                    <a:pt x="1438" y="1801"/>
                  </a:lnTo>
                  <a:lnTo>
                    <a:pt x="1429" y="1808"/>
                  </a:lnTo>
                  <a:lnTo>
                    <a:pt x="1425" y="1811"/>
                  </a:lnTo>
                  <a:lnTo>
                    <a:pt x="1419" y="1813"/>
                  </a:lnTo>
                  <a:lnTo>
                    <a:pt x="1413" y="1814"/>
                  </a:lnTo>
                  <a:lnTo>
                    <a:pt x="1406" y="1815"/>
                  </a:lnTo>
                  <a:lnTo>
                    <a:pt x="1406" y="1815"/>
                  </a:lnTo>
                  <a:lnTo>
                    <a:pt x="1398" y="1814"/>
                  </a:lnTo>
                  <a:lnTo>
                    <a:pt x="1392" y="1812"/>
                  </a:lnTo>
                  <a:lnTo>
                    <a:pt x="1384" y="1807"/>
                  </a:lnTo>
                  <a:lnTo>
                    <a:pt x="1378" y="1802"/>
                  </a:lnTo>
                  <a:lnTo>
                    <a:pt x="1373" y="1793"/>
                  </a:lnTo>
                  <a:lnTo>
                    <a:pt x="1369" y="1781"/>
                  </a:lnTo>
                  <a:lnTo>
                    <a:pt x="1365" y="1765"/>
                  </a:lnTo>
                  <a:lnTo>
                    <a:pt x="1364" y="1746"/>
                  </a:lnTo>
                  <a:lnTo>
                    <a:pt x="1364" y="1746"/>
                  </a:lnTo>
                  <a:lnTo>
                    <a:pt x="1365" y="1728"/>
                  </a:lnTo>
                  <a:lnTo>
                    <a:pt x="1369" y="1715"/>
                  </a:lnTo>
                  <a:lnTo>
                    <a:pt x="1373" y="1704"/>
                  </a:lnTo>
                  <a:lnTo>
                    <a:pt x="1378" y="1696"/>
                  </a:lnTo>
                  <a:lnTo>
                    <a:pt x="1384" y="1689"/>
                  </a:lnTo>
                  <a:lnTo>
                    <a:pt x="1392" y="1686"/>
                  </a:lnTo>
                  <a:lnTo>
                    <a:pt x="1398" y="1684"/>
                  </a:lnTo>
                  <a:lnTo>
                    <a:pt x="1406" y="1684"/>
                  </a:lnTo>
                  <a:lnTo>
                    <a:pt x="1406" y="1684"/>
                  </a:lnTo>
                  <a:lnTo>
                    <a:pt x="1413" y="1684"/>
                  </a:lnTo>
                  <a:lnTo>
                    <a:pt x="1419" y="1686"/>
                  </a:lnTo>
                  <a:lnTo>
                    <a:pt x="1426" y="1688"/>
                  </a:lnTo>
                  <a:lnTo>
                    <a:pt x="1430" y="1690"/>
                  </a:lnTo>
                  <a:lnTo>
                    <a:pt x="1435" y="1695"/>
                  </a:lnTo>
                  <a:lnTo>
                    <a:pt x="1439" y="1698"/>
                  </a:lnTo>
                  <a:lnTo>
                    <a:pt x="1445" y="1706"/>
                  </a:lnTo>
                  <a:lnTo>
                    <a:pt x="1445" y="1706"/>
                  </a:lnTo>
                  <a:close/>
                  <a:moveTo>
                    <a:pt x="1671" y="1693"/>
                  </a:moveTo>
                  <a:lnTo>
                    <a:pt x="1671" y="1693"/>
                  </a:lnTo>
                  <a:lnTo>
                    <a:pt x="1684" y="1686"/>
                  </a:lnTo>
                  <a:lnTo>
                    <a:pt x="1697" y="1682"/>
                  </a:lnTo>
                  <a:lnTo>
                    <a:pt x="1712" y="1678"/>
                  </a:lnTo>
                  <a:lnTo>
                    <a:pt x="1727" y="1677"/>
                  </a:lnTo>
                  <a:lnTo>
                    <a:pt x="1727" y="1677"/>
                  </a:lnTo>
                  <a:lnTo>
                    <a:pt x="1737" y="1678"/>
                  </a:lnTo>
                  <a:lnTo>
                    <a:pt x="1745" y="1679"/>
                  </a:lnTo>
                  <a:lnTo>
                    <a:pt x="1751" y="1682"/>
                  </a:lnTo>
                  <a:lnTo>
                    <a:pt x="1757" y="1686"/>
                  </a:lnTo>
                  <a:lnTo>
                    <a:pt x="1761" y="1690"/>
                  </a:lnTo>
                  <a:lnTo>
                    <a:pt x="1765" y="1696"/>
                  </a:lnTo>
                  <a:lnTo>
                    <a:pt x="1767" y="1701"/>
                  </a:lnTo>
                  <a:lnTo>
                    <a:pt x="1767" y="1709"/>
                  </a:lnTo>
                  <a:lnTo>
                    <a:pt x="1767" y="1725"/>
                  </a:lnTo>
                  <a:lnTo>
                    <a:pt x="1767" y="1725"/>
                  </a:lnTo>
                  <a:lnTo>
                    <a:pt x="1757" y="1720"/>
                  </a:lnTo>
                  <a:lnTo>
                    <a:pt x="1745" y="1717"/>
                  </a:lnTo>
                  <a:lnTo>
                    <a:pt x="1733" y="1715"/>
                  </a:lnTo>
                  <a:lnTo>
                    <a:pt x="1719" y="1714"/>
                  </a:lnTo>
                  <a:lnTo>
                    <a:pt x="1719" y="1714"/>
                  </a:lnTo>
                  <a:lnTo>
                    <a:pt x="1704" y="1715"/>
                  </a:lnTo>
                  <a:lnTo>
                    <a:pt x="1689" y="1718"/>
                  </a:lnTo>
                  <a:lnTo>
                    <a:pt x="1674" y="1722"/>
                  </a:lnTo>
                  <a:lnTo>
                    <a:pt x="1667" y="1726"/>
                  </a:lnTo>
                  <a:lnTo>
                    <a:pt x="1660" y="1730"/>
                  </a:lnTo>
                  <a:lnTo>
                    <a:pt x="1654" y="1734"/>
                  </a:lnTo>
                  <a:lnTo>
                    <a:pt x="1649" y="1740"/>
                  </a:lnTo>
                  <a:lnTo>
                    <a:pt x="1643" y="1746"/>
                  </a:lnTo>
                  <a:lnTo>
                    <a:pt x="1639" y="1752"/>
                  </a:lnTo>
                  <a:lnTo>
                    <a:pt x="1636" y="1760"/>
                  </a:lnTo>
                  <a:lnTo>
                    <a:pt x="1633" y="1769"/>
                  </a:lnTo>
                  <a:lnTo>
                    <a:pt x="1632" y="1778"/>
                  </a:lnTo>
                  <a:lnTo>
                    <a:pt x="1631" y="1786"/>
                  </a:lnTo>
                  <a:lnTo>
                    <a:pt x="1631" y="1786"/>
                  </a:lnTo>
                  <a:lnTo>
                    <a:pt x="1632" y="1797"/>
                  </a:lnTo>
                  <a:lnTo>
                    <a:pt x="1633" y="1807"/>
                  </a:lnTo>
                  <a:lnTo>
                    <a:pt x="1636" y="1815"/>
                  </a:lnTo>
                  <a:lnTo>
                    <a:pt x="1639" y="1824"/>
                  </a:lnTo>
                  <a:lnTo>
                    <a:pt x="1642" y="1830"/>
                  </a:lnTo>
                  <a:lnTo>
                    <a:pt x="1648" y="1837"/>
                  </a:lnTo>
                  <a:lnTo>
                    <a:pt x="1652" y="1843"/>
                  </a:lnTo>
                  <a:lnTo>
                    <a:pt x="1659" y="1848"/>
                  </a:lnTo>
                  <a:lnTo>
                    <a:pt x="1664" y="1853"/>
                  </a:lnTo>
                  <a:lnTo>
                    <a:pt x="1671" y="1856"/>
                  </a:lnTo>
                  <a:lnTo>
                    <a:pt x="1685" y="1861"/>
                  </a:lnTo>
                  <a:lnTo>
                    <a:pt x="1700" y="1865"/>
                  </a:lnTo>
                  <a:lnTo>
                    <a:pt x="1714" y="1866"/>
                  </a:lnTo>
                  <a:lnTo>
                    <a:pt x="1714" y="1866"/>
                  </a:lnTo>
                  <a:lnTo>
                    <a:pt x="1726" y="1864"/>
                  </a:lnTo>
                  <a:lnTo>
                    <a:pt x="1734" y="1862"/>
                  </a:lnTo>
                  <a:lnTo>
                    <a:pt x="1740" y="1860"/>
                  </a:lnTo>
                  <a:lnTo>
                    <a:pt x="1748" y="1857"/>
                  </a:lnTo>
                  <a:lnTo>
                    <a:pt x="1755" y="1853"/>
                  </a:lnTo>
                  <a:lnTo>
                    <a:pt x="1761" y="1848"/>
                  </a:lnTo>
                  <a:lnTo>
                    <a:pt x="1767" y="1843"/>
                  </a:lnTo>
                  <a:lnTo>
                    <a:pt x="1767" y="1860"/>
                  </a:lnTo>
                  <a:lnTo>
                    <a:pt x="1822" y="1860"/>
                  </a:lnTo>
                  <a:lnTo>
                    <a:pt x="1822" y="1710"/>
                  </a:lnTo>
                  <a:lnTo>
                    <a:pt x="1822" y="1710"/>
                  </a:lnTo>
                  <a:lnTo>
                    <a:pt x="1822" y="1701"/>
                  </a:lnTo>
                  <a:lnTo>
                    <a:pt x="1821" y="1694"/>
                  </a:lnTo>
                  <a:lnTo>
                    <a:pt x="1819" y="1686"/>
                  </a:lnTo>
                  <a:lnTo>
                    <a:pt x="1817" y="1678"/>
                  </a:lnTo>
                  <a:lnTo>
                    <a:pt x="1812" y="1672"/>
                  </a:lnTo>
                  <a:lnTo>
                    <a:pt x="1809" y="1665"/>
                  </a:lnTo>
                  <a:lnTo>
                    <a:pt x="1803" y="1659"/>
                  </a:lnTo>
                  <a:lnTo>
                    <a:pt x="1798" y="1654"/>
                  </a:lnTo>
                  <a:lnTo>
                    <a:pt x="1792" y="1650"/>
                  </a:lnTo>
                  <a:lnTo>
                    <a:pt x="1786" y="1645"/>
                  </a:lnTo>
                  <a:lnTo>
                    <a:pt x="1778" y="1642"/>
                  </a:lnTo>
                  <a:lnTo>
                    <a:pt x="1770" y="1639"/>
                  </a:lnTo>
                  <a:lnTo>
                    <a:pt x="1761" y="1636"/>
                  </a:lnTo>
                  <a:lnTo>
                    <a:pt x="1753" y="1635"/>
                  </a:lnTo>
                  <a:lnTo>
                    <a:pt x="1743" y="1634"/>
                  </a:lnTo>
                  <a:lnTo>
                    <a:pt x="1733" y="1633"/>
                  </a:lnTo>
                  <a:lnTo>
                    <a:pt x="1733" y="1633"/>
                  </a:lnTo>
                  <a:lnTo>
                    <a:pt x="1721" y="1634"/>
                  </a:lnTo>
                  <a:lnTo>
                    <a:pt x="1711" y="1634"/>
                  </a:lnTo>
                  <a:lnTo>
                    <a:pt x="1700" y="1636"/>
                  </a:lnTo>
                  <a:lnTo>
                    <a:pt x="1689" y="1639"/>
                  </a:lnTo>
                  <a:lnTo>
                    <a:pt x="1679" y="1642"/>
                  </a:lnTo>
                  <a:lnTo>
                    <a:pt x="1669" y="1645"/>
                  </a:lnTo>
                  <a:lnTo>
                    <a:pt x="1659" y="1650"/>
                  </a:lnTo>
                  <a:lnTo>
                    <a:pt x="1649" y="1655"/>
                  </a:lnTo>
                  <a:lnTo>
                    <a:pt x="1671" y="1693"/>
                  </a:lnTo>
                  <a:close/>
                  <a:moveTo>
                    <a:pt x="1686" y="1786"/>
                  </a:moveTo>
                  <a:lnTo>
                    <a:pt x="1686" y="1786"/>
                  </a:lnTo>
                  <a:lnTo>
                    <a:pt x="1686" y="1780"/>
                  </a:lnTo>
                  <a:lnTo>
                    <a:pt x="1689" y="1773"/>
                  </a:lnTo>
                  <a:lnTo>
                    <a:pt x="1692" y="1768"/>
                  </a:lnTo>
                  <a:lnTo>
                    <a:pt x="1696" y="1763"/>
                  </a:lnTo>
                  <a:lnTo>
                    <a:pt x="1702" y="1760"/>
                  </a:lnTo>
                  <a:lnTo>
                    <a:pt x="1708" y="1758"/>
                  </a:lnTo>
                  <a:lnTo>
                    <a:pt x="1716" y="1755"/>
                  </a:lnTo>
                  <a:lnTo>
                    <a:pt x="1724" y="1755"/>
                  </a:lnTo>
                  <a:lnTo>
                    <a:pt x="1724" y="1755"/>
                  </a:lnTo>
                  <a:lnTo>
                    <a:pt x="1736" y="1755"/>
                  </a:lnTo>
                  <a:lnTo>
                    <a:pt x="1747" y="1758"/>
                  </a:lnTo>
                  <a:lnTo>
                    <a:pt x="1757" y="1761"/>
                  </a:lnTo>
                  <a:lnTo>
                    <a:pt x="1767" y="1766"/>
                  </a:lnTo>
                  <a:lnTo>
                    <a:pt x="1767" y="1796"/>
                  </a:lnTo>
                  <a:lnTo>
                    <a:pt x="1767" y="1796"/>
                  </a:lnTo>
                  <a:lnTo>
                    <a:pt x="1765" y="1801"/>
                  </a:lnTo>
                  <a:lnTo>
                    <a:pt x="1760" y="1805"/>
                  </a:lnTo>
                  <a:lnTo>
                    <a:pt x="1756" y="1810"/>
                  </a:lnTo>
                  <a:lnTo>
                    <a:pt x="1750" y="1813"/>
                  </a:lnTo>
                  <a:lnTo>
                    <a:pt x="1745" y="1816"/>
                  </a:lnTo>
                  <a:lnTo>
                    <a:pt x="1738" y="1818"/>
                  </a:lnTo>
                  <a:lnTo>
                    <a:pt x="1732" y="1819"/>
                  </a:lnTo>
                  <a:lnTo>
                    <a:pt x="1724" y="1821"/>
                  </a:lnTo>
                  <a:lnTo>
                    <a:pt x="1724" y="1821"/>
                  </a:lnTo>
                  <a:lnTo>
                    <a:pt x="1716" y="1819"/>
                  </a:lnTo>
                  <a:lnTo>
                    <a:pt x="1708" y="1817"/>
                  </a:lnTo>
                  <a:lnTo>
                    <a:pt x="1702" y="1815"/>
                  </a:lnTo>
                  <a:lnTo>
                    <a:pt x="1696" y="1811"/>
                  </a:lnTo>
                  <a:lnTo>
                    <a:pt x="1692" y="1806"/>
                  </a:lnTo>
                  <a:lnTo>
                    <a:pt x="1689" y="1801"/>
                  </a:lnTo>
                  <a:lnTo>
                    <a:pt x="1687" y="1794"/>
                  </a:lnTo>
                  <a:lnTo>
                    <a:pt x="1686" y="1786"/>
                  </a:lnTo>
                  <a:lnTo>
                    <a:pt x="1686" y="1786"/>
                  </a:lnTo>
                  <a:close/>
                  <a:moveTo>
                    <a:pt x="2333" y="1796"/>
                  </a:moveTo>
                  <a:lnTo>
                    <a:pt x="2333" y="1796"/>
                  </a:lnTo>
                  <a:lnTo>
                    <a:pt x="2325" y="1803"/>
                  </a:lnTo>
                  <a:lnTo>
                    <a:pt x="2315" y="1808"/>
                  </a:lnTo>
                  <a:lnTo>
                    <a:pt x="2310" y="1811"/>
                  </a:lnTo>
                  <a:lnTo>
                    <a:pt x="2303" y="1813"/>
                  </a:lnTo>
                  <a:lnTo>
                    <a:pt x="2297" y="1814"/>
                  </a:lnTo>
                  <a:lnTo>
                    <a:pt x="2290" y="1815"/>
                  </a:lnTo>
                  <a:lnTo>
                    <a:pt x="2290" y="1815"/>
                  </a:lnTo>
                  <a:lnTo>
                    <a:pt x="2285" y="1814"/>
                  </a:lnTo>
                  <a:lnTo>
                    <a:pt x="2278" y="1814"/>
                  </a:lnTo>
                  <a:lnTo>
                    <a:pt x="2270" y="1812"/>
                  </a:lnTo>
                  <a:lnTo>
                    <a:pt x="2261" y="1807"/>
                  </a:lnTo>
                  <a:lnTo>
                    <a:pt x="2254" y="1802"/>
                  </a:lnTo>
                  <a:lnTo>
                    <a:pt x="2250" y="1797"/>
                  </a:lnTo>
                  <a:lnTo>
                    <a:pt x="2247" y="1793"/>
                  </a:lnTo>
                  <a:lnTo>
                    <a:pt x="2245" y="1787"/>
                  </a:lnTo>
                  <a:lnTo>
                    <a:pt x="2243" y="1781"/>
                  </a:lnTo>
                  <a:lnTo>
                    <a:pt x="2242" y="1774"/>
                  </a:lnTo>
                  <a:lnTo>
                    <a:pt x="2240" y="1766"/>
                  </a:lnTo>
                  <a:lnTo>
                    <a:pt x="2376" y="1766"/>
                  </a:lnTo>
                  <a:lnTo>
                    <a:pt x="2376" y="1766"/>
                  </a:lnTo>
                  <a:lnTo>
                    <a:pt x="2377" y="1750"/>
                  </a:lnTo>
                  <a:lnTo>
                    <a:pt x="2377" y="1750"/>
                  </a:lnTo>
                  <a:lnTo>
                    <a:pt x="2377" y="1737"/>
                  </a:lnTo>
                  <a:lnTo>
                    <a:pt x="2375" y="1725"/>
                  </a:lnTo>
                  <a:lnTo>
                    <a:pt x="2374" y="1712"/>
                  </a:lnTo>
                  <a:lnTo>
                    <a:pt x="2371" y="1701"/>
                  </a:lnTo>
                  <a:lnTo>
                    <a:pt x="2367" y="1691"/>
                  </a:lnTo>
                  <a:lnTo>
                    <a:pt x="2363" y="1682"/>
                  </a:lnTo>
                  <a:lnTo>
                    <a:pt x="2357" y="1673"/>
                  </a:lnTo>
                  <a:lnTo>
                    <a:pt x="2352" y="1665"/>
                  </a:lnTo>
                  <a:lnTo>
                    <a:pt x="2345" y="1657"/>
                  </a:lnTo>
                  <a:lnTo>
                    <a:pt x="2339" y="1652"/>
                  </a:lnTo>
                  <a:lnTo>
                    <a:pt x="2331" y="1646"/>
                  </a:lnTo>
                  <a:lnTo>
                    <a:pt x="2322" y="1642"/>
                  </a:lnTo>
                  <a:lnTo>
                    <a:pt x="2313" y="1639"/>
                  </a:lnTo>
                  <a:lnTo>
                    <a:pt x="2304" y="1635"/>
                  </a:lnTo>
                  <a:lnTo>
                    <a:pt x="2294" y="1634"/>
                  </a:lnTo>
                  <a:lnTo>
                    <a:pt x="2283" y="1633"/>
                  </a:lnTo>
                  <a:lnTo>
                    <a:pt x="2283" y="1633"/>
                  </a:lnTo>
                  <a:lnTo>
                    <a:pt x="2274" y="1634"/>
                  </a:lnTo>
                  <a:lnTo>
                    <a:pt x="2264" y="1635"/>
                  </a:lnTo>
                  <a:lnTo>
                    <a:pt x="2254" y="1639"/>
                  </a:lnTo>
                  <a:lnTo>
                    <a:pt x="2244" y="1642"/>
                  </a:lnTo>
                  <a:lnTo>
                    <a:pt x="2235" y="1646"/>
                  </a:lnTo>
                  <a:lnTo>
                    <a:pt x="2227" y="1653"/>
                  </a:lnTo>
                  <a:lnTo>
                    <a:pt x="2219" y="1658"/>
                  </a:lnTo>
                  <a:lnTo>
                    <a:pt x="2213" y="1666"/>
                  </a:lnTo>
                  <a:lnTo>
                    <a:pt x="2206" y="1674"/>
                  </a:lnTo>
                  <a:lnTo>
                    <a:pt x="2201" y="1683"/>
                  </a:lnTo>
                  <a:lnTo>
                    <a:pt x="2196" y="1693"/>
                  </a:lnTo>
                  <a:lnTo>
                    <a:pt x="2192" y="1703"/>
                  </a:lnTo>
                  <a:lnTo>
                    <a:pt x="2189" y="1714"/>
                  </a:lnTo>
                  <a:lnTo>
                    <a:pt x="2186" y="1726"/>
                  </a:lnTo>
                  <a:lnTo>
                    <a:pt x="2185" y="1737"/>
                  </a:lnTo>
                  <a:lnTo>
                    <a:pt x="2184" y="1750"/>
                  </a:lnTo>
                  <a:lnTo>
                    <a:pt x="2184" y="1750"/>
                  </a:lnTo>
                  <a:lnTo>
                    <a:pt x="2185" y="1762"/>
                  </a:lnTo>
                  <a:lnTo>
                    <a:pt x="2186" y="1774"/>
                  </a:lnTo>
                  <a:lnTo>
                    <a:pt x="2189" y="1786"/>
                  </a:lnTo>
                  <a:lnTo>
                    <a:pt x="2192" y="1797"/>
                  </a:lnTo>
                  <a:lnTo>
                    <a:pt x="2196" y="1807"/>
                  </a:lnTo>
                  <a:lnTo>
                    <a:pt x="2201" y="1817"/>
                  </a:lnTo>
                  <a:lnTo>
                    <a:pt x="2206" y="1826"/>
                  </a:lnTo>
                  <a:lnTo>
                    <a:pt x="2213" y="1834"/>
                  </a:lnTo>
                  <a:lnTo>
                    <a:pt x="2221" y="1840"/>
                  </a:lnTo>
                  <a:lnTo>
                    <a:pt x="2228" y="1847"/>
                  </a:lnTo>
                  <a:lnTo>
                    <a:pt x="2237" y="1853"/>
                  </a:lnTo>
                  <a:lnTo>
                    <a:pt x="2246" y="1857"/>
                  </a:lnTo>
                  <a:lnTo>
                    <a:pt x="2256" y="1860"/>
                  </a:lnTo>
                  <a:lnTo>
                    <a:pt x="2267" y="1864"/>
                  </a:lnTo>
                  <a:lnTo>
                    <a:pt x="2278" y="1865"/>
                  </a:lnTo>
                  <a:lnTo>
                    <a:pt x="2290" y="1866"/>
                  </a:lnTo>
                  <a:lnTo>
                    <a:pt x="2290" y="1866"/>
                  </a:lnTo>
                  <a:lnTo>
                    <a:pt x="2301" y="1865"/>
                  </a:lnTo>
                  <a:lnTo>
                    <a:pt x="2311" y="1864"/>
                  </a:lnTo>
                  <a:lnTo>
                    <a:pt x="2322" y="1860"/>
                  </a:lnTo>
                  <a:lnTo>
                    <a:pt x="2332" y="1857"/>
                  </a:lnTo>
                  <a:lnTo>
                    <a:pt x="2342" y="1851"/>
                  </a:lnTo>
                  <a:lnTo>
                    <a:pt x="2351" y="1846"/>
                  </a:lnTo>
                  <a:lnTo>
                    <a:pt x="2360" y="1838"/>
                  </a:lnTo>
                  <a:lnTo>
                    <a:pt x="2368" y="1830"/>
                  </a:lnTo>
                  <a:lnTo>
                    <a:pt x="2333" y="1796"/>
                  </a:lnTo>
                  <a:close/>
                  <a:moveTo>
                    <a:pt x="2242" y="1726"/>
                  </a:moveTo>
                  <a:lnTo>
                    <a:pt x="2242" y="1726"/>
                  </a:lnTo>
                  <a:lnTo>
                    <a:pt x="2243" y="1716"/>
                  </a:lnTo>
                  <a:lnTo>
                    <a:pt x="2245" y="1707"/>
                  </a:lnTo>
                  <a:lnTo>
                    <a:pt x="2248" y="1699"/>
                  </a:lnTo>
                  <a:lnTo>
                    <a:pt x="2254" y="1693"/>
                  </a:lnTo>
                  <a:lnTo>
                    <a:pt x="2259" y="1687"/>
                  </a:lnTo>
                  <a:lnTo>
                    <a:pt x="2266" y="1684"/>
                  </a:lnTo>
                  <a:lnTo>
                    <a:pt x="2274" y="1680"/>
                  </a:lnTo>
                  <a:lnTo>
                    <a:pt x="2282" y="1680"/>
                  </a:lnTo>
                  <a:lnTo>
                    <a:pt x="2282" y="1680"/>
                  </a:lnTo>
                  <a:lnTo>
                    <a:pt x="2292" y="1682"/>
                  </a:lnTo>
                  <a:lnTo>
                    <a:pt x="2301" y="1684"/>
                  </a:lnTo>
                  <a:lnTo>
                    <a:pt x="2308" y="1688"/>
                  </a:lnTo>
                  <a:lnTo>
                    <a:pt x="2313" y="1695"/>
                  </a:lnTo>
                  <a:lnTo>
                    <a:pt x="2318" y="1701"/>
                  </a:lnTo>
                  <a:lnTo>
                    <a:pt x="2321" y="1709"/>
                  </a:lnTo>
                  <a:lnTo>
                    <a:pt x="2323" y="1718"/>
                  </a:lnTo>
                  <a:lnTo>
                    <a:pt x="2324" y="1726"/>
                  </a:lnTo>
                  <a:lnTo>
                    <a:pt x="2242" y="1726"/>
                  </a:lnTo>
                  <a:close/>
                  <a:moveTo>
                    <a:pt x="2864" y="1796"/>
                  </a:moveTo>
                  <a:lnTo>
                    <a:pt x="2864" y="1796"/>
                  </a:lnTo>
                  <a:lnTo>
                    <a:pt x="2855" y="1803"/>
                  </a:lnTo>
                  <a:lnTo>
                    <a:pt x="2846" y="1808"/>
                  </a:lnTo>
                  <a:lnTo>
                    <a:pt x="2840" y="1811"/>
                  </a:lnTo>
                  <a:lnTo>
                    <a:pt x="2834" y="1813"/>
                  </a:lnTo>
                  <a:lnTo>
                    <a:pt x="2828" y="1814"/>
                  </a:lnTo>
                  <a:lnTo>
                    <a:pt x="2820" y="1815"/>
                  </a:lnTo>
                  <a:lnTo>
                    <a:pt x="2820" y="1815"/>
                  </a:lnTo>
                  <a:lnTo>
                    <a:pt x="2814" y="1814"/>
                  </a:lnTo>
                  <a:lnTo>
                    <a:pt x="2808" y="1814"/>
                  </a:lnTo>
                  <a:lnTo>
                    <a:pt x="2800" y="1812"/>
                  </a:lnTo>
                  <a:lnTo>
                    <a:pt x="2792" y="1807"/>
                  </a:lnTo>
                  <a:lnTo>
                    <a:pt x="2784" y="1802"/>
                  </a:lnTo>
                  <a:lnTo>
                    <a:pt x="2781" y="1797"/>
                  </a:lnTo>
                  <a:lnTo>
                    <a:pt x="2778" y="1793"/>
                  </a:lnTo>
                  <a:lnTo>
                    <a:pt x="2776" y="1787"/>
                  </a:lnTo>
                  <a:lnTo>
                    <a:pt x="2773" y="1781"/>
                  </a:lnTo>
                  <a:lnTo>
                    <a:pt x="2771" y="1774"/>
                  </a:lnTo>
                  <a:lnTo>
                    <a:pt x="2770" y="1766"/>
                  </a:lnTo>
                  <a:lnTo>
                    <a:pt x="2907" y="1766"/>
                  </a:lnTo>
                  <a:lnTo>
                    <a:pt x="2907" y="1766"/>
                  </a:lnTo>
                  <a:lnTo>
                    <a:pt x="2908" y="1750"/>
                  </a:lnTo>
                  <a:lnTo>
                    <a:pt x="2908" y="1750"/>
                  </a:lnTo>
                  <a:lnTo>
                    <a:pt x="2907" y="1737"/>
                  </a:lnTo>
                  <a:lnTo>
                    <a:pt x="2906" y="1725"/>
                  </a:lnTo>
                  <a:lnTo>
                    <a:pt x="2904" y="1712"/>
                  </a:lnTo>
                  <a:lnTo>
                    <a:pt x="2901" y="1701"/>
                  </a:lnTo>
                  <a:lnTo>
                    <a:pt x="2897" y="1691"/>
                  </a:lnTo>
                  <a:lnTo>
                    <a:pt x="2893" y="1682"/>
                  </a:lnTo>
                  <a:lnTo>
                    <a:pt x="2888" y="1673"/>
                  </a:lnTo>
                  <a:lnTo>
                    <a:pt x="2883" y="1665"/>
                  </a:lnTo>
                  <a:lnTo>
                    <a:pt x="2876" y="1657"/>
                  </a:lnTo>
                  <a:lnTo>
                    <a:pt x="2868" y="1652"/>
                  </a:lnTo>
                  <a:lnTo>
                    <a:pt x="2861" y="1646"/>
                  </a:lnTo>
                  <a:lnTo>
                    <a:pt x="2853" y="1642"/>
                  </a:lnTo>
                  <a:lnTo>
                    <a:pt x="2844" y="1639"/>
                  </a:lnTo>
                  <a:lnTo>
                    <a:pt x="2834" y="1635"/>
                  </a:lnTo>
                  <a:lnTo>
                    <a:pt x="2824" y="1634"/>
                  </a:lnTo>
                  <a:lnTo>
                    <a:pt x="2814" y="1633"/>
                  </a:lnTo>
                  <a:lnTo>
                    <a:pt x="2814" y="1633"/>
                  </a:lnTo>
                  <a:lnTo>
                    <a:pt x="2803" y="1634"/>
                  </a:lnTo>
                  <a:lnTo>
                    <a:pt x="2793" y="1635"/>
                  </a:lnTo>
                  <a:lnTo>
                    <a:pt x="2783" y="1639"/>
                  </a:lnTo>
                  <a:lnTo>
                    <a:pt x="2775" y="1642"/>
                  </a:lnTo>
                  <a:lnTo>
                    <a:pt x="2766" y="1646"/>
                  </a:lnTo>
                  <a:lnTo>
                    <a:pt x="2757" y="1653"/>
                  </a:lnTo>
                  <a:lnTo>
                    <a:pt x="2750" y="1658"/>
                  </a:lnTo>
                  <a:lnTo>
                    <a:pt x="2743" y="1666"/>
                  </a:lnTo>
                  <a:lnTo>
                    <a:pt x="2736" y="1674"/>
                  </a:lnTo>
                  <a:lnTo>
                    <a:pt x="2730" y="1683"/>
                  </a:lnTo>
                  <a:lnTo>
                    <a:pt x="2726" y="1693"/>
                  </a:lnTo>
                  <a:lnTo>
                    <a:pt x="2722" y="1703"/>
                  </a:lnTo>
                  <a:lnTo>
                    <a:pt x="2719" y="1714"/>
                  </a:lnTo>
                  <a:lnTo>
                    <a:pt x="2716" y="1726"/>
                  </a:lnTo>
                  <a:lnTo>
                    <a:pt x="2715" y="1737"/>
                  </a:lnTo>
                  <a:lnTo>
                    <a:pt x="2715" y="1750"/>
                  </a:lnTo>
                  <a:lnTo>
                    <a:pt x="2715" y="1750"/>
                  </a:lnTo>
                  <a:lnTo>
                    <a:pt x="2715" y="1762"/>
                  </a:lnTo>
                  <a:lnTo>
                    <a:pt x="2716" y="1774"/>
                  </a:lnTo>
                  <a:lnTo>
                    <a:pt x="2718" y="1786"/>
                  </a:lnTo>
                  <a:lnTo>
                    <a:pt x="2722" y="1797"/>
                  </a:lnTo>
                  <a:lnTo>
                    <a:pt x="2726" y="1807"/>
                  </a:lnTo>
                  <a:lnTo>
                    <a:pt x="2732" y="1817"/>
                  </a:lnTo>
                  <a:lnTo>
                    <a:pt x="2737" y="1826"/>
                  </a:lnTo>
                  <a:lnTo>
                    <a:pt x="2744" y="1834"/>
                  </a:lnTo>
                  <a:lnTo>
                    <a:pt x="2750" y="1840"/>
                  </a:lnTo>
                  <a:lnTo>
                    <a:pt x="2758" y="1847"/>
                  </a:lnTo>
                  <a:lnTo>
                    <a:pt x="2767" y="1853"/>
                  </a:lnTo>
                  <a:lnTo>
                    <a:pt x="2777" y="1857"/>
                  </a:lnTo>
                  <a:lnTo>
                    <a:pt x="2787" y="1860"/>
                  </a:lnTo>
                  <a:lnTo>
                    <a:pt x="2797" y="1864"/>
                  </a:lnTo>
                  <a:lnTo>
                    <a:pt x="2809" y="1865"/>
                  </a:lnTo>
                  <a:lnTo>
                    <a:pt x="2820" y="1866"/>
                  </a:lnTo>
                  <a:lnTo>
                    <a:pt x="2820" y="1866"/>
                  </a:lnTo>
                  <a:lnTo>
                    <a:pt x="2831" y="1865"/>
                  </a:lnTo>
                  <a:lnTo>
                    <a:pt x="2842" y="1864"/>
                  </a:lnTo>
                  <a:lnTo>
                    <a:pt x="2852" y="1860"/>
                  </a:lnTo>
                  <a:lnTo>
                    <a:pt x="2862" y="1857"/>
                  </a:lnTo>
                  <a:lnTo>
                    <a:pt x="2872" y="1851"/>
                  </a:lnTo>
                  <a:lnTo>
                    <a:pt x="2882" y="1846"/>
                  </a:lnTo>
                  <a:lnTo>
                    <a:pt x="2890" y="1838"/>
                  </a:lnTo>
                  <a:lnTo>
                    <a:pt x="2898" y="1830"/>
                  </a:lnTo>
                  <a:lnTo>
                    <a:pt x="2864" y="1796"/>
                  </a:lnTo>
                  <a:close/>
                  <a:moveTo>
                    <a:pt x="2771" y="1726"/>
                  </a:moveTo>
                  <a:lnTo>
                    <a:pt x="2771" y="1726"/>
                  </a:lnTo>
                  <a:lnTo>
                    <a:pt x="2772" y="1716"/>
                  </a:lnTo>
                  <a:lnTo>
                    <a:pt x="2776" y="1707"/>
                  </a:lnTo>
                  <a:lnTo>
                    <a:pt x="2779" y="1699"/>
                  </a:lnTo>
                  <a:lnTo>
                    <a:pt x="2783" y="1693"/>
                  </a:lnTo>
                  <a:lnTo>
                    <a:pt x="2790" y="1687"/>
                  </a:lnTo>
                  <a:lnTo>
                    <a:pt x="2797" y="1684"/>
                  </a:lnTo>
                  <a:lnTo>
                    <a:pt x="2804" y="1680"/>
                  </a:lnTo>
                  <a:lnTo>
                    <a:pt x="2813" y="1680"/>
                  </a:lnTo>
                  <a:lnTo>
                    <a:pt x="2813" y="1680"/>
                  </a:lnTo>
                  <a:lnTo>
                    <a:pt x="2823" y="1682"/>
                  </a:lnTo>
                  <a:lnTo>
                    <a:pt x="2831" y="1684"/>
                  </a:lnTo>
                  <a:lnTo>
                    <a:pt x="2839" y="1688"/>
                  </a:lnTo>
                  <a:lnTo>
                    <a:pt x="2844" y="1695"/>
                  </a:lnTo>
                  <a:lnTo>
                    <a:pt x="2849" y="1701"/>
                  </a:lnTo>
                  <a:lnTo>
                    <a:pt x="2852" y="1709"/>
                  </a:lnTo>
                  <a:lnTo>
                    <a:pt x="2854" y="1718"/>
                  </a:lnTo>
                  <a:lnTo>
                    <a:pt x="2855" y="1726"/>
                  </a:lnTo>
                  <a:lnTo>
                    <a:pt x="2771" y="1726"/>
                  </a:lnTo>
                  <a:close/>
                  <a:moveTo>
                    <a:pt x="2639" y="1783"/>
                  </a:moveTo>
                  <a:lnTo>
                    <a:pt x="2639" y="1783"/>
                  </a:lnTo>
                  <a:lnTo>
                    <a:pt x="2639" y="1791"/>
                  </a:lnTo>
                  <a:lnTo>
                    <a:pt x="2640" y="1796"/>
                  </a:lnTo>
                  <a:lnTo>
                    <a:pt x="2642" y="1802"/>
                  </a:lnTo>
                  <a:lnTo>
                    <a:pt x="2644" y="1806"/>
                  </a:lnTo>
                  <a:lnTo>
                    <a:pt x="2648" y="1810"/>
                  </a:lnTo>
                  <a:lnTo>
                    <a:pt x="2652" y="1812"/>
                  </a:lnTo>
                  <a:lnTo>
                    <a:pt x="2656" y="1813"/>
                  </a:lnTo>
                  <a:lnTo>
                    <a:pt x="2663" y="1813"/>
                  </a:lnTo>
                  <a:lnTo>
                    <a:pt x="2663" y="1813"/>
                  </a:lnTo>
                  <a:lnTo>
                    <a:pt x="2671" y="1813"/>
                  </a:lnTo>
                  <a:lnTo>
                    <a:pt x="2680" y="1811"/>
                  </a:lnTo>
                  <a:lnTo>
                    <a:pt x="2688" y="1807"/>
                  </a:lnTo>
                  <a:lnTo>
                    <a:pt x="2696" y="1803"/>
                  </a:lnTo>
                  <a:lnTo>
                    <a:pt x="2690" y="1855"/>
                  </a:lnTo>
                  <a:lnTo>
                    <a:pt x="2690" y="1855"/>
                  </a:lnTo>
                  <a:lnTo>
                    <a:pt x="2680" y="1859"/>
                  </a:lnTo>
                  <a:lnTo>
                    <a:pt x="2668" y="1862"/>
                  </a:lnTo>
                  <a:lnTo>
                    <a:pt x="2655" y="1865"/>
                  </a:lnTo>
                  <a:lnTo>
                    <a:pt x="2643" y="1866"/>
                  </a:lnTo>
                  <a:lnTo>
                    <a:pt x="2643" y="1866"/>
                  </a:lnTo>
                  <a:lnTo>
                    <a:pt x="2636" y="1865"/>
                  </a:lnTo>
                  <a:lnTo>
                    <a:pt x="2628" y="1864"/>
                  </a:lnTo>
                  <a:lnTo>
                    <a:pt x="2621" y="1861"/>
                  </a:lnTo>
                  <a:lnTo>
                    <a:pt x="2616" y="1859"/>
                  </a:lnTo>
                  <a:lnTo>
                    <a:pt x="2610" y="1856"/>
                  </a:lnTo>
                  <a:lnTo>
                    <a:pt x="2605" y="1853"/>
                  </a:lnTo>
                  <a:lnTo>
                    <a:pt x="2601" y="1848"/>
                  </a:lnTo>
                  <a:lnTo>
                    <a:pt x="2597" y="1843"/>
                  </a:lnTo>
                  <a:lnTo>
                    <a:pt x="2591" y="1833"/>
                  </a:lnTo>
                  <a:lnTo>
                    <a:pt x="2587" y="1821"/>
                  </a:lnTo>
                  <a:lnTo>
                    <a:pt x="2585" y="1810"/>
                  </a:lnTo>
                  <a:lnTo>
                    <a:pt x="2584" y="1797"/>
                  </a:lnTo>
                  <a:lnTo>
                    <a:pt x="2584" y="1689"/>
                  </a:lnTo>
                  <a:lnTo>
                    <a:pt x="2549" y="1689"/>
                  </a:lnTo>
                  <a:lnTo>
                    <a:pt x="2549" y="1639"/>
                  </a:lnTo>
                  <a:lnTo>
                    <a:pt x="2584" y="1639"/>
                  </a:lnTo>
                  <a:lnTo>
                    <a:pt x="2584" y="1581"/>
                  </a:lnTo>
                  <a:lnTo>
                    <a:pt x="2639" y="1554"/>
                  </a:lnTo>
                  <a:lnTo>
                    <a:pt x="2639" y="1639"/>
                  </a:lnTo>
                  <a:lnTo>
                    <a:pt x="2688" y="1639"/>
                  </a:lnTo>
                  <a:lnTo>
                    <a:pt x="2688" y="1689"/>
                  </a:lnTo>
                  <a:lnTo>
                    <a:pt x="2639" y="1689"/>
                  </a:lnTo>
                  <a:lnTo>
                    <a:pt x="2639" y="1783"/>
                  </a:lnTo>
                  <a:close/>
                  <a:moveTo>
                    <a:pt x="2532" y="1855"/>
                  </a:moveTo>
                  <a:lnTo>
                    <a:pt x="2532" y="1855"/>
                  </a:lnTo>
                  <a:lnTo>
                    <a:pt x="2522" y="1859"/>
                  </a:lnTo>
                  <a:lnTo>
                    <a:pt x="2511" y="1862"/>
                  </a:lnTo>
                  <a:lnTo>
                    <a:pt x="2499" y="1865"/>
                  </a:lnTo>
                  <a:lnTo>
                    <a:pt x="2487" y="1866"/>
                  </a:lnTo>
                  <a:lnTo>
                    <a:pt x="2487" y="1866"/>
                  </a:lnTo>
                  <a:lnTo>
                    <a:pt x="2478" y="1865"/>
                  </a:lnTo>
                  <a:lnTo>
                    <a:pt x="2471" y="1864"/>
                  </a:lnTo>
                  <a:lnTo>
                    <a:pt x="2464" y="1861"/>
                  </a:lnTo>
                  <a:lnTo>
                    <a:pt x="2458" y="1859"/>
                  </a:lnTo>
                  <a:lnTo>
                    <a:pt x="2453" y="1856"/>
                  </a:lnTo>
                  <a:lnTo>
                    <a:pt x="2448" y="1853"/>
                  </a:lnTo>
                  <a:lnTo>
                    <a:pt x="2443" y="1848"/>
                  </a:lnTo>
                  <a:lnTo>
                    <a:pt x="2440" y="1843"/>
                  </a:lnTo>
                  <a:lnTo>
                    <a:pt x="2434" y="1833"/>
                  </a:lnTo>
                  <a:lnTo>
                    <a:pt x="2430" y="1821"/>
                  </a:lnTo>
                  <a:lnTo>
                    <a:pt x="2427" y="1810"/>
                  </a:lnTo>
                  <a:lnTo>
                    <a:pt x="2427" y="1797"/>
                  </a:lnTo>
                  <a:lnTo>
                    <a:pt x="2427" y="1689"/>
                  </a:lnTo>
                  <a:lnTo>
                    <a:pt x="2393" y="1689"/>
                  </a:lnTo>
                  <a:lnTo>
                    <a:pt x="2393" y="1639"/>
                  </a:lnTo>
                  <a:lnTo>
                    <a:pt x="2427" y="1639"/>
                  </a:lnTo>
                  <a:lnTo>
                    <a:pt x="2427" y="1581"/>
                  </a:lnTo>
                  <a:lnTo>
                    <a:pt x="2482" y="1554"/>
                  </a:lnTo>
                  <a:lnTo>
                    <a:pt x="2482" y="1639"/>
                  </a:lnTo>
                  <a:lnTo>
                    <a:pt x="2528" y="1639"/>
                  </a:lnTo>
                  <a:lnTo>
                    <a:pt x="2528" y="1689"/>
                  </a:lnTo>
                  <a:lnTo>
                    <a:pt x="2482" y="1689"/>
                  </a:lnTo>
                  <a:lnTo>
                    <a:pt x="2482" y="1783"/>
                  </a:lnTo>
                  <a:lnTo>
                    <a:pt x="2482" y="1783"/>
                  </a:lnTo>
                  <a:lnTo>
                    <a:pt x="2482" y="1791"/>
                  </a:lnTo>
                  <a:lnTo>
                    <a:pt x="2483" y="1796"/>
                  </a:lnTo>
                  <a:lnTo>
                    <a:pt x="2485" y="1802"/>
                  </a:lnTo>
                  <a:lnTo>
                    <a:pt x="2488" y="1806"/>
                  </a:lnTo>
                  <a:lnTo>
                    <a:pt x="2491" y="1810"/>
                  </a:lnTo>
                  <a:lnTo>
                    <a:pt x="2495" y="1812"/>
                  </a:lnTo>
                  <a:lnTo>
                    <a:pt x="2500" y="1813"/>
                  </a:lnTo>
                  <a:lnTo>
                    <a:pt x="2505" y="1813"/>
                  </a:lnTo>
                  <a:lnTo>
                    <a:pt x="2505" y="1813"/>
                  </a:lnTo>
                  <a:lnTo>
                    <a:pt x="2514" y="1813"/>
                  </a:lnTo>
                  <a:lnTo>
                    <a:pt x="2523" y="1811"/>
                  </a:lnTo>
                  <a:lnTo>
                    <a:pt x="2531" y="1807"/>
                  </a:lnTo>
                  <a:lnTo>
                    <a:pt x="2538" y="1803"/>
                  </a:lnTo>
                  <a:lnTo>
                    <a:pt x="2532" y="1855"/>
                  </a:lnTo>
                  <a:close/>
                  <a:moveTo>
                    <a:pt x="3074" y="1700"/>
                  </a:moveTo>
                  <a:lnTo>
                    <a:pt x="3074" y="1700"/>
                  </a:lnTo>
                  <a:lnTo>
                    <a:pt x="3066" y="1695"/>
                  </a:lnTo>
                  <a:lnTo>
                    <a:pt x="3057" y="1691"/>
                  </a:lnTo>
                  <a:lnTo>
                    <a:pt x="3047" y="1689"/>
                  </a:lnTo>
                  <a:lnTo>
                    <a:pt x="3037" y="1688"/>
                  </a:lnTo>
                  <a:lnTo>
                    <a:pt x="3037" y="1688"/>
                  </a:lnTo>
                  <a:lnTo>
                    <a:pt x="3028" y="1689"/>
                  </a:lnTo>
                  <a:lnTo>
                    <a:pt x="3020" y="1691"/>
                  </a:lnTo>
                  <a:lnTo>
                    <a:pt x="3013" y="1696"/>
                  </a:lnTo>
                  <a:lnTo>
                    <a:pt x="3007" y="1701"/>
                  </a:lnTo>
                  <a:lnTo>
                    <a:pt x="3003" y="1708"/>
                  </a:lnTo>
                  <a:lnTo>
                    <a:pt x="3001" y="1717"/>
                  </a:lnTo>
                  <a:lnTo>
                    <a:pt x="2999" y="1728"/>
                  </a:lnTo>
                  <a:lnTo>
                    <a:pt x="2998" y="1740"/>
                  </a:lnTo>
                  <a:lnTo>
                    <a:pt x="2998" y="1860"/>
                  </a:lnTo>
                  <a:lnTo>
                    <a:pt x="2943" y="1860"/>
                  </a:lnTo>
                  <a:lnTo>
                    <a:pt x="2943" y="1639"/>
                  </a:lnTo>
                  <a:lnTo>
                    <a:pt x="2998" y="1639"/>
                  </a:lnTo>
                  <a:lnTo>
                    <a:pt x="2998" y="1657"/>
                  </a:lnTo>
                  <a:lnTo>
                    <a:pt x="2998" y="1657"/>
                  </a:lnTo>
                  <a:lnTo>
                    <a:pt x="3003" y="1652"/>
                  </a:lnTo>
                  <a:lnTo>
                    <a:pt x="3009" y="1646"/>
                  </a:lnTo>
                  <a:lnTo>
                    <a:pt x="3014" y="1643"/>
                  </a:lnTo>
                  <a:lnTo>
                    <a:pt x="3021" y="1640"/>
                  </a:lnTo>
                  <a:lnTo>
                    <a:pt x="3026" y="1636"/>
                  </a:lnTo>
                  <a:lnTo>
                    <a:pt x="3033" y="1635"/>
                  </a:lnTo>
                  <a:lnTo>
                    <a:pt x="3039" y="1634"/>
                  </a:lnTo>
                  <a:lnTo>
                    <a:pt x="3047" y="1633"/>
                  </a:lnTo>
                  <a:lnTo>
                    <a:pt x="3047" y="1633"/>
                  </a:lnTo>
                  <a:lnTo>
                    <a:pt x="3058" y="1634"/>
                  </a:lnTo>
                  <a:lnTo>
                    <a:pt x="3069" y="1637"/>
                  </a:lnTo>
                  <a:lnTo>
                    <a:pt x="3079" y="1641"/>
                  </a:lnTo>
                  <a:lnTo>
                    <a:pt x="3088" y="1646"/>
                  </a:lnTo>
                  <a:lnTo>
                    <a:pt x="3074" y="1700"/>
                  </a:lnTo>
                  <a:close/>
                  <a:moveTo>
                    <a:pt x="593" y="1579"/>
                  </a:moveTo>
                  <a:lnTo>
                    <a:pt x="593" y="1607"/>
                  </a:lnTo>
                  <a:lnTo>
                    <a:pt x="537" y="1607"/>
                  </a:lnTo>
                  <a:lnTo>
                    <a:pt x="537" y="1551"/>
                  </a:lnTo>
                  <a:lnTo>
                    <a:pt x="593" y="1551"/>
                  </a:lnTo>
                  <a:lnTo>
                    <a:pt x="593" y="1579"/>
                  </a:lnTo>
                  <a:close/>
                  <a:moveTo>
                    <a:pt x="975" y="1639"/>
                  </a:moveTo>
                  <a:lnTo>
                    <a:pt x="1030" y="1639"/>
                  </a:lnTo>
                  <a:lnTo>
                    <a:pt x="1030" y="1738"/>
                  </a:lnTo>
                  <a:lnTo>
                    <a:pt x="1030" y="1860"/>
                  </a:lnTo>
                  <a:lnTo>
                    <a:pt x="975" y="1860"/>
                  </a:lnTo>
                  <a:lnTo>
                    <a:pt x="975" y="1639"/>
                  </a:lnTo>
                  <a:close/>
                  <a:moveTo>
                    <a:pt x="1030" y="1579"/>
                  </a:moveTo>
                  <a:lnTo>
                    <a:pt x="1030" y="1607"/>
                  </a:lnTo>
                  <a:lnTo>
                    <a:pt x="975" y="1607"/>
                  </a:lnTo>
                  <a:lnTo>
                    <a:pt x="975" y="1551"/>
                  </a:lnTo>
                  <a:lnTo>
                    <a:pt x="1030" y="1551"/>
                  </a:lnTo>
                  <a:lnTo>
                    <a:pt x="1030" y="1579"/>
                  </a:lnTo>
                  <a:close/>
                  <a:moveTo>
                    <a:pt x="2539" y="2042"/>
                  </a:moveTo>
                  <a:lnTo>
                    <a:pt x="2539" y="2042"/>
                  </a:lnTo>
                  <a:lnTo>
                    <a:pt x="2534" y="2038"/>
                  </a:lnTo>
                  <a:lnTo>
                    <a:pt x="2528" y="2033"/>
                  </a:lnTo>
                  <a:lnTo>
                    <a:pt x="2523" y="2030"/>
                  </a:lnTo>
                  <a:lnTo>
                    <a:pt x="2516" y="2027"/>
                  </a:lnTo>
                  <a:lnTo>
                    <a:pt x="2511" y="2025"/>
                  </a:lnTo>
                  <a:lnTo>
                    <a:pt x="2504" y="2024"/>
                  </a:lnTo>
                  <a:lnTo>
                    <a:pt x="2490" y="2021"/>
                  </a:lnTo>
                  <a:lnTo>
                    <a:pt x="2490" y="2021"/>
                  </a:lnTo>
                  <a:lnTo>
                    <a:pt x="2480" y="2022"/>
                  </a:lnTo>
                  <a:lnTo>
                    <a:pt x="2471" y="2024"/>
                  </a:lnTo>
                  <a:lnTo>
                    <a:pt x="2462" y="2027"/>
                  </a:lnTo>
                  <a:lnTo>
                    <a:pt x="2453" y="2030"/>
                  </a:lnTo>
                  <a:lnTo>
                    <a:pt x="2446" y="2035"/>
                  </a:lnTo>
                  <a:lnTo>
                    <a:pt x="2439" y="2039"/>
                  </a:lnTo>
                  <a:lnTo>
                    <a:pt x="2432" y="2046"/>
                  </a:lnTo>
                  <a:lnTo>
                    <a:pt x="2426" y="2052"/>
                  </a:lnTo>
                  <a:lnTo>
                    <a:pt x="2421" y="2060"/>
                  </a:lnTo>
                  <a:lnTo>
                    <a:pt x="2416" y="2069"/>
                  </a:lnTo>
                  <a:lnTo>
                    <a:pt x="2413" y="2078"/>
                  </a:lnTo>
                  <a:lnTo>
                    <a:pt x="2409" y="2089"/>
                  </a:lnTo>
                  <a:lnTo>
                    <a:pt x="2406" y="2099"/>
                  </a:lnTo>
                  <a:lnTo>
                    <a:pt x="2405" y="2111"/>
                  </a:lnTo>
                  <a:lnTo>
                    <a:pt x="2404" y="2123"/>
                  </a:lnTo>
                  <a:lnTo>
                    <a:pt x="2403" y="2136"/>
                  </a:lnTo>
                  <a:lnTo>
                    <a:pt x="2403" y="2136"/>
                  </a:lnTo>
                  <a:lnTo>
                    <a:pt x="2404" y="2149"/>
                  </a:lnTo>
                  <a:lnTo>
                    <a:pt x="2405" y="2161"/>
                  </a:lnTo>
                  <a:lnTo>
                    <a:pt x="2406" y="2174"/>
                  </a:lnTo>
                  <a:lnTo>
                    <a:pt x="2409" y="2186"/>
                  </a:lnTo>
                  <a:lnTo>
                    <a:pt x="2411" y="2196"/>
                  </a:lnTo>
                  <a:lnTo>
                    <a:pt x="2416" y="2206"/>
                  </a:lnTo>
                  <a:lnTo>
                    <a:pt x="2420" y="2214"/>
                  </a:lnTo>
                  <a:lnTo>
                    <a:pt x="2426" y="2222"/>
                  </a:lnTo>
                  <a:lnTo>
                    <a:pt x="2431" y="2230"/>
                  </a:lnTo>
                  <a:lnTo>
                    <a:pt x="2438" y="2235"/>
                  </a:lnTo>
                  <a:lnTo>
                    <a:pt x="2445" y="2241"/>
                  </a:lnTo>
                  <a:lnTo>
                    <a:pt x="2452" y="2245"/>
                  </a:lnTo>
                  <a:lnTo>
                    <a:pt x="2461" y="2250"/>
                  </a:lnTo>
                  <a:lnTo>
                    <a:pt x="2470" y="2252"/>
                  </a:lnTo>
                  <a:lnTo>
                    <a:pt x="2479" y="2253"/>
                  </a:lnTo>
                  <a:lnTo>
                    <a:pt x="2489" y="2254"/>
                  </a:lnTo>
                  <a:lnTo>
                    <a:pt x="2489" y="2254"/>
                  </a:lnTo>
                  <a:lnTo>
                    <a:pt x="2495" y="2253"/>
                  </a:lnTo>
                  <a:lnTo>
                    <a:pt x="2503" y="2252"/>
                  </a:lnTo>
                  <a:lnTo>
                    <a:pt x="2510" y="2251"/>
                  </a:lnTo>
                  <a:lnTo>
                    <a:pt x="2515" y="2249"/>
                  </a:lnTo>
                  <a:lnTo>
                    <a:pt x="2522" y="2245"/>
                  </a:lnTo>
                  <a:lnTo>
                    <a:pt x="2528" y="2242"/>
                  </a:lnTo>
                  <a:lnTo>
                    <a:pt x="2534" y="2238"/>
                  </a:lnTo>
                  <a:lnTo>
                    <a:pt x="2539" y="2232"/>
                  </a:lnTo>
                  <a:lnTo>
                    <a:pt x="2539" y="2249"/>
                  </a:lnTo>
                  <a:lnTo>
                    <a:pt x="2595" y="2249"/>
                  </a:lnTo>
                  <a:lnTo>
                    <a:pt x="2595" y="1934"/>
                  </a:lnTo>
                  <a:lnTo>
                    <a:pt x="2539" y="1962"/>
                  </a:lnTo>
                  <a:lnTo>
                    <a:pt x="2539" y="2042"/>
                  </a:lnTo>
                  <a:close/>
                  <a:moveTo>
                    <a:pt x="2501" y="2203"/>
                  </a:moveTo>
                  <a:lnTo>
                    <a:pt x="2501" y="2203"/>
                  </a:lnTo>
                  <a:lnTo>
                    <a:pt x="2493" y="2202"/>
                  </a:lnTo>
                  <a:lnTo>
                    <a:pt x="2487" y="2200"/>
                  </a:lnTo>
                  <a:lnTo>
                    <a:pt x="2479" y="2197"/>
                  </a:lnTo>
                  <a:lnTo>
                    <a:pt x="2472" y="2190"/>
                  </a:lnTo>
                  <a:lnTo>
                    <a:pt x="2467" y="2181"/>
                  </a:lnTo>
                  <a:lnTo>
                    <a:pt x="2462" y="2169"/>
                  </a:lnTo>
                  <a:lnTo>
                    <a:pt x="2460" y="2154"/>
                  </a:lnTo>
                  <a:lnTo>
                    <a:pt x="2459" y="2134"/>
                  </a:lnTo>
                  <a:lnTo>
                    <a:pt x="2459" y="2134"/>
                  </a:lnTo>
                  <a:lnTo>
                    <a:pt x="2460" y="2117"/>
                  </a:lnTo>
                  <a:lnTo>
                    <a:pt x="2462" y="2103"/>
                  </a:lnTo>
                  <a:lnTo>
                    <a:pt x="2467" y="2092"/>
                  </a:lnTo>
                  <a:lnTo>
                    <a:pt x="2472" y="2084"/>
                  </a:lnTo>
                  <a:lnTo>
                    <a:pt x="2479" y="2079"/>
                  </a:lnTo>
                  <a:lnTo>
                    <a:pt x="2485" y="2074"/>
                  </a:lnTo>
                  <a:lnTo>
                    <a:pt x="2493" y="2073"/>
                  </a:lnTo>
                  <a:lnTo>
                    <a:pt x="2500" y="2072"/>
                  </a:lnTo>
                  <a:lnTo>
                    <a:pt x="2500" y="2072"/>
                  </a:lnTo>
                  <a:lnTo>
                    <a:pt x="2507" y="2073"/>
                  </a:lnTo>
                  <a:lnTo>
                    <a:pt x="2514" y="2074"/>
                  </a:lnTo>
                  <a:lnTo>
                    <a:pt x="2520" y="2076"/>
                  </a:lnTo>
                  <a:lnTo>
                    <a:pt x="2525" y="2080"/>
                  </a:lnTo>
                  <a:lnTo>
                    <a:pt x="2530" y="2083"/>
                  </a:lnTo>
                  <a:lnTo>
                    <a:pt x="2534" y="2086"/>
                  </a:lnTo>
                  <a:lnTo>
                    <a:pt x="2539" y="2094"/>
                  </a:lnTo>
                  <a:lnTo>
                    <a:pt x="2539" y="2181"/>
                  </a:lnTo>
                  <a:lnTo>
                    <a:pt x="2539" y="2181"/>
                  </a:lnTo>
                  <a:lnTo>
                    <a:pt x="2533" y="2189"/>
                  </a:lnTo>
                  <a:lnTo>
                    <a:pt x="2525" y="2196"/>
                  </a:lnTo>
                  <a:lnTo>
                    <a:pt x="2520" y="2199"/>
                  </a:lnTo>
                  <a:lnTo>
                    <a:pt x="2514" y="2201"/>
                  </a:lnTo>
                  <a:lnTo>
                    <a:pt x="2507" y="2202"/>
                  </a:lnTo>
                  <a:lnTo>
                    <a:pt x="2501" y="2203"/>
                  </a:lnTo>
                  <a:lnTo>
                    <a:pt x="2501" y="2203"/>
                  </a:lnTo>
                  <a:close/>
                  <a:moveTo>
                    <a:pt x="672" y="2089"/>
                  </a:moveTo>
                  <a:lnTo>
                    <a:pt x="672" y="2089"/>
                  </a:lnTo>
                  <a:lnTo>
                    <a:pt x="664" y="2084"/>
                  </a:lnTo>
                  <a:lnTo>
                    <a:pt x="656" y="2080"/>
                  </a:lnTo>
                  <a:lnTo>
                    <a:pt x="646" y="2078"/>
                  </a:lnTo>
                  <a:lnTo>
                    <a:pt x="636" y="2076"/>
                  </a:lnTo>
                  <a:lnTo>
                    <a:pt x="636" y="2076"/>
                  </a:lnTo>
                  <a:lnTo>
                    <a:pt x="627" y="2078"/>
                  </a:lnTo>
                  <a:lnTo>
                    <a:pt x="618" y="2080"/>
                  </a:lnTo>
                  <a:lnTo>
                    <a:pt x="611" y="2084"/>
                  </a:lnTo>
                  <a:lnTo>
                    <a:pt x="606" y="2090"/>
                  </a:lnTo>
                  <a:lnTo>
                    <a:pt x="601" y="2096"/>
                  </a:lnTo>
                  <a:lnTo>
                    <a:pt x="599" y="2105"/>
                  </a:lnTo>
                  <a:lnTo>
                    <a:pt x="597" y="2116"/>
                  </a:lnTo>
                  <a:lnTo>
                    <a:pt x="596" y="2128"/>
                  </a:lnTo>
                  <a:lnTo>
                    <a:pt x="596" y="2249"/>
                  </a:lnTo>
                  <a:lnTo>
                    <a:pt x="542" y="2249"/>
                  </a:lnTo>
                  <a:lnTo>
                    <a:pt x="542" y="2027"/>
                  </a:lnTo>
                  <a:lnTo>
                    <a:pt x="596" y="2027"/>
                  </a:lnTo>
                  <a:lnTo>
                    <a:pt x="596" y="2046"/>
                  </a:lnTo>
                  <a:lnTo>
                    <a:pt x="596" y="2046"/>
                  </a:lnTo>
                  <a:lnTo>
                    <a:pt x="601" y="2040"/>
                  </a:lnTo>
                  <a:lnTo>
                    <a:pt x="607" y="2035"/>
                  </a:lnTo>
                  <a:lnTo>
                    <a:pt x="613" y="2031"/>
                  </a:lnTo>
                  <a:lnTo>
                    <a:pt x="619" y="2028"/>
                  </a:lnTo>
                  <a:lnTo>
                    <a:pt x="625" y="2025"/>
                  </a:lnTo>
                  <a:lnTo>
                    <a:pt x="631" y="2024"/>
                  </a:lnTo>
                  <a:lnTo>
                    <a:pt x="639" y="2022"/>
                  </a:lnTo>
                  <a:lnTo>
                    <a:pt x="646" y="2021"/>
                  </a:lnTo>
                  <a:lnTo>
                    <a:pt x="646" y="2021"/>
                  </a:lnTo>
                  <a:lnTo>
                    <a:pt x="657" y="2022"/>
                  </a:lnTo>
                  <a:lnTo>
                    <a:pt x="668" y="2026"/>
                  </a:lnTo>
                  <a:lnTo>
                    <a:pt x="679" y="2030"/>
                  </a:lnTo>
                  <a:lnTo>
                    <a:pt x="688" y="2036"/>
                  </a:lnTo>
                  <a:lnTo>
                    <a:pt x="672" y="2089"/>
                  </a:lnTo>
                  <a:close/>
                  <a:moveTo>
                    <a:pt x="241" y="2027"/>
                  </a:moveTo>
                  <a:lnTo>
                    <a:pt x="295" y="2027"/>
                  </a:lnTo>
                  <a:lnTo>
                    <a:pt x="232" y="2249"/>
                  </a:lnTo>
                  <a:lnTo>
                    <a:pt x="184" y="2249"/>
                  </a:lnTo>
                  <a:lnTo>
                    <a:pt x="160" y="2157"/>
                  </a:lnTo>
                  <a:lnTo>
                    <a:pt x="160" y="2157"/>
                  </a:lnTo>
                  <a:lnTo>
                    <a:pt x="148" y="2108"/>
                  </a:lnTo>
                  <a:lnTo>
                    <a:pt x="148" y="2108"/>
                  </a:lnTo>
                  <a:lnTo>
                    <a:pt x="142" y="2132"/>
                  </a:lnTo>
                  <a:lnTo>
                    <a:pt x="136" y="2158"/>
                  </a:lnTo>
                  <a:lnTo>
                    <a:pt x="110" y="2249"/>
                  </a:lnTo>
                  <a:lnTo>
                    <a:pt x="63" y="2249"/>
                  </a:lnTo>
                  <a:lnTo>
                    <a:pt x="63" y="2247"/>
                  </a:lnTo>
                  <a:lnTo>
                    <a:pt x="0" y="2027"/>
                  </a:lnTo>
                  <a:lnTo>
                    <a:pt x="57" y="2027"/>
                  </a:lnTo>
                  <a:lnTo>
                    <a:pt x="77" y="2110"/>
                  </a:lnTo>
                  <a:lnTo>
                    <a:pt x="77" y="2110"/>
                  </a:lnTo>
                  <a:lnTo>
                    <a:pt x="83" y="2136"/>
                  </a:lnTo>
                  <a:lnTo>
                    <a:pt x="88" y="2164"/>
                  </a:lnTo>
                  <a:lnTo>
                    <a:pt x="88" y="2164"/>
                  </a:lnTo>
                  <a:lnTo>
                    <a:pt x="95" y="2136"/>
                  </a:lnTo>
                  <a:lnTo>
                    <a:pt x="102" y="2108"/>
                  </a:lnTo>
                  <a:lnTo>
                    <a:pt x="125" y="2027"/>
                  </a:lnTo>
                  <a:lnTo>
                    <a:pt x="172" y="2027"/>
                  </a:lnTo>
                  <a:lnTo>
                    <a:pt x="195" y="2108"/>
                  </a:lnTo>
                  <a:lnTo>
                    <a:pt x="195" y="2108"/>
                  </a:lnTo>
                  <a:lnTo>
                    <a:pt x="202" y="2135"/>
                  </a:lnTo>
                  <a:lnTo>
                    <a:pt x="209" y="2165"/>
                  </a:lnTo>
                  <a:lnTo>
                    <a:pt x="209" y="2165"/>
                  </a:lnTo>
                  <a:lnTo>
                    <a:pt x="213" y="2139"/>
                  </a:lnTo>
                  <a:lnTo>
                    <a:pt x="220" y="2108"/>
                  </a:lnTo>
                  <a:lnTo>
                    <a:pt x="241" y="2027"/>
                  </a:lnTo>
                  <a:close/>
                  <a:moveTo>
                    <a:pt x="406" y="2021"/>
                  </a:moveTo>
                  <a:lnTo>
                    <a:pt x="406" y="2021"/>
                  </a:lnTo>
                  <a:lnTo>
                    <a:pt x="396" y="2022"/>
                  </a:lnTo>
                  <a:lnTo>
                    <a:pt x="385" y="2024"/>
                  </a:lnTo>
                  <a:lnTo>
                    <a:pt x="375" y="2027"/>
                  </a:lnTo>
                  <a:lnTo>
                    <a:pt x="366" y="2030"/>
                  </a:lnTo>
                  <a:lnTo>
                    <a:pt x="358" y="2035"/>
                  </a:lnTo>
                  <a:lnTo>
                    <a:pt x="349" y="2040"/>
                  </a:lnTo>
                  <a:lnTo>
                    <a:pt x="341" y="2047"/>
                  </a:lnTo>
                  <a:lnTo>
                    <a:pt x="334" y="2054"/>
                  </a:lnTo>
                  <a:lnTo>
                    <a:pt x="328" y="2062"/>
                  </a:lnTo>
                  <a:lnTo>
                    <a:pt x="322" y="2071"/>
                  </a:lnTo>
                  <a:lnTo>
                    <a:pt x="317" y="2081"/>
                  </a:lnTo>
                  <a:lnTo>
                    <a:pt x="313" y="2091"/>
                  </a:lnTo>
                  <a:lnTo>
                    <a:pt x="310" y="2102"/>
                  </a:lnTo>
                  <a:lnTo>
                    <a:pt x="308" y="2113"/>
                  </a:lnTo>
                  <a:lnTo>
                    <a:pt x="306" y="2125"/>
                  </a:lnTo>
                  <a:lnTo>
                    <a:pt x="306" y="2138"/>
                  </a:lnTo>
                  <a:lnTo>
                    <a:pt x="306" y="2138"/>
                  </a:lnTo>
                  <a:lnTo>
                    <a:pt x="306" y="2150"/>
                  </a:lnTo>
                  <a:lnTo>
                    <a:pt x="308" y="2163"/>
                  </a:lnTo>
                  <a:lnTo>
                    <a:pt x="310" y="2174"/>
                  </a:lnTo>
                  <a:lnTo>
                    <a:pt x="313" y="2185"/>
                  </a:lnTo>
                  <a:lnTo>
                    <a:pt x="317" y="2194"/>
                  </a:lnTo>
                  <a:lnTo>
                    <a:pt x="322" y="2204"/>
                  </a:lnTo>
                  <a:lnTo>
                    <a:pt x="328" y="2213"/>
                  </a:lnTo>
                  <a:lnTo>
                    <a:pt x="334" y="2221"/>
                  </a:lnTo>
                  <a:lnTo>
                    <a:pt x="341" y="2229"/>
                  </a:lnTo>
                  <a:lnTo>
                    <a:pt x="349" y="2235"/>
                  </a:lnTo>
                  <a:lnTo>
                    <a:pt x="358" y="2241"/>
                  </a:lnTo>
                  <a:lnTo>
                    <a:pt x="366" y="2245"/>
                  </a:lnTo>
                  <a:lnTo>
                    <a:pt x="375" y="2249"/>
                  </a:lnTo>
                  <a:lnTo>
                    <a:pt x="385" y="2252"/>
                  </a:lnTo>
                  <a:lnTo>
                    <a:pt x="396" y="2253"/>
                  </a:lnTo>
                  <a:lnTo>
                    <a:pt x="406" y="2254"/>
                  </a:lnTo>
                  <a:lnTo>
                    <a:pt x="406" y="2254"/>
                  </a:lnTo>
                  <a:lnTo>
                    <a:pt x="417" y="2253"/>
                  </a:lnTo>
                  <a:lnTo>
                    <a:pt x="428" y="2252"/>
                  </a:lnTo>
                  <a:lnTo>
                    <a:pt x="438" y="2249"/>
                  </a:lnTo>
                  <a:lnTo>
                    <a:pt x="447" y="2245"/>
                  </a:lnTo>
                  <a:lnTo>
                    <a:pt x="456" y="2241"/>
                  </a:lnTo>
                  <a:lnTo>
                    <a:pt x="465" y="2235"/>
                  </a:lnTo>
                  <a:lnTo>
                    <a:pt x="472" y="2229"/>
                  </a:lnTo>
                  <a:lnTo>
                    <a:pt x="479" y="2221"/>
                  </a:lnTo>
                  <a:lnTo>
                    <a:pt x="486" y="2213"/>
                  </a:lnTo>
                  <a:lnTo>
                    <a:pt x="491" y="2204"/>
                  </a:lnTo>
                  <a:lnTo>
                    <a:pt x="496" y="2194"/>
                  </a:lnTo>
                  <a:lnTo>
                    <a:pt x="500" y="2185"/>
                  </a:lnTo>
                  <a:lnTo>
                    <a:pt x="503" y="2174"/>
                  </a:lnTo>
                  <a:lnTo>
                    <a:pt x="505" y="2163"/>
                  </a:lnTo>
                  <a:lnTo>
                    <a:pt x="508" y="2150"/>
                  </a:lnTo>
                  <a:lnTo>
                    <a:pt x="508" y="2138"/>
                  </a:lnTo>
                  <a:lnTo>
                    <a:pt x="508" y="2138"/>
                  </a:lnTo>
                  <a:lnTo>
                    <a:pt x="508" y="2125"/>
                  </a:lnTo>
                  <a:lnTo>
                    <a:pt x="505" y="2113"/>
                  </a:lnTo>
                  <a:lnTo>
                    <a:pt x="503" y="2102"/>
                  </a:lnTo>
                  <a:lnTo>
                    <a:pt x="500" y="2091"/>
                  </a:lnTo>
                  <a:lnTo>
                    <a:pt x="496" y="2081"/>
                  </a:lnTo>
                  <a:lnTo>
                    <a:pt x="491" y="2071"/>
                  </a:lnTo>
                  <a:lnTo>
                    <a:pt x="486" y="2062"/>
                  </a:lnTo>
                  <a:lnTo>
                    <a:pt x="479" y="2054"/>
                  </a:lnTo>
                  <a:lnTo>
                    <a:pt x="472" y="2047"/>
                  </a:lnTo>
                  <a:lnTo>
                    <a:pt x="465" y="2040"/>
                  </a:lnTo>
                  <a:lnTo>
                    <a:pt x="456" y="2035"/>
                  </a:lnTo>
                  <a:lnTo>
                    <a:pt x="447" y="2030"/>
                  </a:lnTo>
                  <a:lnTo>
                    <a:pt x="438" y="2027"/>
                  </a:lnTo>
                  <a:lnTo>
                    <a:pt x="428" y="2024"/>
                  </a:lnTo>
                  <a:lnTo>
                    <a:pt x="417" y="2022"/>
                  </a:lnTo>
                  <a:lnTo>
                    <a:pt x="406" y="2021"/>
                  </a:lnTo>
                  <a:lnTo>
                    <a:pt x="406" y="2021"/>
                  </a:lnTo>
                  <a:close/>
                  <a:moveTo>
                    <a:pt x="406" y="2202"/>
                  </a:moveTo>
                  <a:lnTo>
                    <a:pt x="406" y="2202"/>
                  </a:lnTo>
                  <a:lnTo>
                    <a:pt x="396" y="2201"/>
                  </a:lnTo>
                  <a:lnTo>
                    <a:pt x="387" y="2198"/>
                  </a:lnTo>
                  <a:lnTo>
                    <a:pt x="381" y="2192"/>
                  </a:lnTo>
                  <a:lnTo>
                    <a:pt x="374" y="2185"/>
                  </a:lnTo>
                  <a:lnTo>
                    <a:pt x="369" y="2176"/>
                  </a:lnTo>
                  <a:lnTo>
                    <a:pt x="364" y="2165"/>
                  </a:lnTo>
                  <a:lnTo>
                    <a:pt x="362" y="2151"/>
                  </a:lnTo>
                  <a:lnTo>
                    <a:pt x="362" y="2138"/>
                  </a:lnTo>
                  <a:lnTo>
                    <a:pt x="362" y="2138"/>
                  </a:lnTo>
                  <a:lnTo>
                    <a:pt x="362" y="2124"/>
                  </a:lnTo>
                  <a:lnTo>
                    <a:pt x="364" y="2111"/>
                  </a:lnTo>
                  <a:lnTo>
                    <a:pt x="369" y="2101"/>
                  </a:lnTo>
                  <a:lnTo>
                    <a:pt x="374" y="2091"/>
                  </a:lnTo>
                  <a:lnTo>
                    <a:pt x="381" y="2083"/>
                  </a:lnTo>
                  <a:lnTo>
                    <a:pt x="387" y="2078"/>
                  </a:lnTo>
                  <a:lnTo>
                    <a:pt x="396" y="2074"/>
                  </a:lnTo>
                  <a:lnTo>
                    <a:pt x="406" y="2073"/>
                  </a:lnTo>
                  <a:lnTo>
                    <a:pt x="406" y="2073"/>
                  </a:lnTo>
                  <a:lnTo>
                    <a:pt x="416" y="2074"/>
                  </a:lnTo>
                  <a:lnTo>
                    <a:pt x="425" y="2078"/>
                  </a:lnTo>
                  <a:lnTo>
                    <a:pt x="433" y="2083"/>
                  </a:lnTo>
                  <a:lnTo>
                    <a:pt x="439" y="2091"/>
                  </a:lnTo>
                  <a:lnTo>
                    <a:pt x="445" y="2101"/>
                  </a:lnTo>
                  <a:lnTo>
                    <a:pt x="448" y="2111"/>
                  </a:lnTo>
                  <a:lnTo>
                    <a:pt x="450" y="2124"/>
                  </a:lnTo>
                  <a:lnTo>
                    <a:pt x="451" y="2138"/>
                  </a:lnTo>
                  <a:lnTo>
                    <a:pt x="451" y="2138"/>
                  </a:lnTo>
                  <a:lnTo>
                    <a:pt x="450" y="2151"/>
                  </a:lnTo>
                  <a:lnTo>
                    <a:pt x="448" y="2165"/>
                  </a:lnTo>
                  <a:lnTo>
                    <a:pt x="445" y="2176"/>
                  </a:lnTo>
                  <a:lnTo>
                    <a:pt x="439" y="2185"/>
                  </a:lnTo>
                  <a:lnTo>
                    <a:pt x="433" y="2192"/>
                  </a:lnTo>
                  <a:lnTo>
                    <a:pt x="425" y="2198"/>
                  </a:lnTo>
                  <a:lnTo>
                    <a:pt x="416" y="2201"/>
                  </a:lnTo>
                  <a:lnTo>
                    <a:pt x="406" y="2202"/>
                  </a:lnTo>
                  <a:lnTo>
                    <a:pt x="406" y="2202"/>
                  </a:lnTo>
                  <a:close/>
                  <a:moveTo>
                    <a:pt x="2269" y="2089"/>
                  </a:moveTo>
                  <a:lnTo>
                    <a:pt x="2269" y="2089"/>
                  </a:lnTo>
                  <a:lnTo>
                    <a:pt x="2260" y="2084"/>
                  </a:lnTo>
                  <a:lnTo>
                    <a:pt x="2251" y="2080"/>
                  </a:lnTo>
                  <a:lnTo>
                    <a:pt x="2242" y="2078"/>
                  </a:lnTo>
                  <a:lnTo>
                    <a:pt x="2233" y="2076"/>
                  </a:lnTo>
                  <a:lnTo>
                    <a:pt x="2233" y="2076"/>
                  </a:lnTo>
                  <a:lnTo>
                    <a:pt x="2223" y="2078"/>
                  </a:lnTo>
                  <a:lnTo>
                    <a:pt x="2215" y="2080"/>
                  </a:lnTo>
                  <a:lnTo>
                    <a:pt x="2208" y="2084"/>
                  </a:lnTo>
                  <a:lnTo>
                    <a:pt x="2203" y="2090"/>
                  </a:lnTo>
                  <a:lnTo>
                    <a:pt x="2198" y="2096"/>
                  </a:lnTo>
                  <a:lnTo>
                    <a:pt x="2195" y="2105"/>
                  </a:lnTo>
                  <a:lnTo>
                    <a:pt x="2193" y="2116"/>
                  </a:lnTo>
                  <a:lnTo>
                    <a:pt x="2193" y="2128"/>
                  </a:lnTo>
                  <a:lnTo>
                    <a:pt x="2193" y="2249"/>
                  </a:lnTo>
                  <a:lnTo>
                    <a:pt x="2138" y="2249"/>
                  </a:lnTo>
                  <a:lnTo>
                    <a:pt x="2138" y="2027"/>
                  </a:lnTo>
                  <a:lnTo>
                    <a:pt x="2193" y="2027"/>
                  </a:lnTo>
                  <a:lnTo>
                    <a:pt x="2193" y="2046"/>
                  </a:lnTo>
                  <a:lnTo>
                    <a:pt x="2193" y="2046"/>
                  </a:lnTo>
                  <a:lnTo>
                    <a:pt x="2197" y="2040"/>
                  </a:lnTo>
                  <a:lnTo>
                    <a:pt x="2203" y="2035"/>
                  </a:lnTo>
                  <a:lnTo>
                    <a:pt x="2208" y="2031"/>
                  </a:lnTo>
                  <a:lnTo>
                    <a:pt x="2215" y="2028"/>
                  </a:lnTo>
                  <a:lnTo>
                    <a:pt x="2222" y="2025"/>
                  </a:lnTo>
                  <a:lnTo>
                    <a:pt x="2228" y="2024"/>
                  </a:lnTo>
                  <a:lnTo>
                    <a:pt x="2235" y="2022"/>
                  </a:lnTo>
                  <a:lnTo>
                    <a:pt x="2242" y="2021"/>
                  </a:lnTo>
                  <a:lnTo>
                    <a:pt x="2242" y="2021"/>
                  </a:lnTo>
                  <a:lnTo>
                    <a:pt x="2253" y="2022"/>
                  </a:lnTo>
                  <a:lnTo>
                    <a:pt x="2264" y="2026"/>
                  </a:lnTo>
                  <a:lnTo>
                    <a:pt x="2275" y="2030"/>
                  </a:lnTo>
                  <a:lnTo>
                    <a:pt x="2283" y="2036"/>
                  </a:lnTo>
                  <a:lnTo>
                    <a:pt x="2269" y="2089"/>
                  </a:lnTo>
                  <a:close/>
                  <a:moveTo>
                    <a:pt x="1836" y="2027"/>
                  </a:moveTo>
                  <a:lnTo>
                    <a:pt x="1891" y="2027"/>
                  </a:lnTo>
                  <a:lnTo>
                    <a:pt x="1828" y="2249"/>
                  </a:lnTo>
                  <a:lnTo>
                    <a:pt x="1780" y="2249"/>
                  </a:lnTo>
                  <a:lnTo>
                    <a:pt x="1756" y="2157"/>
                  </a:lnTo>
                  <a:lnTo>
                    <a:pt x="1756" y="2157"/>
                  </a:lnTo>
                  <a:lnTo>
                    <a:pt x="1744" y="2108"/>
                  </a:lnTo>
                  <a:lnTo>
                    <a:pt x="1744" y="2108"/>
                  </a:lnTo>
                  <a:lnTo>
                    <a:pt x="1738" y="2132"/>
                  </a:lnTo>
                  <a:lnTo>
                    <a:pt x="1732" y="2158"/>
                  </a:lnTo>
                  <a:lnTo>
                    <a:pt x="1707" y="2249"/>
                  </a:lnTo>
                  <a:lnTo>
                    <a:pt x="1660" y="2249"/>
                  </a:lnTo>
                  <a:lnTo>
                    <a:pt x="1659" y="2247"/>
                  </a:lnTo>
                  <a:lnTo>
                    <a:pt x="1597" y="2027"/>
                  </a:lnTo>
                  <a:lnTo>
                    <a:pt x="1653" y="2027"/>
                  </a:lnTo>
                  <a:lnTo>
                    <a:pt x="1674" y="2110"/>
                  </a:lnTo>
                  <a:lnTo>
                    <a:pt x="1674" y="2110"/>
                  </a:lnTo>
                  <a:lnTo>
                    <a:pt x="1680" y="2136"/>
                  </a:lnTo>
                  <a:lnTo>
                    <a:pt x="1685" y="2164"/>
                  </a:lnTo>
                  <a:lnTo>
                    <a:pt x="1685" y="2164"/>
                  </a:lnTo>
                  <a:lnTo>
                    <a:pt x="1691" y="2136"/>
                  </a:lnTo>
                  <a:lnTo>
                    <a:pt x="1699" y="2108"/>
                  </a:lnTo>
                  <a:lnTo>
                    <a:pt x="1722" y="2027"/>
                  </a:lnTo>
                  <a:lnTo>
                    <a:pt x="1768" y="2027"/>
                  </a:lnTo>
                  <a:lnTo>
                    <a:pt x="1791" y="2108"/>
                  </a:lnTo>
                  <a:lnTo>
                    <a:pt x="1791" y="2108"/>
                  </a:lnTo>
                  <a:lnTo>
                    <a:pt x="1798" y="2135"/>
                  </a:lnTo>
                  <a:lnTo>
                    <a:pt x="1804" y="2165"/>
                  </a:lnTo>
                  <a:lnTo>
                    <a:pt x="1804" y="2165"/>
                  </a:lnTo>
                  <a:lnTo>
                    <a:pt x="1810" y="2139"/>
                  </a:lnTo>
                  <a:lnTo>
                    <a:pt x="1817" y="2108"/>
                  </a:lnTo>
                  <a:lnTo>
                    <a:pt x="1836" y="2027"/>
                  </a:lnTo>
                  <a:close/>
                  <a:moveTo>
                    <a:pt x="2002" y="2021"/>
                  </a:moveTo>
                  <a:lnTo>
                    <a:pt x="2002" y="2021"/>
                  </a:lnTo>
                  <a:lnTo>
                    <a:pt x="1992" y="2022"/>
                  </a:lnTo>
                  <a:lnTo>
                    <a:pt x="1981" y="2024"/>
                  </a:lnTo>
                  <a:lnTo>
                    <a:pt x="1971" y="2027"/>
                  </a:lnTo>
                  <a:lnTo>
                    <a:pt x="1962" y="2030"/>
                  </a:lnTo>
                  <a:lnTo>
                    <a:pt x="1953" y="2035"/>
                  </a:lnTo>
                  <a:lnTo>
                    <a:pt x="1945" y="2041"/>
                  </a:lnTo>
                  <a:lnTo>
                    <a:pt x="1937" y="2047"/>
                  </a:lnTo>
                  <a:lnTo>
                    <a:pt x="1930" y="2054"/>
                  </a:lnTo>
                  <a:lnTo>
                    <a:pt x="1924" y="2062"/>
                  </a:lnTo>
                  <a:lnTo>
                    <a:pt x="1918" y="2071"/>
                  </a:lnTo>
                  <a:lnTo>
                    <a:pt x="1913" y="2081"/>
                  </a:lnTo>
                  <a:lnTo>
                    <a:pt x="1909" y="2091"/>
                  </a:lnTo>
                  <a:lnTo>
                    <a:pt x="1906" y="2102"/>
                  </a:lnTo>
                  <a:lnTo>
                    <a:pt x="1903" y="2114"/>
                  </a:lnTo>
                  <a:lnTo>
                    <a:pt x="1902" y="2125"/>
                  </a:lnTo>
                  <a:lnTo>
                    <a:pt x="1902" y="2138"/>
                  </a:lnTo>
                  <a:lnTo>
                    <a:pt x="1902" y="2138"/>
                  </a:lnTo>
                  <a:lnTo>
                    <a:pt x="1902" y="2150"/>
                  </a:lnTo>
                  <a:lnTo>
                    <a:pt x="1903" y="2163"/>
                  </a:lnTo>
                  <a:lnTo>
                    <a:pt x="1906" y="2174"/>
                  </a:lnTo>
                  <a:lnTo>
                    <a:pt x="1909" y="2185"/>
                  </a:lnTo>
                  <a:lnTo>
                    <a:pt x="1913" y="2194"/>
                  </a:lnTo>
                  <a:lnTo>
                    <a:pt x="1918" y="2204"/>
                  </a:lnTo>
                  <a:lnTo>
                    <a:pt x="1924" y="2213"/>
                  </a:lnTo>
                  <a:lnTo>
                    <a:pt x="1930" y="2221"/>
                  </a:lnTo>
                  <a:lnTo>
                    <a:pt x="1937" y="2229"/>
                  </a:lnTo>
                  <a:lnTo>
                    <a:pt x="1945" y="2235"/>
                  </a:lnTo>
                  <a:lnTo>
                    <a:pt x="1953" y="2241"/>
                  </a:lnTo>
                  <a:lnTo>
                    <a:pt x="1962" y="2245"/>
                  </a:lnTo>
                  <a:lnTo>
                    <a:pt x="1971" y="2249"/>
                  </a:lnTo>
                  <a:lnTo>
                    <a:pt x="1981" y="2252"/>
                  </a:lnTo>
                  <a:lnTo>
                    <a:pt x="1992" y="2253"/>
                  </a:lnTo>
                  <a:lnTo>
                    <a:pt x="2002" y="2254"/>
                  </a:lnTo>
                  <a:lnTo>
                    <a:pt x="2002" y="2254"/>
                  </a:lnTo>
                  <a:lnTo>
                    <a:pt x="2013" y="2253"/>
                  </a:lnTo>
                  <a:lnTo>
                    <a:pt x="2024" y="2252"/>
                  </a:lnTo>
                  <a:lnTo>
                    <a:pt x="2034" y="2249"/>
                  </a:lnTo>
                  <a:lnTo>
                    <a:pt x="2043" y="2245"/>
                  </a:lnTo>
                  <a:lnTo>
                    <a:pt x="2052" y="2241"/>
                  </a:lnTo>
                  <a:lnTo>
                    <a:pt x="2061" y="2235"/>
                  </a:lnTo>
                  <a:lnTo>
                    <a:pt x="2068" y="2229"/>
                  </a:lnTo>
                  <a:lnTo>
                    <a:pt x="2075" y="2221"/>
                  </a:lnTo>
                  <a:lnTo>
                    <a:pt x="2081" y="2213"/>
                  </a:lnTo>
                  <a:lnTo>
                    <a:pt x="2087" y="2204"/>
                  </a:lnTo>
                  <a:lnTo>
                    <a:pt x="2091" y="2194"/>
                  </a:lnTo>
                  <a:lnTo>
                    <a:pt x="2096" y="2185"/>
                  </a:lnTo>
                  <a:lnTo>
                    <a:pt x="2099" y="2174"/>
                  </a:lnTo>
                  <a:lnTo>
                    <a:pt x="2101" y="2163"/>
                  </a:lnTo>
                  <a:lnTo>
                    <a:pt x="2104" y="2150"/>
                  </a:lnTo>
                  <a:lnTo>
                    <a:pt x="2104" y="2138"/>
                  </a:lnTo>
                  <a:lnTo>
                    <a:pt x="2104" y="2138"/>
                  </a:lnTo>
                  <a:lnTo>
                    <a:pt x="2104" y="2125"/>
                  </a:lnTo>
                  <a:lnTo>
                    <a:pt x="2101" y="2114"/>
                  </a:lnTo>
                  <a:lnTo>
                    <a:pt x="2099" y="2102"/>
                  </a:lnTo>
                  <a:lnTo>
                    <a:pt x="2096" y="2091"/>
                  </a:lnTo>
                  <a:lnTo>
                    <a:pt x="2091" y="2081"/>
                  </a:lnTo>
                  <a:lnTo>
                    <a:pt x="2087" y="2071"/>
                  </a:lnTo>
                  <a:lnTo>
                    <a:pt x="2081" y="2062"/>
                  </a:lnTo>
                  <a:lnTo>
                    <a:pt x="2075" y="2054"/>
                  </a:lnTo>
                  <a:lnTo>
                    <a:pt x="2068" y="2047"/>
                  </a:lnTo>
                  <a:lnTo>
                    <a:pt x="2061" y="2041"/>
                  </a:lnTo>
                  <a:lnTo>
                    <a:pt x="2052" y="2035"/>
                  </a:lnTo>
                  <a:lnTo>
                    <a:pt x="2043" y="2030"/>
                  </a:lnTo>
                  <a:lnTo>
                    <a:pt x="2034" y="2027"/>
                  </a:lnTo>
                  <a:lnTo>
                    <a:pt x="2024" y="2024"/>
                  </a:lnTo>
                  <a:lnTo>
                    <a:pt x="2013" y="2022"/>
                  </a:lnTo>
                  <a:lnTo>
                    <a:pt x="2002" y="2021"/>
                  </a:lnTo>
                  <a:lnTo>
                    <a:pt x="2002" y="2021"/>
                  </a:lnTo>
                  <a:close/>
                  <a:moveTo>
                    <a:pt x="2002" y="2202"/>
                  </a:moveTo>
                  <a:lnTo>
                    <a:pt x="2002" y="2202"/>
                  </a:lnTo>
                  <a:lnTo>
                    <a:pt x="1992" y="2201"/>
                  </a:lnTo>
                  <a:lnTo>
                    <a:pt x="1984" y="2198"/>
                  </a:lnTo>
                  <a:lnTo>
                    <a:pt x="1977" y="2192"/>
                  </a:lnTo>
                  <a:lnTo>
                    <a:pt x="1970" y="2185"/>
                  </a:lnTo>
                  <a:lnTo>
                    <a:pt x="1964" y="2176"/>
                  </a:lnTo>
                  <a:lnTo>
                    <a:pt x="1960" y="2165"/>
                  </a:lnTo>
                  <a:lnTo>
                    <a:pt x="1958" y="2151"/>
                  </a:lnTo>
                  <a:lnTo>
                    <a:pt x="1958" y="2138"/>
                  </a:lnTo>
                  <a:lnTo>
                    <a:pt x="1958" y="2138"/>
                  </a:lnTo>
                  <a:lnTo>
                    <a:pt x="1958" y="2124"/>
                  </a:lnTo>
                  <a:lnTo>
                    <a:pt x="1960" y="2112"/>
                  </a:lnTo>
                  <a:lnTo>
                    <a:pt x="1964" y="2101"/>
                  </a:lnTo>
                  <a:lnTo>
                    <a:pt x="1970" y="2091"/>
                  </a:lnTo>
                  <a:lnTo>
                    <a:pt x="1977" y="2083"/>
                  </a:lnTo>
                  <a:lnTo>
                    <a:pt x="1984" y="2078"/>
                  </a:lnTo>
                  <a:lnTo>
                    <a:pt x="1992" y="2074"/>
                  </a:lnTo>
                  <a:lnTo>
                    <a:pt x="2002" y="2073"/>
                  </a:lnTo>
                  <a:lnTo>
                    <a:pt x="2002" y="2073"/>
                  </a:lnTo>
                  <a:lnTo>
                    <a:pt x="2012" y="2074"/>
                  </a:lnTo>
                  <a:lnTo>
                    <a:pt x="2021" y="2078"/>
                  </a:lnTo>
                  <a:lnTo>
                    <a:pt x="2029" y="2083"/>
                  </a:lnTo>
                  <a:lnTo>
                    <a:pt x="2035" y="2091"/>
                  </a:lnTo>
                  <a:lnTo>
                    <a:pt x="2041" y="2101"/>
                  </a:lnTo>
                  <a:lnTo>
                    <a:pt x="2044" y="2112"/>
                  </a:lnTo>
                  <a:lnTo>
                    <a:pt x="2046" y="2124"/>
                  </a:lnTo>
                  <a:lnTo>
                    <a:pt x="2047" y="2138"/>
                  </a:lnTo>
                  <a:lnTo>
                    <a:pt x="2047" y="2138"/>
                  </a:lnTo>
                  <a:lnTo>
                    <a:pt x="2046" y="2151"/>
                  </a:lnTo>
                  <a:lnTo>
                    <a:pt x="2044" y="2165"/>
                  </a:lnTo>
                  <a:lnTo>
                    <a:pt x="2041" y="2176"/>
                  </a:lnTo>
                  <a:lnTo>
                    <a:pt x="2035" y="2185"/>
                  </a:lnTo>
                  <a:lnTo>
                    <a:pt x="2029" y="2192"/>
                  </a:lnTo>
                  <a:lnTo>
                    <a:pt x="2021" y="2198"/>
                  </a:lnTo>
                  <a:lnTo>
                    <a:pt x="2012" y="2201"/>
                  </a:lnTo>
                  <a:lnTo>
                    <a:pt x="2002" y="2202"/>
                  </a:lnTo>
                  <a:lnTo>
                    <a:pt x="2002" y="2202"/>
                  </a:lnTo>
                  <a:close/>
                  <a:moveTo>
                    <a:pt x="837" y="2100"/>
                  </a:moveTo>
                  <a:lnTo>
                    <a:pt x="904" y="2249"/>
                  </a:lnTo>
                  <a:lnTo>
                    <a:pt x="843" y="2249"/>
                  </a:lnTo>
                  <a:lnTo>
                    <a:pt x="797" y="2146"/>
                  </a:lnTo>
                  <a:lnTo>
                    <a:pt x="767" y="2182"/>
                  </a:lnTo>
                  <a:lnTo>
                    <a:pt x="767" y="2249"/>
                  </a:lnTo>
                  <a:lnTo>
                    <a:pt x="713" y="2249"/>
                  </a:lnTo>
                  <a:lnTo>
                    <a:pt x="713" y="1962"/>
                  </a:lnTo>
                  <a:lnTo>
                    <a:pt x="767" y="1934"/>
                  </a:lnTo>
                  <a:lnTo>
                    <a:pt x="767" y="2112"/>
                  </a:lnTo>
                  <a:lnTo>
                    <a:pt x="767" y="2112"/>
                  </a:lnTo>
                  <a:lnTo>
                    <a:pt x="788" y="2083"/>
                  </a:lnTo>
                  <a:lnTo>
                    <a:pt x="832" y="2027"/>
                  </a:lnTo>
                  <a:lnTo>
                    <a:pt x="896" y="2027"/>
                  </a:lnTo>
                  <a:lnTo>
                    <a:pt x="837" y="2100"/>
                  </a:lnTo>
                  <a:close/>
                  <a:moveTo>
                    <a:pt x="1097" y="2249"/>
                  </a:moveTo>
                  <a:lnTo>
                    <a:pt x="1042" y="2249"/>
                  </a:lnTo>
                  <a:lnTo>
                    <a:pt x="1042" y="2027"/>
                  </a:lnTo>
                  <a:lnTo>
                    <a:pt x="1097" y="2027"/>
                  </a:lnTo>
                  <a:lnTo>
                    <a:pt x="1097" y="2046"/>
                  </a:lnTo>
                  <a:lnTo>
                    <a:pt x="1097" y="2046"/>
                  </a:lnTo>
                  <a:lnTo>
                    <a:pt x="1103" y="2040"/>
                  </a:lnTo>
                  <a:lnTo>
                    <a:pt x="1108" y="2036"/>
                  </a:lnTo>
                  <a:lnTo>
                    <a:pt x="1115" y="2031"/>
                  </a:lnTo>
                  <a:lnTo>
                    <a:pt x="1121" y="2028"/>
                  </a:lnTo>
                  <a:lnTo>
                    <a:pt x="1129" y="2026"/>
                  </a:lnTo>
                  <a:lnTo>
                    <a:pt x="1137" y="2024"/>
                  </a:lnTo>
                  <a:lnTo>
                    <a:pt x="1144" y="2022"/>
                  </a:lnTo>
                  <a:lnTo>
                    <a:pt x="1153" y="2021"/>
                  </a:lnTo>
                  <a:lnTo>
                    <a:pt x="1153" y="2021"/>
                  </a:lnTo>
                  <a:lnTo>
                    <a:pt x="1163" y="2022"/>
                  </a:lnTo>
                  <a:lnTo>
                    <a:pt x="1172" y="2024"/>
                  </a:lnTo>
                  <a:lnTo>
                    <a:pt x="1180" y="2026"/>
                  </a:lnTo>
                  <a:lnTo>
                    <a:pt x="1189" y="2028"/>
                  </a:lnTo>
                  <a:lnTo>
                    <a:pt x="1195" y="2032"/>
                  </a:lnTo>
                  <a:lnTo>
                    <a:pt x="1202" y="2037"/>
                  </a:lnTo>
                  <a:lnTo>
                    <a:pt x="1208" y="2041"/>
                  </a:lnTo>
                  <a:lnTo>
                    <a:pt x="1214" y="2048"/>
                  </a:lnTo>
                  <a:lnTo>
                    <a:pt x="1218" y="2054"/>
                  </a:lnTo>
                  <a:lnTo>
                    <a:pt x="1223" y="2062"/>
                  </a:lnTo>
                  <a:lnTo>
                    <a:pt x="1226" y="2070"/>
                  </a:lnTo>
                  <a:lnTo>
                    <a:pt x="1229" y="2080"/>
                  </a:lnTo>
                  <a:lnTo>
                    <a:pt x="1232" y="2090"/>
                  </a:lnTo>
                  <a:lnTo>
                    <a:pt x="1233" y="2100"/>
                  </a:lnTo>
                  <a:lnTo>
                    <a:pt x="1234" y="2111"/>
                  </a:lnTo>
                  <a:lnTo>
                    <a:pt x="1235" y="2123"/>
                  </a:lnTo>
                  <a:lnTo>
                    <a:pt x="1235" y="2249"/>
                  </a:lnTo>
                  <a:lnTo>
                    <a:pt x="1180" y="2249"/>
                  </a:lnTo>
                  <a:lnTo>
                    <a:pt x="1180" y="2126"/>
                  </a:lnTo>
                  <a:lnTo>
                    <a:pt x="1180" y="2126"/>
                  </a:lnTo>
                  <a:lnTo>
                    <a:pt x="1179" y="2114"/>
                  </a:lnTo>
                  <a:lnTo>
                    <a:pt x="1178" y="2102"/>
                  </a:lnTo>
                  <a:lnTo>
                    <a:pt x="1174" y="2093"/>
                  </a:lnTo>
                  <a:lnTo>
                    <a:pt x="1170" y="2085"/>
                  </a:lnTo>
                  <a:lnTo>
                    <a:pt x="1164" y="2080"/>
                  </a:lnTo>
                  <a:lnTo>
                    <a:pt x="1158" y="2075"/>
                  </a:lnTo>
                  <a:lnTo>
                    <a:pt x="1149" y="2073"/>
                  </a:lnTo>
                  <a:lnTo>
                    <a:pt x="1139" y="2072"/>
                  </a:lnTo>
                  <a:lnTo>
                    <a:pt x="1139" y="2072"/>
                  </a:lnTo>
                  <a:lnTo>
                    <a:pt x="1130" y="2073"/>
                  </a:lnTo>
                  <a:lnTo>
                    <a:pt x="1121" y="2075"/>
                  </a:lnTo>
                  <a:lnTo>
                    <a:pt x="1114" y="2080"/>
                  </a:lnTo>
                  <a:lnTo>
                    <a:pt x="1108" y="2086"/>
                  </a:lnTo>
                  <a:lnTo>
                    <a:pt x="1104" y="2093"/>
                  </a:lnTo>
                  <a:lnTo>
                    <a:pt x="1100" y="2103"/>
                  </a:lnTo>
                  <a:lnTo>
                    <a:pt x="1098" y="2114"/>
                  </a:lnTo>
                  <a:lnTo>
                    <a:pt x="1097" y="2126"/>
                  </a:lnTo>
                  <a:lnTo>
                    <a:pt x="1097" y="2249"/>
                  </a:lnTo>
                  <a:close/>
                  <a:moveTo>
                    <a:pt x="1408" y="2042"/>
                  </a:moveTo>
                  <a:lnTo>
                    <a:pt x="1408" y="2042"/>
                  </a:lnTo>
                  <a:lnTo>
                    <a:pt x="1403" y="2038"/>
                  </a:lnTo>
                  <a:lnTo>
                    <a:pt x="1397" y="2033"/>
                  </a:lnTo>
                  <a:lnTo>
                    <a:pt x="1392" y="2030"/>
                  </a:lnTo>
                  <a:lnTo>
                    <a:pt x="1385" y="2027"/>
                  </a:lnTo>
                  <a:lnTo>
                    <a:pt x="1378" y="2025"/>
                  </a:lnTo>
                  <a:lnTo>
                    <a:pt x="1372" y="2024"/>
                  </a:lnTo>
                  <a:lnTo>
                    <a:pt x="1365" y="2022"/>
                  </a:lnTo>
                  <a:lnTo>
                    <a:pt x="1359" y="2021"/>
                  </a:lnTo>
                  <a:lnTo>
                    <a:pt x="1359" y="2021"/>
                  </a:lnTo>
                  <a:lnTo>
                    <a:pt x="1349" y="2022"/>
                  </a:lnTo>
                  <a:lnTo>
                    <a:pt x="1340" y="2024"/>
                  </a:lnTo>
                  <a:lnTo>
                    <a:pt x="1331" y="2026"/>
                  </a:lnTo>
                  <a:lnTo>
                    <a:pt x="1322" y="2030"/>
                  </a:lnTo>
                  <a:lnTo>
                    <a:pt x="1314" y="2033"/>
                  </a:lnTo>
                  <a:lnTo>
                    <a:pt x="1308" y="2039"/>
                  </a:lnTo>
                  <a:lnTo>
                    <a:pt x="1301" y="2046"/>
                  </a:lnTo>
                  <a:lnTo>
                    <a:pt x="1295" y="2052"/>
                  </a:lnTo>
                  <a:lnTo>
                    <a:pt x="1289" y="2060"/>
                  </a:lnTo>
                  <a:lnTo>
                    <a:pt x="1285" y="2069"/>
                  </a:lnTo>
                  <a:lnTo>
                    <a:pt x="1280" y="2078"/>
                  </a:lnTo>
                  <a:lnTo>
                    <a:pt x="1277" y="2089"/>
                  </a:lnTo>
                  <a:lnTo>
                    <a:pt x="1275" y="2099"/>
                  </a:lnTo>
                  <a:lnTo>
                    <a:pt x="1273" y="2111"/>
                  </a:lnTo>
                  <a:lnTo>
                    <a:pt x="1271" y="2123"/>
                  </a:lnTo>
                  <a:lnTo>
                    <a:pt x="1271" y="2135"/>
                  </a:lnTo>
                  <a:lnTo>
                    <a:pt x="1271" y="2135"/>
                  </a:lnTo>
                  <a:lnTo>
                    <a:pt x="1271" y="2149"/>
                  </a:lnTo>
                  <a:lnTo>
                    <a:pt x="1273" y="2161"/>
                  </a:lnTo>
                  <a:lnTo>
                    <a:pt x="1275" y="2174"/>
                  </a:lnTo>
                  <a:lnTo>
                    <a:pt x="1277" y="2186"/>
                  </a:lnTo>
                  <a:lnTo>
                    <a:pt x="1280" y="2196"/>
                  </a:lnTo>
                  <a:lnTo>
                    <a:pt x="1285" y="2206"/>
                  </a:lnTo>
                  <a:lnTo>
                    <a:pt x="1289" y="2214"/>
                  </a:lnTo>
                  <a:lnTo>
                    <a:pt x="1295" y="2222"/>
                  </a:lnTo>
                  <a:lnTo>
                    <a:pt x="1300" y="2230"/>
                  </a:lnTo>
                  <a:lnTo>
                    <a:pt x="1307" y="2235"/>
                  </a:lnTo>
                  <a:lnTo>
                    <a:pt x="1313" y="2241"/>
                  </a:lnTo>
                  <a:lnTo>
                    <a:pt x="1321" y="2245"/>
                  </a:lnTo>
                  <a:lnTo>
                    <a:pt x="1330" y="2249"/>
                  </a:lnTo>
                  <a:lnTo>
                    <a:pt x="1339" y="2252"/>
                  </a:lnTo>
                  <a:lnTo>
                    <a:pt x="1348" y="2253"/>
                  </a:lnTo>
                  <a:lnTo>
                    <a:pt x="1357" y="2254"/>
                  </a:lnTo>
                  <a:lnTo>
                    <a:pt x="1357" y="2254"/>
                  </a:lnTo>
                  <a:lnTo>
                    <a:pt x="1364" y="2253"/>
                  </a:lnTo>
                  <a:lnTo>
                    <a:pt x="1372" y="2252"/>
                  </a:lnTo>
                  <a:lnTo>
                    <a:pt x="1378" y="2251"/>
                  </a:lnTo>
                  <a:lnTo>
                    <a:pt x="1385" y="2249"/>
                  </a:lnTo>
                  <a:lnTo>
                    <a:pt x="1391" y="2245"/>
                  </a:lnTo>
                  <a:lnTo>
                    <a:pt x="1397" y="2242"/>
                  </a:lnTo>
                  <a:lnTo>
                    <a:pt x="1403" y="2238"/>
                  </a:lnTo>
                  <a:lnTo>
                    <a:pt x="1408" y="2232"/>
                  </a:lnTo>
                  <a:lnTo>
                    <a:pt x="1408" y="2238"/>
                  </a:lnTo>
                  <a:lnTo>
                    <a:pt x="1408" y="2238"/>
                  </a:lnTo>
                  <a:lnTo>
                    <a:pt x="1408" y="2246"/>
                  </a:lnTo>
                  <a:lnTo>
                    <a:pt x="1407" y="2256"/>
                  </a:lnTo>
                  <a:lnTo>
                    <a:pt x="1404" y="2266"/>
                  </a:lnTo>
                  <a:lnTo>
                    <a:pt x="1402" y="2271"/>
                  </a:lnTo>
                  <a:lnTo>
                    <a:pt x="1399" y="2275"/>
                  </a:lnTo>
                  <a:lnTo>
                    <a:pt x="1395" y="2279"/>
                  </a:lnTo>
                  <a:lnTo>
                    <a:pt x="1391" y="2284"/>
                  </a:lnTo>
                  <a:lnTo>
                    <a:pt x="1385" y="2287"/>
                  </a:lnTo>
                  <a:lnTo>
                    <a:pt x="1378" y="2290"/>
                  </a:lnTo>
                  <a:lnTo>
                    <a:pt x="1370" y="2293"/>
                  </a:lnTo>
                  <a:lnTo>
                    <a:pt x="1361" y="2295"/>
                  </a:lnTo>
                  <a:lnTo>
                    <a:pt x="1350" y="2296"/>
                  </a:lnTo>
                  <a:lnTo>
                    <a:pt x="1337" y="2296"/>
                  </a:lnTo>
                  <a:lnTo>
                    <a:pt x="1334" y="2296"/>
                  </a:lnTo>
                  <a:lnTo>
                    <a:pt x="1354" y="2339"/>
                  </a:lnTo>
                  <a:lnTo>
                    <a:pt x="1355" y="2339"/>
                  </a:lnTo>
                  <a:lnTo>
                    <a:pt x="1355" y="2339"/>
                  </a:lnTo>
                  <a:lnTo>
                    <a:pt x="1369" y="2339"/>
                  </a:lnTo>
                  <a:lnTo>
                    <a:pt x="1381" y="2338"/>
                  </a:lnTo>
                  <a:lnTo>
                    <a:pt x="1392" y="2335"/>
                  </a:lnTo>
                  <a:lnTo>
                    <a:pt x="1403" y="2332"/>
                  </a:lnTo>
                  <a:lnTo>
                    <a:pt x="1413" y="2328"/>
                  </a:lnTo>
                  <a:lnTo>
                    <a:pt x="1421" y="2324"/>
                  </a:lnTo>
                  <a:lnTo>
                    <a:pt x="1429" y="2318"/>
                  </a:lnTo>
                  <a:lnTo>
                    <a:pt x="1436" y="2311"/>
                  </a:lnTo>
                  <a:lnTo>
                    <a:pt x="1442" y="2304"/>
                  </a:lnTo>
                  <a:lnTo>
                    <a:pt x="1448" y="2296"/>
                  </a:lnTo>
                  <a:lnTo>
                    <a:pt x="1452" y="2286"/>
                  </a:lnTo>
                  <a:lnTo>
                    <a:pt x="1456" y="2276"/>
                  </a:lnTo>
                  <a:lnTo>
                    <a:pt x="1459" y="2266"/>
                  </a:lnTo>
                  <a:lnTo>
                    <a:pt x="1461" y="2254"/>
                  </a:lnTo>
                  <a:lnTo>
                    <a:pt x="1462" y="2242"/>
                  </a:lnTo>
                  <a:lnTo>
                    <a:pt x="1462" y="2229"/>
                  </a:lnTo>
                  <a:lnTo>
                    <a:pt x="1462" y="2027"/>
                  </a:lnTo>
                  <a:lnTo>
                    <a:pt x="1408" y="2027"/>
                  </a:lnTo>
                  <a:lnTo>
                    <a:pt x="1408" y="2042"/>
                  </a:lnTo>
                  <a:close/>
                  <a:moveTo>
                    <a:pt x="1408" y="2094"/>
                  </a:moveTo>
                  <a:lnTo>
                    <a:pt x="1408" y="2181"/>
                  </a:lnTo>
                  <a:lnTo>
                    <a:pt x="1408" y="2181"/>
                  </a:lnTo>
                  <a:lnTo>
                    <a:pt x="1401" y="2189"/>
                  </a:lnTo>
                  <a:lnTo>
                    <a:pt x="1393" y="2197"/>
                  </a:lnTo>
                  <a:lnTo>
                    <a:pt x="1387" y="2199"/>
                  </a:lnTo>
                  <a:lnTo>
                    <a:pt x="1382" y="2201"/>
                  </a:lnTo>
                  <a:lnTo>
                    <a:pt x="1376" y="2202"/>
                  </a:lnTo>
                  <a:lnTo>
                    <a:pt x="1369" y="2203"/>
                  </a:lnTo>
                  <a:lnTo>
                    <a:pt x="1369" y="2203"/>
                  </a:lnTo>
                  <a:lnTo>
                    <a:pt x="1362" y="2202"/>
                  </a:lnTo>
                  <a:lnTo>
                    <a:pt x="1354" y="2200"/>
                  </a:lnTo>
                  <a:lnTo>
                    <a:pt x="1348" y="2197"/>
                  </a:lnTo>
                  <a:lnTo>
                    <a:pt x="1341" y="2190"/>
                  </a:lnTo>
                  <a:lnTo>
                    <a:pt x="1335" y="2181"/>
                  </a:lnTo>
                  <a:lnTo>
                    <a:pt x="1331" y="2169"/>
                  </a:lnTo>
                  <a:lnTo>
                    <a:pt x="1329" y="2154"/>
                  </a:lnTo>
                  <a:lnTo>
                    <a:pt x="1328" y="2134"/>
                  </a:lnTo>
                  <a:lnTo>
                    <a:pt x="1328" y="2134"/>
                  </a:lnTo>
                  <a:lnTo>
                    <a:pt x="1329" y="2117"/>
                  </a:lnTo>
                  <a:lnTo>
                    <a:pt x="1331" y="2103"/>
                  </a:lnTo>
                  <a:lnTo>
                    <a:pt x="1335" y="2092"/>
                  </a:lnTo>
                  <a:lnTo>
                    <a:pt x="1341" y="2084"/>
                  </a:lnTo>
                  <a:lnTo>
                    <a:pt x="1348" y="2079"/>
                  </a:lnTo>
                  <a:lnTo>
                    <a:pt x="1354" y="2074"/>
                  </a:lnTo>
                  <a:lnTo>
                    <a:pt x="1362" y="2073"/>
                  </a:lnTo>
                  <a:lnTo>
                    <a:pt x="1369" y="2072"/>
                  </a:lnTo>
                  <a:lnTo>
                    <a:pt x="1369" y="2072"/>
                  </a:lnTo>
                  <a:lnTo>
                    <a:pt x="1376" y="2073"/>
                  </a:lnTo>
                  <a:lnTo>
                    <a:pt x="1383" y="2074"/>
                  </a:lnTo>
                  <a:lnTo>
                    <a:pt x="1388" y="2076"/>
                  </a:lnTo>
                  <a:lnTo>
                    <a:pt x="1394" y="2080"/>
                  </a:lnTo>
                  <a:lnTo>
                    <a:pt x="1398" y="2083"/>
                  </a:lnTo>
                  <a:lnTo>
                    <a:pt x="1402" y="2086"/>
                  </a:lnTo>
                  <a:lnTo>
                    <a:pt x="1408" y="2094"/>
                  </a:lnTo>
                  <a:lnTo>
                    <a:pt x="1408" y="2094"/>
                  </a:lnTo>
                  <a:close/>
                  <a:moveTo>
                    <a:pt x="938" y="2027"/>
                  </a:moveTo>
                  <a:lnTo>
                    <a:pt x="993" y="2027"/>
                  </a:lnTo>
                  <a:lnTo>
                    <a:pt x="993" y="2123"/>
                  </a:lnTo>
                  <a:lnTo>
                    <a:pt x="993" y="2249"/>
                  </a:lnTo>
                  <a:lnTo>
                    <a:pt x="938" y="2249"/>
                  </a:lnTo>
                  <a:lnTo>
                    <a:pt x="938" y="2027"/>
                  </a:lnTo>
                  <a:close/>
                  <a:moveTo>
                    <a:pt x="993" y="1967"/>
                  </a:moveTo>
                  <a:lnTo>
                    <a:pt x="993" y="1995"/>
                  </a:lnTo>
                  <a:lnTo>
                    <a:pt x="938" y="1995"/>
                  </a:lnTo>
                  <a:lnTo>
                    <a:pt x="938" y="1940"/>
                  </a:lnTo>
                  <a:lnTo>
                    <a:pt x="993" y="1940"/>
                  </a:lnTo>
                  <a:lnTo>
                    <a:pt x="993" y="1967"/>
                  </a:lnTo>
                  <a:close/>
                  <a:moveTo>
                    <a:pt x="2309" y="1962"/>
                  </a:moveTo>
                  <a:lnTo>
                    <a:pt x="2364" y="1934"/>
                  </a:lnTo>
                  <a:lnTo>
                    <a:pt x="2364" y="2127"/>
                  </a:lnTo>
                  <a:lnTo>
                    <a:pt x="2364" y="2249"/>
                  </a:lnTo>
                  <a:lnTo>
                    <a:pt x="2309" y="2249"/>
                  </a:lnTo>
                  <a:lnTo>
                    <a:pt x="2309" y="1962"/>
                  </a:lnTo>
                  <a:close/>
                  <a:moveTo>
                    <a:pt x="397" y="757"/>
                  </a:moveTo>
                  <a:lnTo>
                    <a:pt x="850" y="757"/>
                  </a:lnTo>
                  <a:lnTo>
                    <a:pt x="850" y="495"/>
                  </a:lnTo>
                  <a:lnTo>
                    <a:pt x="397" y="495"/>
                  </a:lnTo>
                  <a:lnTo>
                    <a:pt x="397" y="288"/>
                  </a:lnTo>
                  <a:lnTo>
                    <a:pt x="898" y="288"/>
                  </a:lnTo>
                  <a:lnTo>
                    <a:pt x="732" y="0"/>
                  </a:lnTo>
                  <a:lnTo>
                    <a:pt x="22" y="0"/>
                  </a:lnTo>
                  <a:lnTo>
                    <a:pt x="22" y="1251"/>
                  </a:lnTo>
                  <a:lnTo>
                    <a:pt x="1023" y="1251"/>
                  </a:lnTo>
                  <a:lnTo>
                    <a:pt x="1023" y="963"/>
                  </a:lnTo>
                  <a:lnTo>
                    <a:pt x="397" y="963"/>
                  </a:lnTo>
                  <a:lnTo>
                    <a:pt x="397" y="757"/>
                  </a:lnTo>
                  <a:close/>
                  <a:moveTo>
                    <a:pt x="1690" y="0"/>
                  </a:moveTo>
                  <a:lnTo>
                    <a:pt x="1477" y="409"/>
                  </a:lnTo>
                  <a:lnTo>
                    <a:pt x="1265" y="0"/>
                  </a:lnTo>
                  <a:lnTo>
                    <a:pt x="850" y="0"/>
                  </a:lnTo>
                  <a:lnTo>
                    <a:pt x="1287" y="757"/>
                  </a:lnTo>
                  <a:lnTo>
                    <a:pt x="1287" y="1251"/>
                  </a:lnTo>
                  <a:lnTo>
                    <a:pt x="1661" y="1251"/>
                  </a:lnTo>
                  <a:lnTo>
                    <a:pt x="1661" y="757"/>
                  </a:lnTo>
                  <a:lnTo>
                    <a:pt x="2099" y="0"/>
                  </a:lnTo>
                  <a:lnTo>
                    <a:pt x="169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799"/>
            </a:p>
          </p:txBody>
        </p:sp>
      </p:grpSp>
    </p:spTree>
    <p:extLst>
      <p:ext uri="{BB962C8B-B14F-4D97-AF65-F5344CB8AC3E}">
        <p14:creationId xmlns:p14="http://schemas.microsoft.com/office/powerpoint/2010/main" val="400633941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2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pproved question w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5" name="Group 234">
            <a:extLst>
              <a:ext uri="{FF2B5EF4-FFF2-40B4-BE49-F238E27FC236}">
                <a16:creationId xmlns:a16="http://schemas.microsoft.com/office/drawing/2014/main" id="{5342E118-6F1D-4C46-956E-4CCCBCAA7952}"/>
              </a:ext>
            </a:extLst>
          </p:cNvPr>
          <p:cNvGrpSpPr/>
          <p:nvPr userDrawn="1"/>
        </p:nvGrpSpPr>
        <p:grpSpPr>
          <a:xfrm>
            <a:off x="497856" y="5826613"/>
            <a:ext cx="3876004" cy="570195"/>
            <a:chOff x="498115" y="5951018"/>
            <a:chExt cx="3878023" cy="570195"/>
          </a:xfrm>
        </p:grpSpPr>
        <p:sp>
          <p:nvSpPr>
            <p:cNvPr id="168" name="Rectangle 167">
              <a:extLst>
                <a:ext uri="{FF2B5EF4-FFF2-40B4-BE49-F238E27FC236}">
                  <a16:creationId xmlns:a16="http://schemas.microsoft.com/office/drawing/2014/main" id="{A22049CA-64AE-409F-988D-A7317F8AD136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498115" y="5951018"/>
              <a:ext cx="99392" cy="97648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799"/>
            </a:p>
          </p:txBody>
        </p:sp>
        <p:sp>
          <p:nvSpPr>
            <p:cNvPr id="169" name="Rectangle 6">
              <a:extLst>
                <a:ext uri="{FF2B5EF4-FFF2-40B4-BE49-F238E27FC236}">
                  <a16:creationId xmlns:a16="http://schemas.microsoft.com/office/drawing/2014/main" id="{E37A0A05-0A78-44A7-8873-0A1A20C87175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693411" y="5951018"/>
              <a:ext cx="99392" cy="97648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799"/>
            </a:p>
          </p:txBody>
        </p:sp>
        <p:sp>
          <p:nvSpPr>
            <p:cNvPr id="170" name="Rectangle 7">
              <a:extLst>
                <a:ext uri="{FF2B5EF4-FFF2-40B4-BE49-F238E27FC236}">
                  <a16:creationId xmlns:a16="http://schemas.microsoft.com/office/drawing/2014/main" id="{0DEA0CBE-8527-4287-BF98-DA48947875F5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890451" y="5951018"/>
              <a:ext cx="99392" cy="97648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799"/>
            </a:p>
          </p:txBody>
        </p:sp>
        <p:sp>
          <p:nvSpPr>
            <p:cNvPr id="171" name="Freeform 8">
              <a:extLst>
                <a:ext uri="{FF2B5EF4-FFF2-40B4-BE49-F238E27FC236}">
                  <a16:creationId xmlns:a16="http://schemas.microsoft.com/office/drawing/2014/main" id="{444058C6-612A-446E-8F68-0E5CC4CFF36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98115" y="6181188"/>
              <a:ext cx="94161" cy="130778"/>
            </a:xfrm>
            <a:custGeom>
              <a:avLst/>
              <a:gdLst>
                <a:gd name="T0" fmla="*/ 32 w 54"/>
                <a:gd name="T1" fmla="*/ 11 h 75"/>
                <a:gd name="T2" fmla="*/ 32 w 54"/>
                <a:gd name="T3" fmla="*/ 75 h 75"/>
                <a:gd name="T4" fmla="*/ 22 w 54"/>
                <a:gd name="T5" fmla="*/ 75 h 75"/>
                <a:gd name="T6" fmla="*/ 22 w 54"/>
                <a:gd name="T7" fmla="*/ 11 h 75"/>
                <a:gd name="T8" fmla="*/ 0 w 54"/>
                <a:gd name="T9" fmla="*/ 11 h 75"/>
                <a:gd name="T10" fmla="*/ 0 w 54"/>
                <a:gd name="T11" fmla="*/ 0 h 75"/>
                <a:gd name="T12" fmla="*/ 54 w 54"/>
                <a:gd name="T13" fmla="*/ 0 h 75"/>
                <a:gd name="T14" fmla="*/ 54 w 54"/>
                <a:gd name="T15" fmla="*/ 11 h 75"/>
                <a:gd name="T16" fmla="*/ 32 w 54"/>
                <a:gd name="T17" fmla="*/ 11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4" h="75">
                  <a:moveTo>
                    <a:pt x="32" y="11"/>
                  </a:moveTo>
                  <a:lnTo>
                    <a:pt x="32" y="75"/>
                  </a:lnTo>
                  <a:lnTo>
                    <a:pt x="22" y="75"/>
                  </a:lnTo>
                  <a:lnTo>
                    <a:pt x="22" y="11"/>
                  </a:lnTo>
                  <a:lnTo>
                    <a:pt x="0" y="11"/>
                  </a:lnTo>
                  <a:lnTo>
                    <a:pt x="0" y="0"/>
                  </a:lnTo>
                  <a:lnTo>
                    <a:pt x="54" y="0"/>
                  </a:lnTo>
                  <a:lnTo>
                    <a:pt x="54" y="11"/>
                  </a:lnTo>
                  <a:lnTo>
                    <a:pt x="32" y="1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799">
                <a:solidFill>
                  <a:schemeClr val="bg1"/>
                </a:solidFill>
              </a:endParaRPr>
            </a:p>
          </p:txBody>
        </p:sp>
        <p:sp>
          <p:nvSpPr>
            <p:cNvPr id="172" name="Freeform 9">
              <a:extLst>
                <a:ext uri="{FF2B5EF4-FFF2-40B4-BE49-F238E27FC236}">
                  <a16:creationId xmlns:a16="http://schemas.microsoft.com/office/drawing/2014/main" id="{1011EC31-E0C3-404F-93B3-EFD3DADC11C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09713" y="6174213"/>
              <a:ext cx="78468" cy="137753"/>
            </a:xfrm>
            <a:custGeom>
              <a:avLst/>
              <a:gdLst>
                <a:gd name="T0" fmla="*/ 23 w 31"/>
                <a:gd name="T1" fmla="*/ 54 h 54"/>
                <a:gd name="T2" fmla="*/ 23 w 31"/>
                <a:gd name="T3" fmla="*/ 32 h 54"/>
                <a:gd name="T4" fmla="*/ 21 w 31"/>
                <a:gd name="T5" fmla="*/ 24 h 54"/>
                <a:gd name="T6" fmla="*/ 15 w 31"/>
                <a:gd name="T7" fmla="*/ 22 h 54"/>
                <a:gd name="T8" fmla="*/ 12 w 31"/>
                <a:gd name="T9" fmla="*/ 22 h 54"/>
                <a:gd name="T10" fmla="*/ 9 w 31"/>
                <a:gd name="T11" fmla="*/ 24 h 54"/>
                <a:gd name="T12" fmla="*/ 8 w 31"/>
                <a:gd name="T13" fmla="*/ 27 h 54"/>
                <a:gd name="T14" fmla="*/ 7 w 31"/>
                <a:gd name="T15" fmla="*/ 31 h 54"/>
                <a:gd name="T16" fmla="*/ 7 w 31"/>
                <a:gd name="T17" fmla="*/ 54 h 54"/>
                <a:gd name="T18" fmla="*/ 0 w 31"/>
                <a:gd name="T19" fmla="*/ 54 h 54"/>
                <a:gd name="T20" fmla="*/ 0 w 31"/>
                <a:gd name="T21" fmla="*/ 4 h 54"/>
                <a:gd name="T22" fmla="*/ 7 w 31"/>
                <a:gd name="T23" fmla="*/ 0 h 54"/>
                <a:gd name="T24" fmla="*/ 7 w 31"/>
                <a:gd name="T25" fmla="*/ 19 h 54"/>
                <a:gd name="T26" fmla="*/ 9 w 31"/>
                <a:gd name="T27" fmla="*/ 17 h 54"/>
                <a:gd name="T28" fmla="*/ 11 w 31"/>
                <a:gd name="T29" fmla="*/ 16 h 54"/>
                <a:gd name="T30" fmla="*/ 14 w 31"/>
                <a:gd name="T31" fmla="*/ 15 h 54"/>
                <a:gd name="T32" fmla="*/ 17 w 31"/>
                <a:gd name="T33" fmla="*/ 15 h 54"/>
                <a:gd name="T34" fmla="*/ 23 w 31"/>
                <a:gd name="T35" fmla="*/ 16 h 54"/>
                <a:gd name="T36" fmla="*/ 27 w 31"/>
                <a:gd name="T37" fmla="*/ 19 h 54"/>
                <a:gd name="T38" fmla="*/ 30 w 31"/>
                <a:gd name="T39" fmla="*/ 24 h 54"/>
                <a:gd name="T40" fmla="*/ 31 w 31"/>
                <a:gd name="T41" fmla="*/ 32 h 54"/>
                <a:gd name="T42" fmla="*/ 31 w 31"/>
                <a:gd name="T43" fmla="*/ 54 h 54"/>
                <a:gd name="T44" fmla="*/ 23 w 31"/>
                <a:gd name="T45" fmla="*/ 54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1" h="54">
                  <a:moveTo>
                    <a:pt x="23" y="54"/>
                  </a:moveTo>
                  <a:cubicBezTo>
                    <a:pt x="23" y="32"/>
                    <a:pt x="23" y="32"/>
                    <a:pt x="23" y="32"/>
                  </a:cubicBezTo>
                  <a:cubicBezTo>
                    <a:pt x="23" y="28"/>
                    <a:pt x="22" y="26"/>
                    <a:pt x="21" y="24"/>
                  </a:cubicBezTo>
                  <a:cubicBezTo>
                    <a:pt x="20" y="22"/>
                    <a:pt x="18" y="22"/>
                    <a:pt x="15" y="22"/>
                  </a:cubicBezTo>
                  <a:cubicBezTo>
                    <a:pt x="14" y="22"/>
                    <a:pt x="13" y="22"/>
                    <a:pt x="12" y="22"/>
                  </a:cubicBezTo>
                  <a:cubicBezTo>
                    <a:pt x="11" y="22"/>
                    <a:pt x="10" y="23"/>
                    <a:pt x="9" y="24"/>
                  </a:cubicBezTo>
                  <a:cubicBezTo>
                    <a:pt x="9" y="25"/>
                    <a:pt x="8" y="26"/>
                    <a:pt x="8" y="27"/>
                  </a:cubicBezTo>
                  <a:cubicBezTo>
                    <a:pt x="7" y="28"/>
                    <a:pt x="7" y="30"/>
                    <a:pt x="7" y="31"/>
                  </a:cubicBezTo>
                  <a:cubicBezTo>
                    <a:pt x="7" y="54"/>
                    <a:pt x="7" y="54"/>
                    <a:pt x="7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8" y="18"/>
                    <a:pt x="8" y="18"/>
                    <a:pt x="9" y="17"/>
                  </a:cubicBezTo>
                  <a:cubicBezTo>
                    <a:pt x="10" y="17"/>
                    <a:pt x="10" y="16"/>
                    <a:pt x="11" y="16"/>
                  </a:cubicBezTo>
                  <a:cubicBezTo>
                    <a:pt x="12" y="15"/>
                    <a:pt x="13" y="15"/>
                    <a:pt x="14" y="15"/>
                  </a:cubicBezTo>
                  <a:cubicBezTo>
                    <a:pt x="15" y="15"/>
                    <a:pt x="16" y="15"/>
                    <a:pt x="17" y="15"/>
                  </a:cubicBezTo>
                  <a:cubicBezTo>
                    <a:pt x="19" y="15"/>
                    <a:pt x="21" y="15"/>
                    <a:pt x="23" y="16"/>
                  </a:cubicBezTo>
                  <a:cubicBezTo>
                    <a:pt x="25" y="16"/>
                    <a:pt x="26" y="17"/>
                    <a:pt x="27" y="19"/>
                  </a:cubicBezTo>
                  <a:cubicBezTo>
                    <a:pt x="28" y="20"/>
                    <a:pt x="29" y="22"/>
                    <a:pt x="30" y="24"/>
                  </a:cubicBezTo>
                  <a:cubicBezTo>
                    <a:pt x="30" y="27"/>
                    <a:pt x="31" y="29"/>
                    <a:pt x="31" y="32"/>
                  </a:cubicBezTo>
                  <a:cubicBezTo>
                    <a:pt x="31" y="54"/>
                    <a:pt x="31" y="54"/>
                    <a:pt x="31" y="54"/>
                  </a:cubicBezTo>
                  <a:lnTo>
                    <a:pt x="23" y="5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799">
                <a:solidFill>
                  <a:schemeClr val="bg1"/>
                </a:solidFill>
              </a:endParaRPr>
            </a:p>
          </p:txBody>
        </p:sp>
        <p:sp>
          <p:nvSpPr>
            <p:cNvPr id="173" name="Freeform 10">
              <a:extLst>
                <a:ext uri="{FF2B5EF4-FFF2-40B4-BE49-F238E27FC236}">
                  <a16:creationId xmlns:a16="http://schemas.microsoft.com/office/drawing/2014/main" id="{3C9D076B-D88C-4089-8D58-9A31CFCDB02A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705618" y="6212575"/>
              <a:ext cx="85443" cy="101135"/>
            </a:xfrm>
            <a:custGeom>
              <a:avLst/>
              <a:gdLst>
                <a:gd name="T0" fmla="*/ 33 w 33"/>
                <a:gd name="T1" fmla="*/ 19 h 40"/>
                <a:gd name="T2" fmla="*/ 33 w 33"/>
                <a:gd name="T3" fmla="*/ 21 h 40"/>
                <a:gd name="T4" fmla="*/ 33 w 33"/>
                <a:gd name="T5" fmla="*/ 22 h 40"/>
                <a:gd name="T6" fmla="*/ 7 w 33"/>
                <a:gd name="T7" fmla="*/ 22 h 40"/>
                <a:gd name="T8" fmla="*/ 9 w 33"/>
                <a:gd name="T9" fmla="*/ 27 h 40"/>
                <a:gd name="T10" fmla="*/ 11 w 33"/>
                <a:gd name="T11" fmla="*/ 30 h 40"/>
                <a:gd name="T12" fmla="*/ 14 w 33"/>
                <a:gd name="T13" fmla="*/ 32 h 40"/>
                <a:gd name="T14" fmla="*/ 17 w 33"/>
                <a:gd name="T15" fmla="*/ 33 h 40"/>
                <a:gd name="T16" fmla="*/ 19 w 33"/>
                <a:gd name="T17" fmla="*/ 33 h 40"/>
                <a:gd name="T18" fmla="*/ 22 w 33"/>
                <a:gd name="T19" fmla="*/ 32 h 40"/>
                <a:gd name="T20" fmla="*/ 23 w 33"/>
                <a:gd name="T21" fmla="*/ 31 h 40"/>
                <a:gd name="T22" fmla="*/ 25 w 33"/>
                <a:gd name="T23" fmla="*/ 30 h 40"/>
                <a:gd name="T24" fmla="*/ 30 w 33"/>
                <a:gd name="T25" fmla="*/ 35 h 40"/>
                <a:gd name="T26" fmla="*/ 27 w 33"/>
                <a:gd name="T27" fmla="*/ 37 h 40"/>
                <a:gd name="T28" fmla="*/ 24 w 33"/>
                <a:gd name="T29" fmla="*/ 38 h 40"/>
                <a:gd name="T30" fmla="*/ 21 w 33"/>
                <a:gd name="T31" fmla="*/ 39 h 40"/>
                <a:gd name="T32" fmla="*/ 17 w 33"/>
                <a:gd name="T33" fmla="*/ 40 h 40"/>
                <a:gd name="T34" fmla="*/ 12 w 33"/>
                <a:gd name="T35" fmla="*/ 39 h 40"/>
                <a:gd name="T36" fmla="*/ 8 w 33"/>
                <a:gd name="T37" fmla="*/ 37 h 40"/>
                <a:gd name="T38" fmla="*/ 5 w 33"/>
                <a:gd name="T39" fmla="*/ 34 h 40"/>
                <a:gd name="T40" fmla="*/ 3 w 33"/>
                <a:gd name="T41" fmla="*/ 31 h 40"/>
                <a:gd name="T42" fmla="*/ 1 w 33"/>
                <a:gd name="T43" fmla="*/ 26 h 40"/>
                <a:gd name="T44" fmla="*/ 0 w 33"/>
                <a:gd name="T45" fmla="*/ 20 h 40"/>
                <a:gd name="T46" fmla="*/ 1 w 33"/>
                <a:gd name="T47" fmla="*/ 11 h 40"/>
                <a:gd name="T48" fmla="*/ 5 w 33"/>
                <a:gd name="T49" fmla="*/ 5 h 40"/>
                <a:gd name="T50" fmla="*/ 10 w 33"/>
                <a:gd name="T51" fmla="*/ 1 h 40"/>
                <a:gd name="T52" fmla="*/ 17 w 33"/>
                <a:gd name="T53" fmla="*/ 0 h 40"/>
                <a:gd name="T54" fmla="*/ 24 w 33"/>
                <a:gd name="T55" fmla="*/ 1 h 40"/>
                <a:gd name="T56" fmla="*/ 29 w 33"/>
                <a:gd name="T57" fmla="*/ 5 h 40"/>
                <a:gd name="T58" fmla="*/ 32 w 33"/>
                <a:gd name="T59" fmla="*/ 11 h 40"/>
                <a:gd name="T60" fmla="*/ 33 w 33"/>
                <a:gd name="T61" fmla="*/ 19 h 40"/>
                <a:gd name="T62" fmla="*/ 25 w 33"/>
                <a:gd name="T63" fmla="*/ 16 h 40"/>
                <a:gd name="T64" fmla="*/ 25 w 33"/>
                <a:gd name="T65" fmla="*/ 12 h 40"/>
                <a:gd name="T66" fmla="*/ 23 w 33"/>
                <a:gd name="T67" fmla="*/ 9 h 40"/>
                <a:gd name="T68" fmla="*/ 20 w 33"/>
                <a:gd name="T69" fmla="*/ 7 h 40"/>
                <a:gd name="T70" fmla="*/ 16 w 33"/>
                <a:gd name="T71" fmla="*/ 6 h 40"/>
                <a:gd name="T72" fmla="*/ 13 w 33"/>
                <a:gd name="T73" fmla="*/ 7 h 40"/>
                <a:gd name="T74" fmla="*/ 10 w 33"/>
                <a:gd name="T75" fmla="*/ 9 h 40"/>
                <a:gd name="T76" fmla="*/ 9 w 33"/>
                <a:gd name="T77" fmla="*/ 12 h 40"/>
                <a:gd name="T78" fmla="*/ 8 w 33"/>
                <a:gd name="T79" fmla="*/ 16 h 40"/>
                <a:gd name="T80" fmla="*/ 25 w 33"/>
                <a:gd name="T81" fmla="*/ 1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3" h="40">
                  <a:moveTo>
                    <a:pt x="33" y="19"/>
                  </a:moveTo>
                  <a:cubicBezTo>
                    <a:pt x="33" y="19"/>
                    <a:pt x="33" y="20"/>
                    <a:pt x="33" y="21"/>
                  </a:cubicBezTo>
                  <a:cubicBezTo>
                    <a:pt x="33" y="21"/>
                    <a:pt x="33" y="22"/>
                    <a:pt x="33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8" y="24"/>
                    <a:pt x="8" y="26"/>
                    <a:pt x="9" y="27"/>
                  </a:cubicBezTo>
                  <a:cubicBezTo>
                    <a:pt x="9" y="28"/>
                    <a:pt x="10" y="29"/>
                    <a:pt x="11" y="30"/>
                  </a:cubicBezTo>
                  <a:cubicBezTo>
                    <a:pt x="12" y="31"/>
                    <a:pt x="13" y="32"/>
                    <a:pt x="14" y="32"/>
                  </a:cubicBezTo>
                  <a:cubicBezTo>
                    <a:pt x="15" y="33"/>
                    <a:pt x="16" y="33"/>
                    <a:pt x="17" y="33"/>
                  </a:cubicBezTo>
                  <a:cubicBezTo>
                    <a:pt x="18" y="33"/>
                    <a:pt x="19" y="33"/>
                    <a:pt x="19" y="33"/>
                  </a:cubicBezTo>
                  <a:cubicBezTo>
                    <a:pt x="20" y="32"/>
                    <a:pt x="21" y="32"/>
                    <a:pt x="22" y="32"/>
                  </a:cubicBezTo>
                  <a:cubicBezTo>
                    <a:pt x="22" y="32"/>
                    <a:pt x="23" y="31"/>
                    <a:pt x="23" y="31"/>
                  </a:cubicBezTo>
                  <a:cubicBezTo>
                    <a:pt x="24" y="31"/>
                    <a:pt x="25" y="30"/>
                    <a:pt x="25" y="30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29" y="35"/>
                    <a:pt x="28" y="36"/>
                    <a:pt x="27" y="37"/>
                  </a:cubicBezTo>
                  <a:cubicBezTo>
                    <a:pt x="26" y="37"/>
                    <a:pt x="25" y="38"/>
                    <a:pt x="24" y="38"/>
                  </a:cubicBezTo>
                  <a:cubicBezTo>
                    <a:pt x="23" y="39"/>
                    <a:pt x="22" y="39"/>
                    <a:pt x="21" y="39"/>
                  </a:cubicBezTo>
                  <a:cubicBezTo>
                    <a:pt x="20" y="39"/>
                    <a:pt x="18" y="40"/>
                    <a:pt x="17" y="40"/>
                  </a:cubicBezTo>
                  <a:cubicBezTo>
                    <a:pt x="15" y="40"/>
                    <a:pt x="13" y="39"/>
                    <a:pt x="12" y="39"/>
                  </a:cubicBezTo>
                  <a:cubicBezTo>
                    <a:pt x="11" y="38"/>
                    <a:pt x="9" y="38"/>
                    <a:pt x="8" y="37"/>
                  </a:cubicBezTo>
                  <a:cubicBezTo>
                    <a:pt x="7" y="36"/>
                    <a:pt x="6" y="35"/>
                    <a:pt x="5" y="34"/>
                  </a:cubicBezTo>
                  <a:cubicBezTo>
                    <a:pt x="4" y="34"/>
                    <a:pt x="3" y="32"/>
                    <a:pt x="3" y="31"/>
                  </a:cubicBezTo>
                  <a:cubicBezTo>
                    <a:pt x="2" y="29"/>
                    <a:pt x="1" y="28"/>
                    <a:pt x="1" y="26"/>
                  </a:cubicBezTo>
                  <a:cubicBezTo>
                    <a:pt x="0" y="24"/>
                    <a:pt x="0" y="22"/>
                    <a:pt x="0" y="20"/>
                  </a:cubicBezTo>
                  <a:cubicBezTo>
                    <a:pt x="0" y="16"/>
                    <a:pt x="0" y="13"/>
                    <a:pt x="1" y="11"/>
                  </a:cubicBezTo>
                  <a:cubicBezTo>
                    <a:pt x="2" y="8"/>
                    <a:pt x="3" y="6"/>
                    <a:pt x="5" y="5"/>
                  </a:cubicBezTo>
                  <a:cubicBezTo>
                    <a:pt x="6" y="3"/>
                    <a:pt x="8" y="2"/>
                    <a:pt x="10" y="1"/>
                  </a:cubicBezTo>
                  <a:cubicBezTo>
                    <a:pt x="12" y="0"/>
                    <a:pt x="14" y="0"/>
                    <a:pt x="17" y="0"/>
                  </a:cubicBezTo>
                  <a:cubicBezTo>
                    <a:pt x="20" y="0"/>
                    <a:pt x="22" y="0"/>
                    <a:pt x="24" y="1"/>
                  </a:cubicBezTo>
                  <a:cubicBezTo>
                    <a:pt x="26" y="2"/>
                    <a:pt x="28" y="4"/>
                    <a:pt x="29" y="5"/>
                  </a:cubicBezTo>
                  <a:cubicBezTo>
                    <a:pt x="30" y="7"/>
                    <a:pt x="31" y="9"/>
                    <a:pt x="32" y="11"/>
                  </a:cubicBezTo>
                  <a:cubicBezTo>
                    <a:pt x="33" y="14"/>
                    <a:pt x="33" y="16"/>
                    <a:pt x="33" y="19"/>
                  </a:cubicBezTo>
                  <a:close/>
                  <a:moveTo>
                    <a:pt x="25" y="16"/>
                  </a:moveTo>
                  <a:cubicBezTo>
                    <a:pt x="25" y="15"/>
                    <a:pt x="25" y="13"/>
                    <a:pt x="25" y="12"/>
                  </a:cubicBezTo>
                  <a:cubicBezTo>
                    <a:pt x="24" y="11"/>
                    <a:pt x="24" y="10"/>
                    <a:pt x="23" y="9"/>
                  </a:cubicBezTo>
                  <a:cubicBezTo>
                    <a:pt x="22" y="8"/>
                    <a:pt x="21" y="8"/>
                    <a:pt x="20" y="7"/>
                  </a:cubicBezTo>
                  <a:cubicBezTo>
                    <a:pt x="19" y="7"/>
                    <a:pt x="18" y="6"/>
                    <a:pt x="16" y="6"/>
                  </a:cubicBezTo>
                  <a:cubicBezTo>
                    <a:pt x="15" y="6"/>
                    <a:pt x="14" y="7"/>
                    <a:pt x="13" y="7"/>
                  </a:cubicBezTo>
                  <a:cubicBezTo>
                    <a:pt x="12" y="7"/>
                    <a:pt x="11" y="8"/>
                    <a:pt x="10" y="9"/>
                  </a:cubicBezTo>
                  <a:cubicBezTo>
                    <a:pt x="10" y="10"/>
                    <a:pt x="9" y="11"/>
                    <a:pt x="9" y="12"/>
                  </a:cubicBezTo>
                  <a:cubicBezTo>
                    <a:pt x="8" y="13"/>
                    <a:pt x="8" y="14"/>
                    <a:pt x="8" y="16"/>
                  </a:cubicBezTo>
                  <a:lnTo>
                    <a:pt x="25" y="1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799">
                <a:solidFill>
                  <a:schemeClr val="bg1"/>
                </a:solidFill>
              </a:endParaRPr>
            </a:p>
          </p:txBody>
        </p:sp>
        <p:sp>
          <p:nvSpPr>
            <p:cNvPr id="174" name="Freeform 11">
              <a:extLst>
                <a:ext uri="{FF2B5EF4-FFF2-40B4-BE49-F238E27FC236}">
                  <a16:creationId xmlns:a16="http://schemas.microsoft.com/office/drawing/2014/main" id="{29DB43AC-B765-4ECB-B483-562473BD4A38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857320" y="6174213"/>
              <a:ext cx="83698" cy="139497"/>
            </a:xfrm>
            <a:custGeom>
              <a:avLst/>
              <a:gdLst>
                <a:gd name="T0" fmla="*/ 33 w 33"/>
                <a:gd name="T1" fmla="*/ 35 h 55"/>
                <a:gd name="T2" fmla="*/ 31 w 33"/>
                <a:gd name="T3" fmla="*/ 44 h 55"/>
                <a:gd name="T4" fmla="*/ 28 w 33"/>
                <a:gd name="T5" fmla="*/ 50 h 55"/>
                <a:gd name="T6" fmla="*/ 23 w 33"/>
                <a:gd name="T7" fmla="*/ 53 h 55"/>
                <a:gd name="T8" fmla="*/ 17 w 33"/>
                <a:gd name="T9" fmla="*/ 55 h 55"/>
                <a:gd name="T10" fmla="*/ 12 w 33"/>
                <a:gd name="T11" fmla="*/ 53 h 55"/>
                <a:gd name="T12" fmla="*/ 8 w 33"/>
                <a:gd name="T13" fmla="*/ 50 h 55"/>
                <a:gd name="T14" fmla="*/ 8 w 33"/>
                <a:gd name="T15" fmla="*/ 54 h 55"/>
                <a:gd name="T16" fmla="*/ 0 w 33"/>
                <a:gd name="T17" fmla="*/ 54 h 55"/>
                <a:gd name="T18" fmla="*/ 0 w 33"/>
                <a:gd name="T19" fmla="*/ 4 h 55"/>
                <a:gd name="T20" fmla="*/ 8 w 33"/>
                <a:gd name="T21" fmla="*/ 0 h 55"/>
                <a:gd name="T22" fmla="*/ 8 w 33"/>
                <a:gd name="T23" fmla="*/ 19 h 55"/>
                <a:gd name="T24" fmla="*/ 10 w 33"/>
                <a:gd name="T25" fmla="*/ 17 h 55"/>
                <a:gd name="T26" fmla="*/ 12 w 33"/>
                <a:gd name="T27" fmla="*/ 16 h 55"/>
                <a:gd name="T28" fmla="*/ 14 w 33"/>
                <a:gd name="T29" fmla="*/ 15 h 55"/>
                <a:gd name="T30" fmla="*/ 18 w 33"/>
                <a:gd name="T31" fmla="*/ 15 h 55"/>
                <a:gd name="T32" fmla="*/ 24 w 33"/>
                <a:gd name="T33" fmla="*/ 16 h 55"/>
                <a:gd name="T34" fmla="*/ 28 w 33"/>
                <a:gd name="T35" fmla="*/ 19 h 55"/>
                <a:gd name="T36" fmla="*/ 31 w 33"/>
                <a:gd name="T37" fmla="*/ 26 h 55"/>
                <a:gd name="T38" fmla="*/ 33 w 33"/>
                <a:gd name="T39" fmla="*/ 35 h 55"/>
                <a:gd name="T40" fmla="*/ 25 w 33"/>
                <a:gd name="T41" fmla="*/ 35 h 55"/>
                <a:gd name="T42" fmla="*/ 23 w 33"/>
                <a:gd name="T43" fmla="*/ 25 h 55"/>
                <a:gd name="T44" fmla="*/ 16 w 33"/>
                <a:gd name="T45" fmla="*/ 22 h 55"/>
                <a:gd name="T46" fmla="*/ 14 w 33"/>
                <a:gd name="T47" fmla="*/ 22 h 55"/>
                <a:gd name="T48" fmla="*/ 11 w 33"/>
                <a:gd name="T49" fmla="*/ 23 h 55"/>
                <a:gd name="T50" fmla="*/ 9 w 33"/>
                <a:gd name="T51" fmla="*/ 25 h 55"/>
                <a:gd name="T52" fmla="*/ 8 w 33"/>
                <a:gd name="T53" fmla="*/ 26 h 55"/>
                <a:gd name="T54" fmla="*/ 8 w 33"/>
                <a:gd name="T55" fmla="*/ 43 h 55"/>
                <a:gd name="T56" fmla="*/ 9 w 33"/>
                <a:gd name="T57" fmla="*/ 44 h 55"/>
                <a:gd name="T58" fmla="*/ 11 w 33"/>
                <a:gd name="T59" fmla="*/ 46 h 55"/>
                <a:gd name="T60" fmla="*/ 14 w 33"/>
                <a:gd name="T61" fmla="*/ 47 h 55"/>
                <a:gd name="T62" fmla="*/ 17 w 33"/>
                <a:gd name="T63" fmla="*/ 48 h 55"/>
                <a:gd name="T64" fmla="*/ 23 w 33"/>
                <a:gd name="T65" fmla="*/ 45 h 55"/>
                <a:gd name="T66" fmla="*/ 25 w 33"/>
                <a:gd name="T67" fmla="*/ 35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3" h="55">
                  <a:moveTo>
                    <a:pt x="33" y="35"/>
                  </a:moveTo>
                  <a:cubicBezTo>
                    <a:pt x="33" y="38"/>
                    <a:pt x="32" y="41"/>
                    <a:pt x="31" y="44"/>
                  </a:cubicBezTo>
                  <a:cubicBezTo>
                    <a:pt x="30" y="46"/>
                    <a:pt x="29" y="48"/>
                    <a:pt x="28" y="50"/>
                  </a:cubicBezTo>
                  <a:cubicBezTo>
                    <a:pt x="27" y="51"/>
                    <a:pt x="25" y="53"/>
                    <a:pt x="23" y="53"/>
                  </a:cubicBezTo>
                  <a:cubicBezTo>
                    <a:pt x="21" y="54"/>
                    <a:pt x="19" y="55"/>
                    <a:pt x="17" y="55"/>
                  </a:cubicBezTo>
                  <a:cubicBezTo>
                    <a:pt x="16" y="55"/>
                    <a:pt x="14" y="54"/>
                    <a:pt x="12" y="53"/>
                  </a:cubicBezTo>
                  <a:cubicBezTo>
                    <a:pt x="10" y="52"/>
                    <a:pt x="9" y="51"/>
                    <a:pt x="8" y="50"/>
                  </a:cubicBezTo>
                  <a:cubicBezTo>
                    <a:pt x="8" y="54"/>
                    <a:pt x="8" y="54"/>
                    <a:pt x="8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19"/>
                    <a:pt x="8" y="19"/>
                    <a:pt x="8" y="19"/>
                  </a:cubicBezTo>
                  <a:cubicBezTo>
                    <a:pt x="9" y="18"/>
                    <a:pt x="9" y="18"/>
                    <a:pt x="10" y="17"/>
                  </a:cubicBezTo>
                  <a:cubicBezTo>
                    <a:pt x="11" y="17"/>
                    <a:pt x="11" y="16"/>
                    <a:pt x="12" y="16"/>
                  </a:cubicBezTo>
                  <a:cubicBezTo>
                    <a:pt x="13" y="16"/>
                    <a:pt x="13" y="15"/>
                    <a:pt x="14" y="15"/>
                  </a:cubicBezTo>
                  <a:cubicBezTo>
                    <a:pt x="15" y="15"/>
                    <a:pt x="16" y="15"/>
                    <a:pt x="18" y="15"/>
                  </a:cubicBezTo>
                  <a:cubicBezTo>
                    <a:pt x="20" y="15"/>
                    <a:pt x="22" y="15"/>
                    <a:pt x="24" y="16"/>
                  </a:cubicBezTo>
                  <a:cubicBezTo>
                    <a:pt x="25" y="16"/>
                    <a:pt x="27" y="18"/>
                    <a:pt x="28" y="19"/>
                  </a:cubicBezTo>
                  <a:cubicBezTo>
                    <a:pt x="30" y="21"/>
                    <a:pt x="31" y="23"/>
                    <a:pt x="31" y="26"/>
                  </a:cubicBezTo>
                  <a:cubicBezTo>
                    <a:pt x="32" y="28"/>
                    <a:pt x="33" y="32"/>
                    <a:pt x="33" y="35"/>
                  </a:cubicBezTo>
                  <a:close/>
                  <a:moveTo>
                    <a:pt x="25" y="35"/>
                  </a:moveTo>
                  <a:cubicBezTo>
                    <a:pt x="25" y="31"/>
                    <a:pt x="24" y="27"/>
                    <a:pt x="23" y="25"/>
                  </a:cubicBezTo>
                  <a:cubicBezTo>
                    <a:pt x="21" y="23"/>
                    <a:pt x="19" y="22"/>
                    <a:pt x="16" y="22"/>
                  </a:cubicBezTo>
                  <a:cubicBezTo>
                    <a:pt x="15" y="22"/>
                    <a:pt x="15" y="22"/>
                    <a:pt x="14" y="22"/>
                  </a:cubicBezTo>
                  <a:cubicBezTo>
                    <a:pt x="13" y="22"/>
                    <a:pt x="12" y="23"/>
                    <a:pt x="11" y="23"/>
                  </a:cubicBezTo>
                  <a:cubicBezTo>
                    <a:pt x="11" y="23"/>
                    <a:pt x="10" y="24"/>
                    <a:pt x="9" y="25"/>
                  </a:cubicBezTo>
                  <a:cubicBezTo>
                    <a:pt x="9" y="25"/>
                    <a:pt x="8" y="26"/>
                    <a:pt x="8" y="26"/>
                  </a:cubicBezTo>
                  <a:cubicBezTo>
                    <a:pt x="8" y="43"/>
                    <a:pt x="8" y="43"/>
                    <a:pt x="8" y="43"/>
                  </a:cubicBezTo>
                  <a:cubicBezTo>
                    <a:pt x="8" y="43"/>
                    <a:pt x="9" y="44"/>
                    <a:pt x="9" y="44"/>
                  </a:cubicBezTo>
                  <a:cubicBezTo>
                    <a:pt x="10" y="45"/>
                    <a:pt x="11" y="45"/>
                    <a:pt x="11" y="46"/>
                  </a:cubicBezTo>
                  <a:cubicBezTo>
                    <a:pt x="12" y="46"/>
                    <a:pt x="13" y="47"/>
                    <a:pt x="14" y="47"/>
                  </a:cubicBezTo>
                  <a:cubicBezTo>
                    <a:pt x="15" y="47"/>
                    <a:pt x="16" y="48"/>
                    <a:pt x="17" y="48"/>
                  </a:cubicBezTo>
                  <a:cubicBezTo>
                    <a:pt x="19" y="48"/>
                    <a:pt x="21" y="47"/>
                    <a:pt x="23" y="45"/>
                  </a:cubicBezTo>
                  <a:cubicBezTo>
                    <a:pt x="24" y="43"/>
                    <a:pt x="25" y="39"/>
                    <a:pt x="25" y="3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799">
                <a:solidFill>
                  <a:schemeClr val="bg1"/>
                </a:solidFill>
              </a:endParaRPr>
            </a:p>
          </p:txBody>
        </p:sp>
        <p:sp>
          <p:nvSpPr>
            <p:cNvPr id="175" name="Freeform 12">
              <a:extLst>
                <a:ext uri="{FF2B5EF4-FFF2-40B4-BE49-F238E27FC236}">
                  <a16:creationId xmlns:a16="http://schemas.microsoft.com/office/drawing/2014/main" id="{AF1DE1B8-EA4B-4A98-A97D-BA5EEA42B197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956713" y="6212575"/>
              <a:ext cx="83698" cy="101135"/>
            </a:xfrm>
            <a:custGeom>
              <a:avLst/>
              <a:gdLst>
                <a:gd name="T0" fmla="*/ 33 w 33"/>
                <a:gd name="T1" fmla="*/ 19 h 40"/>
                <a:gd name="T2" fmla="*/ 33 w 33"/>
                <a:gd name="T3" fmla="*/ 21 h 40"/>
                <a:gd name="T4" fmla="*/ 32 w 33"/>
                <a:gd name="T5" fmla="*/ 22 h 40"/>
                <a:gd name="T6" fmla="*/ 7 w 33"/>
                <a:gd name="T7" fmla="*/ 22 h 40"/>
                <a:gd name="T8" fmla="*/ 8 w 33"/>
                <a:gd name="T9" fmla="*/ 27 h 40"/>
                <a:gd name="T10" fmla="*/ 10 w 33"/>
                <a:gd name="T11" fmla="*/ 30 h 40"/>
                <a:gd name="T12" fmla="*/ 13 w 33"/>
                <a:gd name="T13" fmla="*/ 32 h 40"/>
                <a:gd name="T14" fmla="*/ 17 w 33"/>
                <a:gd name="T15" fmla="*/ 33 h 40"/>
                <a:gd name="T16" fmla="*/ 19 w 33"/>
                <a:gd name="T17" fmla="*/ 33 h 40"/>
                <a:gd name="T18" fmla="*/ 21 w 33"/>
                <a:gd name="T19" fmla="*/ 32 h 40"/>
                <a:gd name="T20" fmla="*/ 23 w 33"/>
                <a:gd name="T21" fmla="*/ 31 h 40"/>
                <a:gd name="T22" fmla="*/ 25 w 33"/>
                <a:gd name="T23" fmla="*/ 30 h 40"/>
                <a:gd name="T24" fmla="*/ 30 w 33"/>
                <a:gd name="T25" fmla="*/ 35 h 40"/>
                <a:gd name="T26" fmla="*/ 27 w 33"/>
                <a:gd name="T27" fmla="*/ 37 h 40"/>
                <a:gd name="T28" fmla="*/ 24 w 33"/>
                <a:gd name="T29" fmla="*/ 38 h 40"/>
                <a:gd name="T30" fmla="*/ 21 w 33"/>
                <a:gd name="T31" fmla="*/ 39 h 40"/>
                <a:gd name="T32" fmla="*/ 16 w 33"/>
                <a:gd name="T33" fmla="*/ 40 h 40"/>
                <a:gd name="T34" fmla="*/ 12 w 33"/>
                <a:gd name="T35" fmla="*/ 39 h 40"/>
                <a:gd name="T36" fmla="*/ 8 w 33"/>
                <a:gd name="T37" fmla="*/ 37 h 40"/>
                <a:gd name="T38" fmla="*/ 5 w 33"/>
                <a:gd name="T39" fmla="*/ 34 h 40"/>
                <a:gd name="T40" fmla="*/ 2 w 33"/>
                <a:gd name="T41" fmla="*/ 31 h 40"/>
                <a:gd name="T42" fmla="*/ 0 w 33"/>
                <a:gd name="T43" fmla="*/ 26 h 40"/>
                <a:gd name="T44" fmla="*/ 0 w 33"/>
                <a:gd name="T45" fmla="*/ 20 h 40"/>
                <a:gd name="T46" fmla="*/ 1 w 33"/>
                <a:gd name="T47" fmla="*/ 11 h 40"/>
                <a:gd name="T48" fmla="*/ 4 w 33"/>
                <a:gd name="T49" fmla="*/ 5 h 40"/>
                <a:gd name="T50" fmla="*/ 10 w 33"/>
                <a:gd name="T51" fmla="*/ 1 h 40"/>
                <a:gd name="T52" fmla="*/ 16 w 33"/>
                <a:gd name="T53" fmla="*/ 0 h 40"/>
                <a:gd name="T54" fmla="*/ 24 w 33"/>
                <a:gd name="T55" fmla="*/ 1 h 40"/>
                <a:gd name="T56" fmla="*/ 29 w 33"/>
                <a:gd name="T57" fmla="*/ 5 h 40"/>
                <a:gd name="T58" fmla="*/ 32 w 33"/>
                <a:gd name="T59" fmla="*/ 11 h 40"/>
                <a:gd name="T60" fmla="*/ 33 w 33"/>
                <a:gd name="T61" fmla="*/ 19 h 40"/>
                <a:gd name="T62" fmla="*/ 25 w 33"/>
                <a:gd name="T63" fmla="*/ 16 h 40"/>
                <a:gd name="T64" fmla="*/ 24 w 33"/>
                <a:gd name="T65" fmla="*/ 12 h 40"/>
                <a:gd name="T66" fmla="*/ 23 w 33"/>
                <a:gd name="T67" fmla="*/ 9 h 40"/>
                <a:gd name="T68" fmla="*/ 20 w 33"/>
                <a:gd name="T69" fmla="*/ 7 h 40"/>
                <a:gd name="T70" fmla="*/ 16 w 33"/>
                <a:gd name="T71" fmla="*/ 6 h 40"/>
                <a:gd name="T72" fmla="*/ 12 w 33"/>
                <a:gd name="T73" fmla="*/ 7 h 40"/>
                <a:gd name="T74" fmla="*/ 10 w 33"/>
                <a:gd name="T75" fmla="*/ 9 h 40"/>
                <a:gd name="T76" fmla="*/ 8 w 33"/>
                <a:gd name="T77" fmla="*/ 12 h 40"/>
                <a:gd name="T78" fmla="*/ 7 w 33"/>
                <a:gd name="T79" fmla="*/ 16 h 40"/>
                <a:gd name="T80" fmla="*/ 25 w 33"/>
                <a:gd name="T81" fmla="*/ 1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3" h="40">
                  <a:moveTo>
                    <a:pt x="33" y="19"/>
                  </a:moveTo>
                  <a:cubicBezTo>
                    <a:pt x="33" y="19"/>
                    <a:pt x="33" y="20"/>
                    <a:pt x="33" y="21"/>
                  </a:cubicBezTo>
                  <a:cubicBezTo>
                    <a:pt x="33" y="21"/>
                    <a:pt x="32" y="22"/>
                    <a:pt x="32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4"/>
                    <a:pt x="8" y="26"/>
                    <a:pt x="8" y="27"/>
                  </a:cubicBezTo>
                  <a:cubicBezTo>
                    <a:pt x="9" y="28"/>
                    <a:pt x="10" y="29"/>
                    <a:pt x="10" y="30"/>
                  </a:cubicBezTo>
                  <a:cubicBezTo>
                    <a:pt x="11" y="31"/>
                    <a:pt x="12" y="32"/>
                    <a:pt x="13" y="32"/>
                  </a:cubicBezTo>
                  <a:cubicBezTo>
                    <a:pt x="14" y="33"/>
                    <a:pt x="16" y="33"/>
                    <a:pt x="17" y="33"/>
                  </a:cubicBezTo>
                  <a:cubicBezTo>
                    <a:pt x="18" y="33"/>
                    <a:pt x="18" y="33"/>
                    <a:pt x="19" y="33"/>
                  </a:cubicBezTo>
                  <a:cubicBezTo>
                    <a:pt x="20" y="32"/>
                    <a:pt x="21" y="32"/>
                    <a:pt x="21" y="32"/>
                  </a:cubicBezTo>
                  <a:cubicBezTo>
                    <a:pt x="22" y="32"/>
                    <a:pt x="22" y="31"/>
                    <a:pt x="23" y="31"/>
                  </a:cubicBezTo>
                  <a:cubicBezTo>
                    <a:pt x="24" y="31"/>
                    <a:pt x="24" y="30"/>
                    <a:pt x="25" y="30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29" y="35"/>
                    <a:pt x="28" y="36"/>
                    <a:pt x="27" y="37"/>
                  </a:cubicBezTo>
                  <a:cubicBezTo>
                    <a:pt x="26" y="37"/>
                    <a:pt x="25" y="38"/>
                    <a:pt x="24" y="38"/>
                  </a:cubicBezTo>
                  <a:cubicBezTo>
                    <a:pt x="23" y="39"/>
                    <a:pt x="22" y="39"/>
                    <a:pt x="21" y="39"/>
                  </a:cubicBezTo>
                  <a:cubicBezTo>
                    <a:pt x="19" y="39"/>
                    <a:pt x="18" y="40"/>
                    <a:pt x="16" y="40"/>
                  </a:cubicBezTo>
                  <a:cubicBezTo>
                    <a:pt x="15" y="40"/>
                    <a:pt x="13" y="39"/>
                    <a:pt x="12" y="39"/>
                  </a:cubicBezTo>
                  <a:cubicBezTo>
                    <a:pt x="10" y="38"/>
                    <a:pt x="9" y="38"/>
                    <a:pt x="8" y="37"/>
                  </a:cubicBezTo>
                  <a:cubicBezTo>
                    <a:pt x="7" y="36"/>
                    <a:pt x="6" y="35"/>
                    <a:pt x="5" y="34"/>
                  </a:cubicBezTo>
                  <a:cubicBezTo>
                    <a:pt x="4" y="34"/>
                    <a:pt x="3" y="32"/>
                    <a:pt x="2" y="31"/>
                  </a:cubicBezTo>
                  <a:cubicBezTo>
                    <a:pt x="1" y="29"/>
                    <a:pt x="1" y="28"/>
                    <a:pt x="0" y="26"/>
                  </a:cubicBezTo>
                  <a:cubicBezTo>
                    <a:pt x="0" y="24"/>
                    <a:pt x="0" y="22"/>
                    <a:pt x="0" y="20"/>
                  </a:cubicBezTo>
                  <a:cubicBezTo>
                    <a:pt x="0" y="16"/>
                    <a:pt x="0" y="13"/>
                    <a:pt x="1" y="11"/>
                  </a:cubicBezTo>
                  <a:cubicBezTo>
                    <a:pt x="2" y="8"/>
                    <a:pt x="3" y="6"/>
                    <a:pt x="4" y="5"/>
                  </a:cubicBezTo>
                  <a:cubicBezTo>
                    <a:pt x="6" y="3"/>
                    <a:pt x="8" y="2"/>
                    <a:pt x="10" y="1"/>
                  </a:cubicBezTo>
                  <a:cubicBezTo>
                    <a:pt x="12" y="0"/>
                    <a:pt x="14" y="0"/>
                    <a:pt x="16" y="0"/>
                  </a:cubicBezTo>
                  <a:cubicBezTo>
                    <a:pt x="19" y="0"/>
                    <a:pt x="22" y="0"/>
                    <a:pt x="24" y="1"/>
                  </a:cubicBezTo>
                  <a:cubicBezTo>
                    <a:pt x="26" y="2"/>
                    <a:pt x="27" y="4"/>
                    <a:pt x="29" y="5"/>
                  </a:cubicBezTo>
                  <a:cubicBezTo>
                    <a:pt x="30" y="7"/>
                    <a:pt x="31" y="9"/>
                    <a:pt x="32" y="11"/>
                  </a:cubicBezTo>
                  <a:cubicBezTo>
                    <a:pt x="32" y="14"/>
                    <a:pt x="33" y="16"/>
                    <a:pt x="33" y="19"/>
                  </a:cubicBezTo>
                  <a:close/>
                  <a:moveTo>
                    <a:pt x="25" y="16"/>
                  </a:moveTo>
                  <a:cubicBezTo>
                    <a:pt x="25" y="15"/>
                    <a:pt x="25" y="13"/>
                    <a:pt x="24" y="12"/>
                  </a:cubicBezTo>
                  <a:cubicBezTo>
                    <a:pt x="24" y="11"/>
                    <a:pt x="23" y="10"/>
                    <a:pt x="23" y="9"/>
                  </a:cubicBezTo>
                  <a:cubicBezTo>
                    <a:pt x="22" y="8"/>
                    <a:pt x="21" y="8"/>
                    <a:pt x="20" y="7"/>
                  </a:cubicBezTo>
                  <a:cubicBezTo>
                    <a:pt x="19" y="7"/>
                    <a:pt x="18" y="6"/>
                    <a:pt x="16" y="6"/>
                  </a:cubicBezTo>
                  <a:cubicBezTo>
                    <a:pt x="15" y="6"/>
                    <a:pt x="13" y="7"/>
                    <a:pt x="12" y="7"/>
                  </a:cubicBezTo>
                  <a:cubicBezTo>
                    <a:pt x="11" y="7"/>
                    <a:pt x="11" y="8"/>
                    <a:pt x="10" y="9"/>
                  </a:cubicBezTo>
                  <a:cubicBezTo>
                    <a:pt x="9" y="10"/>
                    <a:pt x="9" y="11"/>
                    <a:pt x="8" y="12"/>
                  </a:cubicBezTo>
                  <a:cubicBezTo>
                    <a:pt x="8" y="13"/>
                    <a:pt x="7" y="14"/>
                    <a:pt x="7" y="16"/>
                  </a:cubicBezTo>
                  <a:lnTo>
                    <a:pt x="25" y="1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799">
                <a:solidFill>
                  <a:schemeClr val="bg1"/>
                </a:solidFill>
              </a:endParaRPr>
            </a:p>
          </p:txBody>
        </p:sp>
        <p:sp>
          <p:nvSpPr>
            <p:cNvPr id="176" name="Freeform 13">
              <a:extLst>
                <a:ext uri="{FF2B5EF4-FFF2-40B4-BE49-F238E27FC236}">
                  <a16:creationId xmlns:a16="http://schemas.microsoft.com/office/drawing/2014/main" id="{F8F60B79-7AF5-4C5E-A5EF-126F117D591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050873" y="6174213"/>
              <a:ext cx="55799" cy="139497"/>
            </a:xfrm>
            <a:custGeom>
              <a:avLst/>
              <a:gdLst>
                <a:gd name="T0" fmla="*/ 21 w 22"/>
                <a:gd name="T1" fmla="*/ 53 h 55"/>
                <a:gd name="T2" fmla="*/ 18 w 22"/>
                <a:gd name="T3" fmla="*/ 54 h 55"/>
                <a:gd name="T4" fmla="*/ 14 w 22"/>
                <a:gd name="T5" fmla="*/ 55 h 55"/>
                <a:gd name="T6" fmla="*/ 11 w 22"/>
                <a:gd name="T7" fmla="*/ 54 h 55"/>
                <a:gd name="T8" fmla="*/ 8 w 22"/>
                <a:gd name="T9" fmla="*/ 52 h 55"/>
                <a:gd name="T10" fmla="*/ 6 w 22"/>
                <a:gd name="T11" fmla="*/ 49 h 55"/>
                <a:gd name="T12" fmla="*/ 5 w 22"/>
                <a:gd name="T13" fmla="*/ 44 h 55"/>
                <a:gd name="T14" fmla="*/ 5 w 22"/>
                <a:gd name="T15" fmla="*/ 22 h 55"/>
                <a:gd name="T16" fmla="*/ 0 w 22"/>
                <a:gd name="T17" fmla="*/ 22 h 55"/>
                <a:gd name="T18" fmla="*/ 0 w 22"/>
                <a:gd name="T19" fmla="*/ 15 h 55"/>
                <a:gd name="T20" fmla="*/ 5 w 22"/>
                <a:gd name="T21" fmla="*/ 15 h 55"/>
                <a:gd name="T22" fmla="*/ 5 w 22"/>
                <a:gd name="T23" fmla="*/ 4 h 55"/>
                <a:gd name="T24" fmla="*/ 13 w 22"/>
                <a:gd name="T25" fmla="*/ 0 h 55"/>
                <a:gd name="T26" fmla="*/ 13 w 22"/>
                <a:gd name="T27" fmla="*/ 15 h 55"/>
                <a:gd name="T28" fmla="*/ 22 w 22"/>
                <a:gd name="T29" fmla="*/ 15 h 55"/>
                <a:gd name="T30" fmla="*/ 22 w 22"/>
                <a:gd name="T31" fmla="*/ 22 h 55"/>
                <a:gd name="T32" fmla="*/ 13 w 22"/>
                <a:gd name="T33" fmla="*/ 22 h 55"/>
                <a:gd name="T34" fmla="*/ 13 w 22"/>
                <a:gd name="T35" fmla="*/ 43 h 55"/>
                <a:gd name="T36" fmla="*/ 13 w 22"/>
                <a:gd name="T37" fmla="*/ 45 h 55"/>
                <a:gd name="T38" fmla="*/ 14 w 22"/>
                <a:gd name="T39" fmla="*/ 47 h 55"/>
                <a:gd name="T40" fmla="*/ 15 w 22"/>
                <a:gd name="T41" fmla="*/ 47 h 55"/>
                <a:gd name="T42" fmla="*/ 17 w 22"/>
                <a:gd name="T43" fmla="*/ 48 h 55"/>
                <a:gd name="T44" fmla="*/ 20 w 22"/>
                <a:gd name="T45" fmla="*/ 47 h 55"/>
                <a:gd name="T46" fmla="*/ 22 w 22"/>
                <a:gd name="T47" fmla="*/ 46 h 55"/>
                <a:gd name="T48" fmla="*/ 21 w 22"/>
                <a:gd name="T49" fmla="*/ 53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2" h="55">
                  <a:moveTo>
                    <a:pt x="21" y="53"/>
                  </a:moveTo>
                  <a:cubicBezTo>
                    <a:pt x="20" y="53"/>
                    <a:pt x="19" y="54"/>
                    <a:pt x="18" y="54"/>
                  </a:cubicBezTo>
                  <a:cubicBezTo>
                    <a:pt x="17" y="54"/>
                    <a:pt x="15" y="55"/>
                    <a:pt x="14" y="55"/>
                  </a:cubicBezTo>
                  <a:cubicBezTo>
                    <a:pt x="13" y="55"/>
                    <a:pt x="12" y="54"/>
                    <a:pt x="11" y="54"/>
                  </a:cubicBezTo>
                  <a:cubicBezTo>
                    <a:pt x="10" y="54"/>
                    <a:pt x="9" y="53"/>
                    <a:pt x="8" y="52"/>
                  </a:cubicBezTo>
                  <a:cubicBezTo>
                    <a:pt x="7" y="51"/>
                    <a:pt x="6" y="50"/>
                    <a:pt x="6" y="49"/>
                  </a:cubicBezTo>
                  <a:cubicBezTo>
                    <a:pt x="6" y="48"/>
                    <a:pt x="5" y="46"/>
                    <a:pt x="5" y="44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3" y="43"/>
                    <a:pt x="13" y="43"/>
                    <a:pt x="13" y="43"/>
                  </a:cubicBezTo>
                  <a:cubicBezTo>
                    <a:pt x="13" y="44"/>
                    <a:pt x="13" y="45"/>
                    <a:pt x="13" y="45"/>
                  </a:cubicBezTo>
                  <a:cubicBezTo>
                    <a:pt x="13" y="46"/>
                    <a:pt x="13" y="46"/>
                    <a:pt x="14" y="47"/>
                  </a:cubicBezTo>
                  <a:cubicBezTo>
                    <a:pt x="14" y="47"/>
                    <a:pt x="14" y="47"/>
                    <a:pt x="15" y="47"/>
                  </a:cubicBezTo>
                  <a:cubicBezTo>
                    <a:pt x="15" y="48"/>
                    <a:pt x="16" y="48"/>
                    <a:pt x="17" y="48"/>
                  </a:cubicBezTo>
                  <a:cubicBezTo>
                    <a:pt x="18" y="48"/>
                    <a:pt x="19" y="48"/>
                    <a:pt x="20" y="47"/>
                  </a:cubicBezTo>
                  <a:cubicBezTo>
                    <a:pt x="21" y="47"/>
                    <a:pt x="22" y="47"/>
                    <a:pt x="22" y="46"/>
                  </a:cubicBezTo>
                  <a:lnTo>
                    <a:pt x="21" y="5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799">
                <a:solidFill>
                  <a:schemeClr val="bg1"/>
                </a:solidFill>
              </a:endParaRPr>
            </a:p>
          </p:txBody>
        </p:sp>
        <p:sp>
          <p:nvSpPr>
            <p:cNvPr id="177" name="Freeform 14">
              <a:extLst>
                <a:ext uri="{FF2B5EF4-FFF2-40B4-BE49-F238E27FC236}">
                  <a16:creationId xmlns:a16="http://schemas.microsoft.com/office/drawing/2014/main" id="{0A0438AD-9937-4C25-AB9E-7F8C8CCA23F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118877" y="6174213"/>
              <a:ext cx="55799" cy="139497"/>
            </a:xfrm>
            <a:custGeom>
              <a:avLst/>
              <a:gdLst>
                <a:gd name="T0" fmla="*/ 21 w 22"/>
                <a:gd name="T1" fmla="*/ 53 h 55"/>
                <a:gd name="T2" fmla="*/ 18 w 22"/>
                <a:gd name="T3" fmla="*/ 54 h 55"/>
                <a:gd name="T4" fmla="*/ 14 w 22"/>
                <a:gd name="T5" fmla="*/ 55 h 55"/>
                <a:gd name="T6" fmla="*/ 10 w 22"/>
                <a:gd name="T7" fmla="*/ 54 h 55"/>
                <a:gd name="T8" fmla="*/ 8 w 22"/>
                <a:gd name="T9" fmla="*/ 52 h 55"/>
                <a:gd name="T10" fmla="*/ 6 w 22"/>
                <a:gd name="T11" fmla="*/ 49 h 55"/>
                <a:gd name="T12" fmla="*/ 5 w 22"/>
                <a:gd name="T13" fmla="*/ 44 h 55"/>
                <a:gd name="T14" fmla="*/ 5 w 22"/>
                <a:gd name="T15" fmla="*/ 22 h 55"/>
                <a:gd name="T16" fmla="*/ 0 w 22"/>
                <a:gd name="T17" fmla="*/ 22 h 55"/>
                <a:gd name="T18" fmla="*/ 0 w 22"/>
                <a:gd name="T19" fmla="*/ 15 h 55"/>
                <a:gd name="T20" fmla="*/ 5 w 22"/>
                <a:gd name="T21" fmla="*/ 15 h 55"/>
                <a:gd name="T22" fmla="*/ 5 w 22"/>
                <a:gd name="T23" fmla="*/ 4 h 55"/>
                <a:gd name="T24" fmla="*/ 13 w 22"/>
                <a:gd name="T25" fmla="*/ 0 h 55"/>
                <a:gd name="T26" fmla="*/ 13 w 22"/>
                <a:gd name="T27" fmla="*/ 15 h 55"/>
                <a:gd name="T28" fmla="*/ 22 w 22"/>
                <a:gd name="T29" fmla="*/ 15 h 55"/>
                <a:gd name="T30" fmla="*/ 22 w 22"/>
                <a:gd name="T31" fmla="*/ 22 h 55"/>
                <a:gd name="T32" fmla="*/ 13 w 22"/>
                <a:gd name="T33" fmla="*/ 22 h 55"/>
                <a:gd name="T34" fmla="*/ 13 w 22"/>
                <a:gd name="T35" fmla="*/ 43 h 55"/>
                <a:gd name="T36" fmla="*/ 13 w 22"/>
                <a:gd name="T37" fmla="*/ 45 h 55"/>
                <a:gd name="T38" fmla="*/ 14 w 22"/>
                <a:gd name="T39" fmla="*/ 47 h 55"/>
                <a:gd name="T40" fmla="*/ 15 w 22"/>
                <a:gd name="T41" fmla="*/ 47 h 55"/>
                <a:gd name="T42" fmla="*/ 17 w 22"/>
                <a:gd name="T43" fmla="*/ 48 h 55"/>
                <a:gd name="T44" fmla="*/ 20 w 22"/>
                <a:gd name="T45" fmla="*/ 47 h 55"/>
                <a:gd name="T46" fmla="*/ 22 w 22"/>
                <a:gd name="T47" fmla="*/ 46 h 55"/>
                <a:gd name="T48" fmla="*/ 21 w 22"/>
                <a:gd name="T49" fmla="*/ 53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2" h="55">
                  <a:moveTo>
                    <a:pt x="21" y="53"/>
                  </a:moveTo>
                  <a:cubicBezTo>
                    <a:pt x="20" y="53"/>
                    <a:pt x="19" y="54"/>
                    <a:pt x="18" y="54"/>
                  </a:cubicBezTo>
                  <a:cubicBezTo>
                    <a:pt x="17" y="54"/>
                    <a:pt x="15" y="55"/>
                    <a:pt x="14" y="55"/>
                  </a:cubicBezTo>
                  <a:cubicBezTo>
                    <a:pt x="13" y="55"/>
                    <a:pt x="11" y="54"/>
                    <a:pt x="10" y="54"/>
                  </a:cubicBezTo>
                  <a:cubicBezTo>
                    <a:pt x="9" y="54"/>
                    <a:pt x="9" y="53"/>
                    <a:pt x="8" y="52"/>
                  </a:cubicBezTo>
                  <a:cubicBezTo>
                    <a:pt x="7" y="51"/>
                    <a:pt x="6" y="50"/>
                    <a:pt x="6" y="49"/>
                  </a:cubicBezTo>
                  <a:cubicBezTo>
                    <a:pt x="5" y="48"/>
                    <a:pt x="5" y="46"/>
                    <a:pt x="5" y="44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3" y="43"/>
                    <a:pt x="13" y="43"/>
                    <a:pt x="13" y="43"/>
                  </a:cubicBezTo>
                  <a:cubicBezTo>
                    <a:pt x="13" y="44"/>
                    <a:pt x="13" y="45"/>
                    <a:pt x="13" y="45"/>
                  </a:cubicBezTo>
                  <a:cubicBezTo>
                    <a:pt x="13" y="46"/>
                    <a:pt x="13" y="46"/>
                    <a:pt x="14" y="47"/>
                  </a:cubicBezTo>
                  <a:cubicBezTo>
                    <a:pt x="14" y="47"/>
                    <a:pt x="14" y="47"/>
                    <a:pt x="15" y="47"/>
                  </a:cubicBezTo>
                  <a:cubicBezTo>
                    <a:pt x="15" y="48"/>
                    <a:pt x="16" y="48"/>
                    <a:pt x="17" y="48"/>
                  </a:cubicBezTo>
                  <a:cubicBezTo>
                    <a:pt x="18" y="48"/>
                    <a:pt x="19" y="48"/>
                    <a:pt x="20" y="47"/>
                  </a:cubicBezTo>
                  <a:cubicBezTo>
                    <a:pt x="21" y="47"/>
                    <a:pt x="21" y="47"/>
                    <a:pt x="22" y="46"/>
                  </a:cubicBezTo>
                  <a:lnTo>
                    <a:pt x="21" y="5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799">
                <a:solidFill>
                  <a:schemeClr val="bg1"/>
                </a:solidFill>
              </a:endParaRPr>
            </a:p>
          </p:txBody>
        </p:sp>
        <p:sp>
          <p:nvSpPr>
            <p:cNvPr id="178" name="Freeform 15">
              <a:extLst>
                <a:ext uri="{FF2B5EF4-FFF2-40B4-BE49-F238E27FC236}">
                  <a16:creationId xmlns:a16="http://schemas.microsoft.com/office/drawing/2014/main" id="{6FDE2726-7032-4BE4-A420-0ECF49A32A8B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190370" y="6212575"/>
              <a:ext cx="83698" cy="101135"/>
            </a:xfrm>
            <a:custGeom>
              <a:avLst/>
              <a:gdLst>
                <a:gd name="T0" fmla="*/ 33 w 33"/>
                <a:gd name="T1" fmla="*/ 19 h 40"/>
                <a:gd name="T2" fmla="*/ 33 w 33"/>
                <a:gd name="T3" fmla="*/ 21 h 40"/>
                <a:gd name="T4" fmla="*/ 32 w 33"/>
                <a:gd name="T5" fmla="*/ 22 h 40"/>
                <a:gd name="T6" fmla="*/ 7 w 33"/>
                <a:gd name="T7" fmla="*/ 22 h 40"/>
                <a:gd name="T8" fmla="*/ 8 w 33"/>
                <a:gd name="T9" fmla="*/ 27 h 40"/>
                <a:gd name="T10" fmla="*/ 10 w 33"/>
                <a:gd name="T11" fmla="*/ 30 h 40"/>
                <a:gd name="T12" fmla="*/ 13 w 33"/>
                <a:gd name="T13" fmla="*/ 32 h 40"/>
                <a:gd name="T14" fmla="*/ 17 w 33"/>
                <a:gd name="T15" fmla="*/ 33 h 40"/>
                <a:gd name="T16" fmla="*/ 19 w 33"/>
                <a:gd name="T17" fmla="*/ 33 h 40"/>
                <a:gd name="T18" fmla="*/ 21 w 33"/>
                <a:gd name="T19" fmla="*/ 32 h 40"/>
                <a:gd name="T20" fmla="*/ 23 w 33"/>
                <a:gd name="T21" fmla="*/ 31 h 40"/>
                <a:gd name="T22" fmla="*/ 25 w 33"/>
                <a:gd name="T23" fmla="*/ 30 h 40"/>
                <a:gd name="T24" fmla="*/ 29 w 33"/>
                <a:gd name="T25" fmla="*/ 35 h 40"/>
                <a:gd name="T26" fmla="*/ 27 w 33"/>
                <a:gd name="T27" fmla="*/ 37 h 40"/>
                <a:gd name="T28" fmla="*/ 24 w 33"/>
                <a:gd name="T29" fmla="*/ 38 h 40"/>
                <a:gd name="T30" fmla="*/ 20 w 33"/>
                <a:gd name="T31" fmla="*/ 39 h 40"/>
                <a:gd name="T32" fmla="*/ 16 w 33"/>
                <a:gd name="T33" fmla="*/ 40 h 40"/>
                <a:gd name="T34" fmla="*/ 12 w 33"/>
                <a:gd name="T35" fmla="*/ 39 h 40"/>
                <a:gd name="T36" fmla="*/ 8 w 33"/>
                <a:gd name="T37" fmla="*/ 37 h 40"/>
                <a:gd name="T38" fmla="*/ 5 w 33"/>
                <a:gd name="T39" fmla="*/ 34 h 40"/>
                <a:gd name="T40" fmla="*/ 2 w 33"/>
                <a:gd name="T41" fmla="*/ 31 h 40"/>
                <a:gd name="T42" fmla="*/ 0 w 33"/>
                <a:gd name="T43" fmla="*/ 26 h 40"/>
                <a:gd name="T44" fmla="*/ 0 w 33"/>
                <a:gd name="T45" fmla="*/ 20 h 40"/>
                <a:gd name="T46" fmla="*/ 1 w 33"/>
                <a:gd name="T47" fmla="*/ 11 h 40"/>
                <a:gd name="T48" fmla="*/ 4 w 33"/>
                <a:gd name="T49" fmla="*/ 5 h 40"/>
                <a:gd name="T50" fmla="*/ 10 w 33"/>
                <a:gd name="T51" fmla="*/ 1 h 40"/>
                <a:gd name="T52" fmla="*/ 16 w 33"/>
                <a:gd name="T53" fmla="*/ 0 h 40"/>
                <a:gd name="T54" fmla="*/ 24 w 33"/>
                <a:gd name="T55" fmla="*/ 1 h 40"/>
                <a:gd name="T56" fmla="*/ 29 w 33"/>
                <a:gd name="T57" fmla="*/ 5 h 40"/>
                <a:gd name="T58" fmla="*/ 32 w 33"/>
                <a:gd name="T59" fmla="*/ 11 h 40"/>
                <a:gd name="T60" fmla="*/ 33 w 33"/>
                <a:gd name="T61" fmla="*/ 19 h 40"/>
                <a:gd name="T62" fmla="*/ 25 w 33"/>
                <a:gd name="T63" fmla="*/ 16 h 40"/>
                <a:gd name="T64" fmla="*/ 24 w 33"/>
                <a:gd name="T65" fmla="*/ 12 h 40"/>
                <a:gd name="T66" fmla="*/ 23 w 33"/>
                <a:gd name="T67" fmla="*/ 9 h 40"/>
                <a:gd name="T68" fmla="*/ 20 w 33"/>
                <a:gd name="T69" fmla="*/ 7 h 40"/>
                <a:gd name="T70" fmla="*/ 16 w 33"/>
                <a:gd name="T71" fmla="*/ 6 h 40"/>
                <a:gd name="T72" fmla="*/ 12 w 33"/>
                <a:gd name="T73" fmla="*/ 7 h 40"/>
                <a:gd name="T74" fmla="*/ 10 w 33"/>
                <a:gd name="T75" fmla="*/ 9 h 40"/>
                <a:gd name="T76" fmla="*/ 8 w 33"/>
                <a:gd name="T77" fmla="*/ 12 h 40"/>
                <a:gd name="T78" fmla="*/ 7 w 33"/>
                <a:gd name="T79" fmla="*/ 16 h 40"/>
                <a:gd name="T80" fmla="*/ 25 w 33"/>
                <a:gd name="T81" fmla="*/ 1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3" h="40">
                  <a:moveTo>
                    <a:pt x="33" y="19"/>
                  </a:moveTo>
                  <a:cubicBezTo>
                    <a:pt x="33" y="19"/>
                    <a:pt x="33" y="20"/>
                    <a:pt x="33" y="21"/>
                  </a:cubicBezTo>
                  <a:cubicBezTo>
                    <a:pt x="32" y="21"/>
                    <a:pt x="32" y="22"/>
                    <a:pt x="32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4"/>
                    <a:pt x="8" y="26"/>
                    <a:pt x="8" y="27"/>
                  </a:cubicBezTo>
                  <a:cubicBezTo>
                    <a:pt x="9" y="28"/>
                    <a:pt x="10" y="29"/>
                    <a:pt x="10" y="30"/>
                  </a:cubicBezTo>
                  <a:cubicBezTo>
                    <a:pt x="11" y="31"/>
                    <a:pt x="12" y="32"/>
                    <a:pt x="13" y="32"/>
                  </a:cubicBezTo>
                  <a:cubicBezTo>
                    <a:pt x="14" y="33"/>
                    <a:pt x="16" y="33"/>
                    <a:pt x="17" y="33"/>
                  </a:cubicBezTo>
                  <a:cubicBezTo>
                    <a:pt x="18" y="33"/>
                    <a:pt x="18" y="33"/>
                    <a:pt x="19" y="33"/>
                  </a:cubicBezTo>
                  <a:cubicBezTo>
                    <a:pt x="20" y="32"/>
                    <a:pt x="20" y="32"/>
                    <a:pt x="21" y="32"/>
                  </a:cubicBezTo>
                  <a:cubicBezTo>
                    <a:pt x="22" y="32"/>
                    <a:pt x="22" y="31"/>
                    <a:pt x="23" y="31"/>
                  </a:cubicBezTo>
                  <a:cubicBezTo>
                    <a:pt x="23" y="31"/>
                    <a:pt x="24" y="30"/>
                    <a:pt x="25" y="30"/>
                  </a:cubicBezTo>
                  <a:cubicBezTo>
                    <a:pt x="29" y="35"/>
                    <a:pt x="29" y="35"/>
                    <a:pt x="29" y="35"/>
                  </a:cubicBezTo>
                  <a:cubicBezTo>
                    <a:pt x="29" y="35"/>
                    <a:pt x="28" y="36"/>
                    <a:pt x="27" y="37"/>
                  </a:cubicBezTo>
                  <a:cubicBezTo>
                    <a:pt x="26" y="37"/>
                    <a:pt x="25" y="38"/>
                    <a:pt x="24" y="38"/>
                  </a:cubicBezTo>
                  <a:cubicBezTo>
                    <a:pt x="23" y="39"/>
                    <a:pt x="22" y="39"/>
                    <a:pt x="20" y="39"/>
                  </a:cubicBezTo>
                  <a:cubicBezTo>
                    <a:pt x="19" y="39"/>
                    <a:pt x="18" y="40"/>
                    <a:pt x="16" y="40"/>
                  </a:cubicBezTo>
                  <a:cubicBezTo>
                    <a:pt x="15" y="40"/>
                    <a:pt x="13" y="39"/>
                    <a:pt x="12" y="39"/>
                  </a:cubicBezTo>
                  <a:cubicBezTo>
                    <a:pt x="10" y="38"/>
                    <a:pt x="9" y="38"/>
                    <a:pt x="8" y="37"/>
                  </a:cubicBezTo>
                  <a:cubicBezTo>
                    <a:pt x="7" y="36"/>
                    <a:pt x="6" y="35"/>
                    <a:pt x="5" y="34"/>
                  </a:cubicBezTo>
                  <a:cubicBezTo>
                    <a:pt x="4" y="34"/>
                    <a:pt x="3" y="32"/>
                    <a:pt x="2" y="31"/>
                  </a:cubicBezTo>
                  <a:cubicBezTo>
                    <a:pt x="1" y="29"/>
                    <a:pt x="1" y="28"/>
                    <a:pt x="0" y="26"/>
                  </a:cubicBezTo>
                  <a:cubicBezTo>
                    <a:pt x="0" y="24"/>
                    <a:pt x="0" y="22"/>
                    <a:pt x="0" y="20"/>
                  </a:cubicBezTo>
                  <a:cubicBezTo>
                    <a:pt x="0" y="16"/>
                    <a:pt x="0" y="13"/>
                    <a:pt x="1" y="11"/>
                  </a:cubicBezTo>
                  <a:cubicBezTo>
                    <a:pt x="2" y="8"/>
                    <a:pt x="3" y="6"/>
                    <a:pt x="4" y="5"/>
                  </a:cubicBezTo>
                  <a:cubicBezTo>
                    <a:pt x="6" y="3"/>
                    <a:pt x="8" y="2"/>
                    <a:pt x="10" y="1"/>
                  </a:cubicBezTo>
                  <a:cubicBezTo>
                    <a:pt x="12" y="0"/>
                    <a:pt x="14" y="0"/>
                    <a:pt x="16" y="0"/>
                  </a:cubicBezTo>
                  <a:cubicBezTo>
                    <a:pt x="19" y="0"/>
                    <a:pt x="22" y="0"/>
                    <a:pt x="24" y="1"/>
                  </a:cubicBezTo>
                  <a:cubicBezTo>
                    <a:pt x="26" y="2"/>
                    <a:pt x="27" y="4"/>
                    <a:pt x="29" y="5"/>
                  </a:cubicBezTo>
                  <a:cubicBezTo>
                    <a:pt x="30" y="7"/>
                    <a:pt x="31" y="9"/>
                    <a:pt x="32" y="11"/>
                  </a:cubicBezTo>
                  <a:cubicBezTo>
                    <a:pt x="32" y="14"/>
                    <a:pt x="33" y="16"/>
                    <a:pt x="33" y="19"/>
                  </a:cubicBezTo>
                  <a:close/>
                  <a:moveTo>
                    <a:pt x="25" y="16"/>
                  </a:moveTo>
                  <a:cubicBezTo>
                    <a:pt x="25" y="15"/>
                    <a:pt x="25" y="13"/>
                    <a:pt x="24" y="12"/>
                  </a:cubicBezTo>
                  <a:cubicBezTo>
                    <a:pt x="24" y="11"/>
                    <a:pt x="23" y="10"/>
                    <a:pt x="23" y="9"/>
                  </a:cubicBezTo>
                  <a:cubicBezTo>
                    <a:pt x="22" y="8"/>
                    <a:pt x="21" y="8"/>
                    <a:pt x="20" y="7"/>
                  </a:cubicBezTo>
                  <a:cubicBezTo>
                    <a:pt x="19" y="7"/>
                    <a:pt x="17" y="6"/>
                    <a:pt x="16" y="6"/>
                  </a:cubicBezTo>
                  <a:cubicBezTo>
                    <a:pt x="15" y="6"/>
                    <a:pt x="13" y="7"/>
                    <a:pt x="12" y="7"/>
                  </a:cubicBezTo>
                  <a:cubicBezTo>
                    <a:pt x="11" y="7"/>
                    <a:pt x="11" y="8"/>
                    <a:pt x="10" y="9"/>
                  </a:cubicBezTo>
                  <a:cubicBezTo>
                    <a:pt x="9" y="10"/>
                    <a:pt x="9" y="11"/>
                    <a:pt x="8" y="12"/>
                  </a:cubicBezTo>
                  <a:cubicBezTo>
                    <a:pt x="8" y="13"/>
                    <a:pt x="7" y="14"/>
                    <a:pt x="7" y="16"/>
                  </a:cubicBezTo>
                  <a:lnTo>
                    <a:pt x="25" y="1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799">
                <a:solidFill>
                  <a:schemeClr val="bg1"/>
                </a:solidFill>
              </a:endParaRPr>
            </a:p>
          </p:txBody>
        </p:sp>
        <p:sp>
          <p:nvSpPr>
            <p:cNvPr id="179" name="Freeform 16">
              <a:extLst>
                <a:ext uri="{FF2B5EF4-FFF2-40B4-BE49-F238E27FC236}">
                  <a16:creationId xmlns:a16="http://schemas.microsoft.com/office/drawing/2014/main" id="{50C22C21-F8DB-486D-9042-765D68AE3A7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294993" y="6212575"/>
              <a:ext cx="55799" cy="99391"/>
            </a:xfrm>
            <a:custGeom>
              <a:avLst/>
              <a:gdLst>
                <a:gd name="T0" fmla="*/ 20 w 22"/>
                <a:gd name="T1" fmla="*/ 8 h 39"/>
                <a:gd name="T2" fmla="*/ 18 w 22"/>
                <a:gd name="T3" fmla="*/ 7 h 39"/>
                <a:gd name="T4" fmla="*/ 15 w 22"/>
                <a:gd name="T5" fmla="*/ 7 h 39"/>
                <a:gd name="T6" fmla="*/ 9 w 22"/>
                <a:gd name="T7" fmla="*/ 9 h 39"/>
                <a:gd name="T8" fmla="*/ 7 w 22"/>
                <a:gd name="T9" fmla="*/ 17 h 39"/>
                <a:gd name="T10" fmla="*/ 7 w 22"/>
                <a:gd name="T11" fmla="*/ 39 h 39"/>
                <a:gd name="T12" fmla="*/ 0 w 22"/>
                <a:gd name="T13" fmla="*/ 39 h 39"/>
                <a:gd name="T14" fmla="*/ 0 w 22"/>
                <a:gd name="T15" fmla="*/ 0 h 39"/>
                <a:gd name="T16" fmla="*/ 7 w 22"/>
                <a:gd name="T17" fmla="*/ 0 h 39"/>
                <a:gd name="T18" fmla="*/ 7 w 22"/>
                <a:gd name="T19" fmla="*/ 4 h 39"/>
                <a:gd name="T20" fmla="*/ 9 w 22"/>
                <a:gd name="T21" fmla="*/ 2 h 39"/>
                <a:gd name="T22" fmla="*/ 11 w 22"/>
                <a:gd name="T23" fmla="*/ 1 h 39"/>
                <a:gd name="T24" fmla="*/ 13 w 22"/>
                <a:gd name="T25" fmla="*/ 0 h 39"/>
                <a:gd name="T26" fmla="*/ 16 w 22"/>
                <a:gd name="T27" fmla="*/ 0 h 39"/>
                <a:gd name="T28" fmla="*/ 20 w 22"/>
                <a:gd name="T29" fmla="*/ 0 h 39"/>
                <a:gd name="T30" fmla="*/ 22 w 22"/>
                <a:gd name="T31" fmla="*/ 1 h 39"/>
                <a:gd name="T32" fmla="*/ 20 w 22"/>
                <a:gd name="T33" fmla="*/ 8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2" h="39">
                  <a:moveTo>
                    <a:pt x="20" y="8"/>
                  </a:moveTo>
                  <a:cubicBezTo>
                    <a:pt x="20" y="8"/>
                    <a:pt x="19" y="8"/>
                    <a:pt x="18" y="7"/>
                  </a:cubicBezTo>
                  <a:cubicBezTo>
                    <a:pt x="17" y="7"/>
                    <a:pt x="16" y="7"/>
                    <a:pt x="15" y="7"/>
                  </a:cubicBezTo>
                  <a:cubicBezTo>
                    <a:pt x="12" y="7"/>
                    <a:pt x="10" y="8"/>
                    <a:pt x="9" y="9"/>
                  </a:cubicBezTo>
                  <a:cubicBezTo>
                    <a:pt x="8" y="11"/>
                    <a:pt x="7" y="14"/>
                    <a:pt x="7" y="17"/>
                  </a:cubicBezTo>
                  <a:cubicBezTo>
                    <a:pt x="7" y="39"/>
                    <a:pt x="7" y="39"/>
                    <a:pt x="7" y="39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8" y="3"/>
                    <a:pt x="8" y="3"/>
                    <a:pt x="9" y="2"/>
                  </a:cubicBezTo>
                  <a:cubicBezTo>
                    <a:pt x="9" y="2"/>
                    <a:pt x="10" y="1"/>
                    <a:pt x="11" y="1"/>
                  </a:cubicBezTo>
                  <a:cubicBezTo>
                    <a:pt x="11" y="0"/>
                    <a:pt x="12" y="0"/>
                    <a:pt x="13" y="0"/>
                  </a:cubicBezTo>
                  <a:cubicBezTo>
                    <a:pt x="14" y="0"/>
                    <a:pt x="15" y="0"/>
                    <a:pt x="16" y="0"/>
                  </a:cubicBezTo>
                  <a:cubicBezTo>
                    <a:pt x="17" y="0"/>
                    <a:pt x="19" y="0"/>
                    <a:pt x="20" y="0"/>
                  </a:cubicBezTo>
                  <a:cubicBezTo>
                    <a:pt x="21" y="0"/>
                    <a:pt x="22" y="1"/>
                    <a:pt x="22" y="1"/>
                  </a:cubicBezTo>
                  <a:lnTo>
                    <a:pt x="20" y="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799">
                <a:solidFill>
                  <a:schemeClr val="bg1"/>
                </a:solidFill>
              </a:endParaRPr>
            </a:p>
          </p:txBody>
        </p:sp>
        <p:sp>
          <p:nvSpPr>
            <p:cNvPr id="180" name="Freeform 17">
              <a:extLst>
                <a:ext uri="{FF2B5EF4-FFF2-40B4-BE49-F238E27FC236}">
                  <a16:creationId xmlns:a16="http://schemas.microsoft.com/office/drawing/2014/main" id="{7F763F72-BB8F-482C-9FDA-40EDD6EE5FF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6591" y="6174213"/>
              <a:ext cx="55799" cy="139497"/>
            </a:xfrm>
            <a:custGeom>
              <a:avLst/>
              <a:gdLst>
                <a:gd name="T0" fmla="*/ 21 w 22"/>
                <a:gd name="T1" fmla="*/ 53 h 55"/>
                <a:gd name="T2" fmla="*/ 18 w 22"/>
                <a:gd name="T3" fmla="*/ 54 h 55"/>
                <a:gd name="T4" fmla="*/ 14 w 22"/>
                <a:gd name="T5" fmla="*/ 55 h 55"/>
                <a:gd name="T6" fmla="*/ 10 w 22"/>
                <a:gd name="T7" fmla="*/ 54 h 55"/>
                <a:gd name="T8" fmla="*/ 8 w 22"/>
                <a:gd name="T9" fmla="*/ 52 h 55"/>
                <a:gd name="T10" fmla="*/ 6 w 22"/>
                <a:gd name="T11" fmla="*/ 49 h 55"/>
                <a:gd name="T12" fmla="*/ 5 w 22"/>
                <a:gd name="T13" fmla="*/ 44 h 55"/>
                <a:gd name="T14" fmla="*/ 5 w 22"/>
                <a:gd name="T15" fmla="*/ 22 h 55"/>
                <a:gd name="T16" fmla="*/ 0 w 22"/>
                <a:gd name="T17" fmla="*/ 22 h 55"/>
                <a:gd name="T18" fmla="*/ 0 w 22"/>
                <a:gd name="T19" fmla="*/ 15 h 55"/>
                <a:gd name="T20" fmla="*/ 5 w 22"/>
                <a:gd name="T21" fmla="*/ 15 h 55"/>
                <a:gd name="T22" fmla="*/ 5 w 22"/>
                <a:gd name="T23" fmla="*/ 4 h 55"/>
                <a:gd name="T24" fmla="*/ 13 w 22"/>
                <a:gd name="T25" fmla="*/ 0 h 55"/>
                <a:gd name="T26" fmla="*/ 13 w 22"/>
                <a:gd name="T27" fmla="*/ 15 h 55"/>
                <a:gd name="T28" fmla="*/ 22 w 22"/>
                <a:gd name="T29" fmla="*/ 15 h 55"/>
                <a:gd name="T30" fmla="*/ 22 w 22"/>
                <a:gd name="T31" fmla="*/ 22 h 55"/>
                <a:gd name="T32" fmla="*/ 13 w 22"/>
                <a:gd name="T33" fmla="*/ 22 h 55"/>
                <a:gd name="T34" fmla="*/ 13 w 22"/>
                <a:gd name="T35" fmla="*/ 43 h 55"/>
                <a:gd name="T36" fmla="*/ 13 w 22"/>
                <a:gd name="T37" fmla="*/ 45 h 55"/>
                <a:gd name="T38" fmla="*/ 14 w 22"/>
                <a:gd name="T39" fmla="*/ 47 h 55"/>
                <a:gd name="T40" fmla="*/ 15 w 22"/>
                <a:gd name="T41" fmla="*/ 47 h 55"/>
                <a:gd name="T42" fmla="*/ 17 w 22"/>
                <a:gd name="T43" fmla="*/ 48 h 55"/>
                <a:gd name="T44" fmla="*/ 20 w 22"/>
                <a:gd name="T45" fmla="*/ 47 h 55"/>
                <a:gd name="T46" fmla="*/ 22 w 22"/>
                <a:gd name="T47" fmla="*/ 46 h 55"/>
                <a:gd name="T48" fmla="*/ 21 w 22"/>
                <a:gd name="T49" fmla="*/ 53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2" h="55">
                  <a:moveTo>
                    <a:pt x="21" y="53"/>
                  </a:moveTo>
                  <a:cubicBezTo>
                    <a:pt x="20" y="53"/>
                    <a:pt x="19" y="54"/>
                    <a:pt x="18" y="54"/>
                  </a:cubicBezTo>
                  <a:cubicBezTo>
                    <a:pt x="17" y="54"/>
                    <a:pt x="15" y="55"/>
                    <a:pt x="14" y="55"/>
                  </a:cubicBezTo>
                  <a:cubicBezTo>
                    <a:pt x="13" y="55"/>
                    <a:pt x="11" y="54"/>
                    <a:pt x="10" y="54"/>
                  </a:cubicBezTo>
                  <a:cubicBezTo>
                    <a:pt x="9" y="54"/>
                    <a:pt x="9" y="53"/>
                    <a:pt x="8" y="52"/>
                  </a:cubicBezTo>
                  <a:cubicBezTo>
                    <a:pt x="7" y="51"/>
                    <a:pt x="6" y="50"/>
                    <a:pt x="6" y="49"/>
                  </a:cubicBezTo>
                  <a:cubicBezTo>
                    <a:pt x="5" y="48"/>
                    <a:pt x="5" y="46"/>
                    <a:pt x="5" y="44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3" y="43"/>
                    <a:pt x="13" y="43"/>
                    <a:pt x="13" y="43"/>
                  </a:cubicBezTo>
                  <a:cubicBezTo>
                    <a:pt x="13" y="44"/>
                    <a:pt x="13" y="45"/>
                    <a:pt x="13" y="45"/>
                  </a:cubicBezTo>
                  <a:cubicBezTo>
                    <a:pt x="13" y="46"/>
                    <a:pt x="13" y="46"/>
                    <a:pt x="14" y="47"/>
                  </a:cubicBezTo>
                  <a:cubicBezTo>
                    <a:pt x="14" y="47"/>
                    <a:pt x="14" y="47"/>
                    <a:pt x="15" y="47"/>
                  </a:cubicBezTo>
                  <a:cubicBezTo>
                    <a:pt x="15" y="48"/>
                    <a:pt x="16" y="48"/>
                    <a:pt x="17" y="48"/>
                  </a:cubicBezTo>
                  <a:cubicBezTo>
                    <a:pt x="18" y="48"/>
                    <a:pt x="19" y="48"/>
                    <a:pt x="20" y="47"/>
                  </a:cubicBezTo>
                  <a:cubicBezTo>
                    <a:pt x="21" y="47"/>
                    <a:pt x="21" y="47"/>
                    <a:pt x="22" y="46"/>
                  </a:cubicBezTo>
                  <a:lnTo>
                    <a:pt x="21" y="5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799">
                <a:solidFill>
                  <a:schemeClr val="bg1"/>
                </a:solidFill>
              </a:endParaRPr>
            </a:p>
          </p:txBody>
        </p:sp>
        <p:sp>
          <p:nvSpPr>
            <p:cNvPr id="181" name="Freeform 18">
              <a:extLst>
                <a:ext uri="{FF2B5EF4-FFF2-40B4-BE49-F238E27FC236}">
                  <a16:creationId xmlns:a16="http://schemas.microsoft.com/office/drawing/2014/main" id="{710F466C-6BEC-4970-9707-40D8002740B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85058" y="6174213"/>
              <a:ext cx="80211" cy="137753"/>
            </a:xfrm>
            <a:custGeom>
              <a:avLst/>
              <a:gdLst>
                <a:gd name="T0" fmla="*/ 23 w 31"/>
                <a:gd name="T1" fmla="*/ 54 h 54"/>
                <a:gd name="T2" fmla="*/ 23 w 31"/>
                <a:gd name="T3" fmla="*/ 32 h 54"/>
                <a:gd name="T4" fmla="*/ 21 w 31"/>
                <a:gd name="T5" fmla="*/ 24 h 54"/>
                <a:gd name="T6" fmla="*/ 15 w 31"/>
                <a:gd name="T7" fmla="*/ 22 h 54"/>
                <a:gd name="T8" fmla="*/ 12 w 31"/>
                <a:gd name="T9" fmla="*/ 22 h 54"/>
                <a:gd name="T10" fmla="*/ 10 w 31"/>
                <a:gd name="T11" fmla="*/ 24 h 54"/>
                <a:gd name="T12" fmla="*/ 8 w 31"/>
                <a:gd name="T13" fmla="*/ 27 h 54"/>
                <a:gd name="T14" fmla="*/ 7 w 31"/>
                <a:gd name="T15" fmla="*/ 31 h 54"/>
                <a:gd name="T16" fmla="*/ 7 w 31"/>
                <a:gd name="T17" fmla="*/ 54 h 54"/>
                <a:gd name="T18" fmla="*/ 0 w 31"/>
                <a:gd name="T19" fmla="*/ 54 h 54"/>
                <a:gd name="T20" fmla="*/ 0 w 31"/>
                <a:gd name="T21" fmla="*/ 4 h 54"/>
                <a:gd name="T22" fmla="*/ 7 w 31"/>
                <a:gd name="T23" fmla="*/ 0 h 54"/>
                <a:gd name="T24" fmla="*/ 7 w 31"/>
                <a:gd name="T25" fmla="*/ 19 h 54"/>
                <a:gd name="T26" fmla="*/ 9 w 31"/>
                <a:gd name="T27" fmla="*/ 17 h 54"/>
                <a:gd name="T28" fmla="*/ 12 w 31"/>
                <a:gd name="T29" fmla="*/ 16 h 54"/>
                <a:gd name="T30" fmla="*/ 14 w 31"/>
                <a:gd name="T31" fmla="*/ 15 h 54"/>
                <a:gd name="T32" fmla="*/ 17 w 31"/>
                <a:gd name="T33" fmla="*/ 15 h 54"/>
                <a:gd name="T34" fmla="*/ 23 w 31"/>
                <a:gd name="T35" fmla="*/ 16 h 54"/>
                <a:gd name="T36" fmla="*/ 27 w 31"/>
                <a:gd name="T37" fmla="*/ 19 h 54"/>
                <a:gd name="T38" fmla="*/ 30 w 31"/>
                <a:gd name="T39" fmla="*/ 24 h 54"/>
                <a:gd name="T40" fmla="*/ 31 w 31"/>
                <a:gd name="T41" fmla="*/ 32 h 54"/>
                <a:gd name="T42" fmla="*/ 31 w 31"/>
                <a:gd name="T43" fmla="*/ 54 h 54"/>
                <a:gd name="T44" fmla="*/ 23 w 31"/>
                <a:gd name="T45" fmla="*/ 54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1" h="54">
                  <a:moveTo>
                    <a:pt x="23" y="54"/>
                  </a:moveTo>
                  <a:cubicBezTo>
                    <a:pt x="23" y="32"/>
                    <a:pt x="23" y="32"/>
                    <a:pt x="23" y="32"/>
                  </a:cubicBezTo>
                  <a:cubicBezTo>
                    <a:pt x="23" y="28"/>
                    <a:pt x="23" y="26"/>
                    <a:pt x="21" y="24"/>
                  </a:cubicBezTo>
                  <a:cubicBezTo>
                    <a:pt x="20" y="22"/>
                    <a:pt x="18" y="22"/>
                    <a:pt x="15" y="22"/>
                  </a:cubicBezTo>
                  <a:cubicBezTo>
                    <a:pt x="14" y="22"/>
                    <a:pt x="13" y="22"/>
                    <a:pt x="12" y="22"/>
                  </a:cubicBezTo>
                  <a:cubicBezTo>
                    <a:pt x="11" y="22"/>
                    <a:pt x="10" y="23"/>
                    <a:pt x="10" y="24"/>
                  </a:cubicBezTo>
                  <a:cubicBezTo>
                    <a:pt x="9" y="25"/>
                    <a:pt x="8" y="26"/>
                    <a:pt x="8" y="27"/>
                  </a:cubicBezTo>
                  <a:cubicBezTo>
                    <a:pt x="8" y="28"/>
                    <a:pt x="7" y="30"/>
                    <a:pt x="7" y="31"/>
                  </a:cubicBezTo>
                  <a:cubicBezTo>
                    <a:pt x="7" y="54"/>
                    <a:pt x="7" y="54"/>
                    <a:pt x="7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8" y="18"/>
                    <a:pt x="9" y="18"/>
                    <a:pt x="9" y="17"/>
                  </a:cubicBezTo>
                  <a:cubicBezTo>
                    <a:pt x="10" y="17"/>
                    <a:pt x="11" y="16"/>
                    <a:pt x="12" y="16"/>
                  </a:cubicBezTo>
                  <a:cubicBezTo>
                    <a:pt x="12" y="15"/>
                    <a:pt x="13" y="15"/>
                    <a:pt x="14" y="15"/>
                  </a:cubicBezTo>
                  <a:cubicBezTo>
                    <a:pt x="15" y="15"/>
                    <a:pt x="16" y="15"/>
                    <a:pt x="17" y="15"/>
                  </a:cubicBezTo>
                  <a:cubicBezTo>
                    <a:pt x="19" y="15"/>
                    <a:pt x="21" y="15"/>
                    <a:pt x="23" y="16"/>
                  </a:cubicBezTo>
                  <a:cubicBezTo>
                    <a:pt x="25" y="16"/>
                    <a:pt x="26" y="17"/>
                    <a:pt x="27" y="19"/>
                  </a:cubicBezTo>
                  <a:cubicBezTo>
                    <a:pt x="29" y="20"/>
                    <a:pt x="29" y="22"/>
                    <a:pt x="30" y="24"/>
                  </a:cubicBezTo>
                  <a:cubicBezTo>
                    <a:pt x="31" y="27"/>
                    <a:pt x="31" y="29"/>
                    <a:pt x="31" y="32"/>
                  </a:cubicBezTo>
                  <a:cubicBezTo>
                    <a:pt x="31" y="54"/>
                    <a:pt x="31" y="54"/>
                    <a:pt x="31" y="54"/>
                  </a:cubicBezTo>
                  <a:lnTo>
                    <a:pt x="23" y="5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799">
                <a:solidFill>
                  <a:schemeClr val="bg1"/>
                </a:solidFill>
              </a:endParaRPr>
            </a:p>
          </p:txBody>
        </p:sp>
        <p:sp>
          <p:nvSpPr>
            <p:cNvPr id="182" name="Freeform 19">
              <a:extLst>
                <a:ext uri="{FF2B5EF4-FFF2-40B4-BE49-F238E27FC236}">
                  <a16:creationId xmlns:a16="http://schemas.microsoft.com/office/drawing/2014/main" id="{3332407D-F423-41B2-985F-8A4482C61D9E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582706" y="6212575"/>
              <a:ext cx="83698" cy="101135"/>
            </a:xfrm>
            <a:custGeom>
              <a:avLst/>
              <a:gdLst>
                <a:gd name="T0" fmla="*/ 33 w 33"/>
                <a:gd name="T1" fmla="*/ 19 h 40"/>
                <a:gd name="T2" fmla="*/ 33 w 33"/>
                <a:gd name="T3" fmla="*/ 21 h 40"/>
                <a:gd name="T4" fmla="*/ 33 w 33"/>
                <a:gd name="T5" fmla="*/ 22 h 40"/>
                <a:gd name="T6" fmla="*/ 8 w 33"/>
                <a:gd name="T7" fmla="*/ 22 h 40"/>
                <a:gd name="T8" fmla="*/ 9 w 33"/>
                <a:gd name="T9" fmla="*/ 27 h 40"/>
                <a:gd name="T10" fmla="*/ 11 w 33"/>
                <a:gd name="T11" fmla="*/ 30 h 40"/>
                <a:gd name="T12" fmla="*/ 14 w 33"/>
                <a:gd name="T13" fmla="*/ 32 h 40"/>
                <a:gd name="T14" fmla="*/ 17 w 33"/>
                <a:gd name="T15" fmla="*/ 33 h 40"/>
                <a:gd name="T16" fmla="*/ 20 w 33"/>
                <a:gd name="T17" fmla="*/ 33 h 40"/>
                <a:gd name="T18" fmla="*/ 22 w 33"/>
                <a:gd name="T19" fmla="*/ 32 h 40"/>
                <a:gd name="T20" fmla="*/ 24 w 33"/>
                <a:gd name="T21" fmla="*/ 31 h 40"/>
                <a:gd name="T22" fmla="*/ 26 w 33"/>
                <a:gd name="T23" fmla="*/ 30 h 40"/>
                <a:gd name="T24" fmla="*/ 30 w 33"/>
                <a:gd name="T25" fmla="*/ 35 h 40"/>
                <a:gd name="T26" fmla="*/ 27 w 33"/>
                <a:gd name="T27" fmla="*/ 37 h 40"/>
                <a:gd name="T28" fmla="*/ 25 w 33"/>
                <a:gd name="T29" fmla="*/ 38 h 40"/>
                <a:gd name="T30" fmla="*/ 21 w 33"/>
                <a:gd name="T31" fmla="*/ 39 h 40"/>
                <a:gd name="T32" fmla="*/ 17 w 33"/>
                <a:gd name="T33" fmla="*/ 40 h 40"/>
                <a:gd name="T34" fmla="*/ 12 w 33"/>
                <a:gd name="T35" fmla="*/ 39 h 40"/>
                <a:gd name="T36" fmla="*/ 8 w 33"/>
                <a:gd name="T37" fmla="*/ 37 h 40"/>
                <a:gd name="T38" fmla="*/ 5 w 33"/>
                <a:gd name="T39" fmla="*/ 34 h 40"/>
                <a:gd name="T40" fmla="*/ 3 w 33"/>
                <a:gd name="T41" fmla="*/ 31 h 40"/>
                <a:gd name="T42" fmla="*/ 1 w 33"/>
                <a:gd name="T43" fmla="*/ 26 h 40"/>
                <a:gd name="T44" fmla="*/ 0 w 33"/>
                <a:gd name="T45" fmla="*/ 20 h 40"/>
                <a:gd name="T46" fmla="*/ 2 w 33"/>
                <a:gd name="T47" fmla="*/ 11 h 40"/>
                <a:gd name="T48" fmla="*/ 5 w 33"/>
                <a:gd name="T49" fmla="*/ 5 h 40"/>
                <a:gd name="T50" fmla="*/ 10 w 33"/>
                <a:gd name="T51" fmla="*/ 1 h 40"/>
                <a:gd name="T52" fmla="*/ 17 w 33"/>
                <a:gd name="T53" fmla="*/ 0 h 40"/>
                <a:gd name="T54" fmla="*/ 24 w 33"/>
                <a:gd name="T55" fmla="*/ 1 h 40"/>
                <a:gd name="T56" fmla="*/ 29 w 33"/>
                <a:gd name="T57" fmla="*/ 5 h 40"/>
                <a:gd name="T58" fmla="*/ 32 w 33"/>
                <a:gd name="T59" fmla="*/ 11 h 40"/>
                <a:gd name="T60" fmla="*/ 33 w 33"/>
                <a:gd name="T61" fmla="*/ 19 h 40"/>
                <a:gd name="T62" fmla="*/ 26 w 33"/>
                <a:gd name="T63" fmla="*/ 16 h 40"/>
                <a:gd name="T64" fmla="*/ 25 w 33"/>
                <a:gd name="T65" fmla="*/ 12 h 40"/>
                <a:gd name="T66" fmla="*/ 23 w 33"/>
                <a:gd name="T67" fmla="*/ 9 h 40"/>
                <a:gd name="T68" fmla="*/ 21 w 33"/>
                <a:gd name="T69" fmla="*/ 7 h 40"/>
                <a:gd name="T70" fmla="*/ 17 w 33"/>
                <a:gd name="T71" fmla="*/ 6 h 40"/>
                <a:gd name="T72" fmla="*/ 13 w 33"/>
                <a:gd name="T73" fmla="*/ 7 h 40"/>
                <a:gd name="T74" fmla="*/ 11 w 33"/>
                <a:gd name="T75" fmla="*/ 9 h 40"/>
                <a:gd name="T76" fmla="*/ 9 w 33"/>
                <a:gd name="T77" fmla="*/ 12 h 40"/>
                <a:gd name="T78" fmla="*/ 8 w 33"/>
                <a:gd name="T79" fmla="*/ 16 h 40"/>
                <a:gd name="T80" fmla="*/ 26 w 33"/>
                <a:gd name="T81" fmla="*/ 1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3" h="40">
                  <a:moveTo>
                    <a:pt x="33" y="19"/>
                  </a:moveTo>
                  <a:cubicBezTo>
                    <a:pt x="33" y="19"/>
                    <a:pt x="33" y="20"/>
                    <a:pt x="33" y="21"/>
                  </a:cubicBezTo>
                  <a:cubicBezTo>
                    <a:pt x="33" y="21"/>
                    <a:pt x="33" y="22"/>
                    <a:pt x="33" y="22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24"/>
                    <a:pt x="8" y="26"/>
                    <a:pt x="9" y="27"/>
                  </a:cubicBezTo>
                  <a:cubicBezTo>
                    <a:pt x="10" y="28"/>
                    <a:pt x="10" y="29"/>
                    <a:pt x="11" y="30"/>
                  </a:cubicBezTo>
                  <a:cubicBezTo>
                    <a:pt x="12" y="31"/>
                    <a:pt x="13" y="32"/>
                    <a:pt x="14" y="32"/>
                  </a:cubicBezTo>
                  <a:cubicBezTo>
                    <a:pt x="15" y="33"/>
                    <a:pt x="16" y="33"/>
                    <a:pt x="17" y="33"/>
                  </a:cubicBezTo>
                  <a:cubicBezTo>
                    <a:pt x="18" y="33"/>
                    <a:pt x="19" y="33"/>
                    <a:pt x="20" y="33"/>
                  </a:cubicBezTo>
                  <a:cubicBezTo>
                    <a:pt x="20" y="32"/>
                    <a:pt x="21" y="32"/>
                    <a:pt x="22" y="32"/>
                  </a:cubicBezTo>
                  <a:cubicBezTo>
                    <a:pt x="23" y="32"/>
                    <a:pt x="23" y="31"/>
                    <a:pt x="24" y="31"/>
                  </a:cubicBezTo>
                  <a:cubicBezTo>
                    <a:pt x="24" y="31"/>
                    <a:pt x="25" y="30"/>
                    <a:pt x="26" y="30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29" y="35"/>
                    <a:pt x="28" y="36"/>
                    <a:pt x="27" y="37"/>
                  </a:cubicBezTo>
                  <a:cubicBezTo>
                    <a:pt x="27" y="37"/>
                    <a:pt x="26" y="38"/>
                    <a:pt x="25" y="38"/>
                  </a:cubicBezTo>
                  <a:cubicBezTo>
                    <a:pt x="24" y="39"/>
                    <a:pt x="22" y="39"/>
                    <a:pt x="21" y="39"/>
                  </a:cubicBezTo>
                  <a:cubicBezTo>
                    <a:pt x="20" y="39"/>
                    <a:pt x="18" y="40"/>
                    <a:pt x="17" y="40"/>
                  </a:cubicBezTo>
                  <a:cubicBezTo>
                    <a:pt x="15" y="40"/>
                    <a:pt x="14" y="39"/>
                    <a:pt x="12" y="39"/>
                  </a:cubicBezTo>
                  <a:cubicBezTo>
                    <a:pt x="11" y="38"/>
                    <a:pt x="10" y="38"/>
                    <a:pt x="8" y="37"/>
                  </a:cubicBezTo>
                  <a:cubicBezTo>
                    <a:pt x="7" y="36"/>
                    <a:pt x="6" y="35"/>
                    <a:pt x="5" y="34"/>
                  </a:cubicBezTo>
                  <a:cubicBezTo>
                    <a:pt x="4" y="34"/>
                    <a:pt x="4" y="32"/>
                    <a:pt x="3" y="31"/>
                  </a:cubicBezTo>
                  <a:cubicBezTo>
                    <a:pt x="2" y="29"/>
                    <a:pt x="1" y="28"/>
                    <a:pt x="1" y="26"/>
                  </a:cubicBezTo>
                  <a:cubicBezTo>
                    <a:pt x="1" y="24"/>
                    <a:pt x="0" y="22"/>
                    <a:pt x="0" y="20"/>
                  </a:cubicBezTo>
                  <a:cubicBezTo>
                    <a:pt x="0" y="16"/>
                    <a:pt x="1" y="13"/>
                    <a:pt x="2" y="11"/>
                  </a:cubicBezTo>
                  <a:cubicBezTo>
                    <a:pt x="2" y="8"/>
                    <a:pt x="4" y="6"/>
                    <a:pt x="5" y="5"/>
                  </a:cubicBezTo>
                  <a:cubicBezTo>
                    <a:pt x="6" y="3"/>
                    <a:pt x="8" y="2"/>
                    <a:pt x="10" y="1"/>
                  </a:cubicBezTo>
                  <a:cubicBezTo>
                    <a:pt x="12" y="0"/>
                    <a:pt x="15" y="0"/>
                    <a:pt x="17" y="0"/>
                  </a:cubicBezTo>
                  <a:cubicBezTo>
                    <a:pt x="20" y="0"/>
                    <a:pt x="22" y="0"/>
                    <a:pt x="24" y="1"/>
                  </a:cubicBezTo>
                  <a:cubicBezTo>
                    <a:pt x="26" y="2"/>
                    <a:pt x="28" y="4"/>
                    <a:pt x="29" y="5"/>
                  </a:cubicBezTo>
                  <a:cubicBezTo>
                    <a:pt x="31" y="7"/>
                    <a:pt x="32" y="9"/>
                    <a:pt x="32" y="11"/>
                  </a:cubicBezTo>
                  <a:cubicBezTo>
                    <a:pt x="33" y="14"/>
                    <a:pt x="33" y="16"/>
                    <a:pt x="33" y="19"/>
                  </a:cubicBezTo>
                  <a:close/>
                  <a:moveTo>
                    <a:pt x="26" y="16"/>
                  </a:moveTo>
                  <a:cubicBezTo>
                    <a:pt x="26" y="15"/>
                    <a:pt x="25" y="13"/>
                    <a:pt x="25" y="12"/>
                  </a:cubicBezTo>
                  <a:cubicBezTo>
                    <a:pt x="25" y="11"/>
                    <a:pt x="24" y="10"/>
                    <a:pt x="23" y="9"/>
                  </a:cubicBezTo>
                  <a:cubicBezTo>
                    <a:pt x="23" y="8"/>
                    <a:pt x="22" y="8"/>
                    <a:pt x="21" y="7"/>
                  </a:cubicBezTo>
                  <a:cubicBezTo>
                    <a:pt x="20" y="7"/>
                    <a:pt x="18" y="6"/>
                    <a:pt x="17" y="6"/>
                  </a:cubicBezTo>
                  <a:cubicBezTo>
                    <a:pt x="15" y="6"/>
                    <a:pt x="14" y="7"/>
                    <a:pt x="13" y="7"/>
                  </a:cubicBezTo>
                  <a:cubicBezTo>
                    <a:pt x="12" y="7"/>
                    <a:pt x="11" y="8"/>
                    <a:pt x="11" y="9"/>
                  </a:cubicBezTo>
                  <a:cubicBezTo>
                    <a:pt x="10" y="10"/>
                    <a:pt x="9" y="11"/>
                    <a:pt x="9" y="12"/>
                  </a:cubicBezTo>
                  <a:cubicBezTo>
                    <a:pt x="8" y="13"/>
                    <a:pt x="8" y="14"/>
                    <a:pt x="8" y="16"/>
                  </a:cubicBezTo>
                  <a:lnTo>
                    <a:pt x="26" y="1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799">
                <a:solidFill>
                  <a:schemeClr val="bg1"/>
                </a:solidFill>
              </a:endParaRPr>
            </a:p>
          </p:txBody>
        </p:sp>
        <p:sp>
          <p:nvSpPr>
            <p:cNvPr id="183" name="Freeform 20">
              <a:extLst>
                <a:ext uri="{FF2B5EF4-FFF2-40B4-BE49-F238E27FC236}">
                  <a16:creationId xmlns:a16="http://schemas.microsoft.com/office/drawing/2014/main" id="{44E3286F-1188-47B1-8B46-3498795DF2DC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730922" y="6212575"/>
              <a:ext cx="80211" cy="134265"/>
            </a:xfrm>
            <a:custGeom>
              <a:avLst/>
              <a:gdLst>
                <a:gd name="T0" fmla="*/ 25 w 32"/>
                <a:gd name="T1" fmla="*/ 53 h 53"/>
                <a:gd name="T2" fmla="*/ 25 w 32"/>
                <a:gd name="T3" fmla="*/ 35 h 53"/>
                <a:gd name="T4" fmla="*/ 20 w 32"/>
                <a:gd name="T5" fmla="*/ 38 h 53"/>
                <a:gd name="T6" fmla="*/ 15 w 32"/>
                <a:gd name="T7" fmla="*/ 40 h 53"/>
                <a:gd name="T8" fmla="*/ 9 w 32"/>
                <a:gd name="T9" fmla="*/ 38 h 53"/>
                <a:gd name="T10" fmla="*/ 4 w 32"/>
                <a:gd name="T11" fmla="*/ 35 h 53"/>
                <a:gd name="T12" fmla="*/ 1 w 32"/>
                <a:gd name="T13" fmla="*/ 28 h 53"/>
                <a:gd name="T14" fmla="*/ 0 w 32"/>
                <a:gd name="T15" fmla="*/ 19 h 53"/>
                <a:gd name="T16" fmla="*/ 1 w 32"/>
                <a:gd name="T17" fmla="*/ 10 h 53"/>
                <a:gd name="T18" fmla="*/ 4 w 32"/>
                <a:gd name="T19" fmla="*/ 4 h 53"/>
                <a:gd name="T20" fmla="*/ 9 w 32"/>
                <a:gd name="T21" fmla="*/ 1 h 53"/>
                <a:gd name="T22" fmla="*/ 15 w 32"/>
                <a:gd name="T23" fmla="*/ 0 h 53"/>
                <a:gd name="T24" fmla="*/ 18 w 32"/>
                <a:gd name="T25" fmla="*/ 0 h 53"/>
                <a:gd name="T26" fmla="*/ 20 w 32"/>
                <a:gd name="T27" fmla="*/ 1 h 53"/>
                <a:gd name="T28" fmla="*/ 23 w 32"/>
                <a:gd name="T29" fmla="*/ 2 h 53"/>
                <a:gd name="T30" fmla="*/ 25 w 32"/>
                <a:gd name="T31" fmla="*/ 4 h 53"/>
                <a:gd name="T32" fmla="*/ 25 w 32"/>
                <a:gd name="T33" fmla="*/ 0 h 53"/>
                <a:gd name="T34" fmla="*/ 32 w 32"/>
                <a:gd name="T35" fmla="*/ 0 h 53"/>
                <a:gd name="T36" fmla="*/ 32 w 32"/>
                <a:gd name="T37" fmla="*/ 49 h 53"/>
                <a:gd name="T38" fmla="*/ 25 w 32"/>
                <a:gd name="T39" fmla="*/ 53 h 53"/>
                <a:gd name="T40" fmla="*/ 25 w 32"/>
                <a:gd name="T41" fmla="*/ 12 h 53"/>
                <a:gd name="T42" fmla="*/ 23 w 32"/>
                <a:gd name="T43" fmla="*/ 10 h 53"/>
                <a:gd name="T44" fmla="*/ 21 w 32"/>
                <a:gd name="T45" fmla="*/ 8 h 53"/>
                <a:gd name="T46" fmla="*/ 18 w 32"/>
                <a:gd name="T47" fmla="*/ 7 h 53"/>
                <a:gd name="T48" fmla="*/ 16 w 32"/>
                <a:gd name="T49" fmla="*/ 7 h 53"/>
                <a:gd name="T50" fmla="*/ 9 w 32"/>
                <a:gd name="T51" fmla="*/ 10 h 53"/>
                <a:gd name="T52" fmla="*/ 7 w 32"/>
                <a:gd name="T53" fmla="*/ 19 h 53"/>
                <a:gd name="T54" fmla="*/ 10 w 32"/>
                <a:gd name="T55" fmla="*/ 29 h 53"/>
                <a:gd name="T56" fmla="*/ 16 w 32"/>
                <a:gd name="T57" fmla="*/ 33 h 53"/>
                <a:gd name="T58" fmla="*/ 21 w 32"/>
                <a:gd name="T59" fmla="*/ 31 h 53"/>
                <a:gd name="T60" fmla="*/ 25 w 32"/>
                <a:gd name="T61" fmla="*/ 28 h 53"/>
                <a:gd name="T62" fmla="*/ 25 w 32"/>
                <a:gd name="T63" fmla="*/ 12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2" h="53">
                  <a:moveTo>
                    <a:pt x="25" y="53"/>
                  </a:moveTo>
                  <a:cubicBezTo>
                    <a:pt x="25" y="35"/>
                    <a:pt x="25" y="35"/>
                    <a:pt x="25" y="35"/>
                  </a:cubicBezTo>
                  <a:cubicBezTo>
                    <a:pt x="23" y="36"/>
                    <a:pt x="22" y="37"/>
                    <a:pt x="20" y="38"/>
                  </a:cubicBezTo>
                  <a:cubicBezTo>
                    <a:pt x="18" y="39"/>
                    <a:pt x="17" y="40"/>
                    <a:pt x="15" y="40"/>
                  </a:cubicBezTo>
                  <a:cubicBezTo>
                    <a:pt x="13" y="40"/>
                    <a:pt x="11" y="39"/>
                    <a:pt x="9" y="38"/>
                  </a:cubicBezTo>
                  <a:cubicBezTo>
                    <a:pt x="7" y="38"/>
                    <a:pt x="5" y="36"/>
                    <a:pt x="4" y="35"/>
                  </a:cubicBezTo>
                  <a:cubicBezTo>
                    <a:pt x="3" y="33"/>
                    <a:pt x="2" y="31"/>
                    <a:pt x="1" y="28"/>
                  </a:cubicBezTo>
                  <a:cubicBezTo>
                    <a:pt x="0" y="26"/>
                    <a:pt x="0" y="23"/>
                    <a:pt x="0" y="19"/>
                  </a:cubicBezTo>
                  <a:cubicBezTo>
                    <a:pt x="0" y="16"/>
                    <a:pt x="0" y="13"/>
                    <a:pt x="1" y="10"/>
                  </a:cubicBezTo>
                  <a:cubicBezTo>
                    <a:pt x="2" y="8"/>
                    <a:pt x="3" y="6"/>
                    <a:pt x="4" y="4"/>
                  </a:cubicBezTo>
                  <a:cubicBezTo>
                    <a:pt x="6" y="3"/>
                    <a:pt x="7" y="2"/>
                    <a:pt x="9" y="1"/>
                  </a:cubicBezTo>
                  <a:cubicBezTo>
                    <a:pt x="11" y="0"/>
                    <a:pt x="13" y="0"/>
                    <a:pt x="15" y="0"/>
                  </a:cubicBezTo>
                  <a:cubicBezTo>
                    <a:pt x="16" y="0"/>
                    <a:pt x="17" y="0"/>
                    <a:pt x="18" y="0"/>
                  </a:cubicBezTo>
                  <a:cubicBezTo>
                    <a:pt x="19" y="0"/>
                    <a:pt x="20" y="0"/>
                    <a:pt x="20" y="1"/>
                  </a:cubicBezTo>
                  <a:cubicBezTo>
                    <a:pt x="21" y="1"/>
                    <a:pt x="22" y="2"/>
                    <a:pt x="23" y="2"/>
                  </a:cubicBezTo>
                  <a:cubicBezTo>
                    <a:pt x="23" y="3"/>
                    <a:pt x="24" y="3"/>
                    <a:pt x="25" y="4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32" y="49"/>
                    <a:pt x="32" y="49"/>
                    <a:pt x="32" y="49"/>
                  </a:cubicBezTo>
                  <a:lnTo>
                    <a:pt x="25" y="53"/>
                  </a:lnTo>
                  <a:close/>
                  <a:moveTo>
                    <a:pt x="25" y="12"/>
                  </a:moveTo>
                  <a:cubicBezTo>
                    <a:pt x="24" y="11"/>
                    <a:pt x="24" y="10"/>
                    <a:pt x="23" y="10"/>
                  </a:cubicBezTo>
                  <a:cubicBezTo>
                    <a:pt x="23" y="9"/>
                    <a:pt x="22" y="9"/>
                    <a:pt x="21" y="8"/>
                  </a:cubicBezTo>
                  <a:cubicBezTo>
                    <a:pt x="20" y="8"/>
                    <a:pt x="19" y="7"/>
                    <a:pt x="18" y="7"/>
                  </a:cubicBezTo>
                  <a:cubicBezTo>
                    <a:pt x="18" y="7"/>
                    <a:pt x="17" y="7"/>
                    <a:pt x="16" y="7"/>
                  </a:cubicBezTo>
                  <a:cubicBezTo>
                    <a:pt x="13" y="7"/>
                    <a:pt x="11" y="8"/>
                    <a:pt x="9" y="10"/>
                  </a:cubicBezTo>
                  <a:cubicBezTo>
                    <a:pt x="8" y="12"/>
                    <a:pt x="7" y="15"/>
                    <a:pt x="7" y="19"/>
                  </a:cubicBezTo>
                  <a:cubicBezTo>
                    <a:pt x="7" y="23"/>
                    <a:pt x="8" y="27"/>
                    <a:pt x="10" y="29"/>
                  </a:cubicBezTo>
                  <a:cubicBezTo>
                    <a:pt x="11" y="31"/>
                    <a:pt x="13" y="33"/>
                    <a:pt x="16" y="33"/>
                  </a:cubicBezTo>
                  <a:cubicBezTo>
                    <a:pt x="18" y="33"/>
                    <a:pt x="19" y="32"/>
                    <a:pt x="21" y="31"/>
                  </a:cubicBezTo>
                  <a:cubicBezTo>
                    <a:pt x="22" y="30"/>
                    <a:pt x="24" y="29"/>
                    <a:pt x="25" y="28"/>
                  </a:cubicBezTo>
                  <a:lnTo>
                    <a:pt x="25" y="1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799">
                <a:solidFill>
                  <a:schemeClr val="bg1"/>
                </a:solidFill>
              </a:endParaRPr>
            </a:p>
          </p:txBody>
        </p:sp>
        <p:sp>
          <p:nvSpPr>
            <p:cNvPr id="184" name="Freeform 21">
              <a:extLst>
                <a:ext uri="{FF2B5EF4-FFF2-40B4-BE49-F238E27FC236}">
                  <a16:creationId xmlns:a16="http://schemas.microsoft.com/office/drawing/2014/main" id="{E7BD9E0B-920A-4409-95E7-40A47107B34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835545" y="6212575"/>
              <a:ext cx="78468" cy="101135"/>
            </a:xfrm>
            <a:custGeom>
              <a:avLst/>
              <a:gdLst>
                <a:gd name="T0" fmla="*/ 24 w 31"/>
                <a:gd name="T1" fmla="*/ 39 h 40"/>
                <a:gd name="T2" fmla="*/ 24 w 31"/>
                <a:gd name="T3" fmla="*/ 35 h 40"/>
                <a:gd name="T4" fmla="*/ 20 w 31"/>
                <a:gd name="T5" fmla="*/ 38 h 40"/>
                <a:gd name="T6" fmla="*/ 14 w 31"/>
                <a:gd name="T7" fmla="*/ 40 h 40"/>
                <a:gd name="T8" fmla="*/ 4 w 31"/>
                <a:gd name="T9" fmla="*/ 35 h 40"/>
                <a:gd name="T10" fmla="*/ 0 w 31"/>
                <a:gd name="T11" fmla="*/ 22 h 40"/>
                <a:gd name="T12" fmla="*/ 0 w 31"/>
                <a:gd name="T13" fmla="*/ 0 h 40"/>
                <a:gd name="T14" fmla="*/ 8 w 31"/>
                <a:gd name="T15" fmla="*/ 0 h 40"/>
                <a:gd name="T16" fmla="*/ 8 w 31"/>
                <a:gd name="T17" fmla="*/ 22 h 40"/>
                <a:gd name="T18" fmla="*/ 10 w 31"/>
                <a:gd name="T19" fmla="*/ 30 h 40"/>
                <a:gd name="T20" fmla="*/ 16 w 31"/>
                <a:gd name="T21" fmla="*/ 33 h 40"/>
                <a:gd name="T22" fmla="*/ 22 w 31"/>
                <a:gd name="T23" fmla="*/ 30 h 40"/>
                <a:gd name="T24" fmla="*/ 24 w 31"/>
                <a:gd name="T25" fmla="*/ 23 h 40"/>
                <a:gd name="T26" fmla="*/ 24 w 31"/>
                <a:gd name="T27" fmla="*/ 0 h 40"/>
                <a:gd name="T28" fmla="*/ 31 w 31"/>
                <a:gd name="T29" fmla="*/ 0 h 40"/>
                <a:gd name="T30" fmla="*/ 31 w 31"/>
                <a:gd name="T31" fmla="*/ 39 h 40"/>
                <a:gd name="T32" fmla="*/ 24 w 31"/>
                <a:gd name="T33" fmla="*/ 39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1" h="40">
                  <a:moveTo>
                    <a:pt x="24" y="39"/>
                  </a:moveTo>
                  <a:cubicBezTo>
                    <a:pt x="24" y="35"/>
                    <a:pt x="24" y="35"/>
                    <a:pt x="24" y="35"/>
                  </a:cubicBezTo>
                  <a:cubicBezTo>
                    <a:pt x="23" y="36"/>
                    <a:pt x="22" y="38"/>
                    <a:pt x="20" y="38"/>
                  </a:cubicBezTo>
                  <a:cubicBezTo>
                    <a:pt x="18" y="39"/>
                    <a:pt x="16" y="40"/>
                    <a:pt x="14" y="40"/>
                  </a:cubicBezTo>
                  <a:cubicBezTo>
                    <a:pt x="10" y="40"/>
                    <a:pt x="6" y="38"/>
                    <a:pt x="4" y="35"/>
                  </a:cubicBezTo>
                  <a:cubicBezTo>
                    <a:pt x="2" y="32"/>
                    <a:pt x="0" y="28"/>
                    <a:pt x="0" y="2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26"/>
                    <a:pt x="9" y="28"/>
                    <a:pt x="10" y="30"/>
                  </a:cubicBezTo>
                  <a:cubicBezTo>
                    <a:pt x="11" y="32"/>
                    <a:pt x="13" y="33"/>
                    <a:pt x="16" y="33"/>
                  </a:cubicBezTo>
                  <a:cubicBezTo>
                    <a:pt x="18" y="33"/>
                    <a:pt x="20" y="32"/>
                    <a:pt x="22" y="30"/>
                  </a:cubicBezTo>
                  <a:cubicBezTo>
                    <a:pt x="23" y="28"/>
                    <a:pt x="24" y="26"/>
                    <a:pt x="24" y="23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31" y="39"/>
                    <a:pt x="31" y="39"/>
                    <a:pt x="31" y="39"/>
                  </a:cubicBezTo>
                  <a:lnTo>
                    <a:pt x="24" y="3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799">
                <a:solidFill>
                  <a:schemeClr val="bg1"/>
                </a:solidFill>
              </a:endParaRPr>
            </a:p>
          </p:txBody>
        </p:sp>
        <p:sp>
          <p:nvSpPr>
            <p:cNvPr id="185" name="Freeform 22">
              <a:extLst>
                <a:ext uri="{FF2B5EF4-FFF2-40B4-BE49-F238E27FC236}">
                  <a16:creationId xmlns:a16="http://schemas.microsoft.com/office/drawing/2014/main" id="{9D2625B8-0A5B-46EF-8302-77353AB0D3A9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934936" y="6212575"/>
              <a:ext cx="83698" cy="101135"/>
            </a:xfrm>
            <a:custGeom>
              <a:avLst/>
              <a:gdLst>
                <a:gd name="T0" fmla="*/ 33 w 33"/>
                <a:gd name="T1" fmla="*/ 19 h 40"/>
                <a:gd name="T2" fmla="*/ 33 w 33"/>
                <a:gd name="T3" fmla="*/ 21 h 40"/>
                <a:gd name="T4" fmla="*/ 33 w 33"/>
                <a:gd name="T5" fmla="*/ 22 h 40"/>
                <a:gd name="T6" fmla="*/ 8 w 33"/>
                <a:gd name="T7" fmla="*/ 22 h 40"/>
                <a:gd name="T8" fmla="*/ 9 w 33"/>
                <a:gd name="T9" fmla="*/ 27 h 40"/>
                <a:gd name="T10" fmla="*/ 11 w 33"/>
                <a:gd name="T11" fmla="*/ 30 h 40"/>
                <a:gd name="T12" fmla="*/ 14 w 33"/>
                <a:gd name="T13" fmla="*/ 32 h 40"/>
                <a:gd name="T14" fmla="*/ 17 w 33"/>
                <a:gd name="T15" fmla="*/ 33 h 40"/>
                <a:gd name="T16" fmla="*/ 20 w 33"/>
                <a:gd name="T17" fmla="*/ 33 h 40"/>
                <a:gd name="T18" fmla="*/ 22 w 33"/>
                <a:gd name="T19" fmla="*/ 32 h 40"/>
                <a:gd name="T20" fmla="*/ 23 w 33"/>
                <a:gd name="T21" fmla="*/ 31 h 40"/>
                <a:gd name="T22" fmla="*/ 26 w 33"/>
                <a:gd name="T23" fmla="*/ 30 h 40"/>
                <a:gd name="T24" fmla="*/ 30 w 33"/>
                <a:gd name="T25" fmla="*/ 35 h 40"/>
                <a:gd name="T26" fmla="*/ 27 w 33"/>
                <a:gd name="T27" fmla="*/ 37 h 40"/>
                <a:gd name="T28" fmla="*/ 24 w 33"/>
                <a:gd name="T29" fmla="*/ 38 h 40"/>
                <a:gd name="T30" fmla="*/ 21 w 33"/>
                <a:gd name="T31" fmla="*/ 39 h 40"/>
                <a:gd name="T32" fmla="*/ 17 w 33"/>
                <a:gd name="T33" fmla="*/ 40 h 40"/>
                <a:gd name="T34" fmla="*/ 12 w 33"/>
                <a:gd name="T35" fmla="*/ 39 h 40"/>
                <a:gd name="T36" fmla="*/ 8 w 33"/>
                <a:gd name="T37" fmla="*/ 37 h 40"/>
                <a:gd name="T38" fmla="*/ 5 w 33"/>
                <a:gd name="T39" fmla="*/ 34 h 40"/>
                <a:gd name="T40" fmla="*/ 3 w 33"/>
                <a:gd name="T41" fmla="*/ 31 h 40"/>
                <a:gd name="T42" fmla="*/ 1 w 33"/>
                <a:gd name="T43" fmla="*/ 26 h 40"/>
                <a:gd name="T44" fmla="*/ 0 w 33"/>
                <a:gd name="T45" fmla="*/ 20 h 40"/>
                <a:gd name="T46" fmla="*/ 1 w 33"/>
                <a:gd name="T47" fmla="*/ 11 h 40"/>
                <a:gd name="T48" fmla="*/ 5 w 33"/>
                <a:gd name="T49" fmla="*/ 5 h 40"/>
                <a:gd name="T50" fmla="*/ 10 w 33"/>
                <a:gd name="T51" fmla="*/ 1 h 40"/>
                <a:gd name="T52" fmla="*/ 17 w 33"/>
                <a:gd name="T53" fmla="*/ 0 h 40"/>
                <a:gd name="T54" fmla="*/ 24 w 33"/>
                <a:gd name="T55" fmla="*/ 1 h 40"/>
                <a:gd name="T56" fmla="*/ 29 w 33"/>
                <a:gd name="T57" fmla="*/ 5 h 40"/>
                <a:gd name="T58" fmla="*/ 32 w 33"/>
                <a:gd name="T59" fmla="*/ 11 h 40"/>
                <a:gd name="T60" fmla="*/ 33 w 33"/>
                <a:gd name="T61" fmla="*/ 19 h 40"/>
                <a:gd name="T62" fmla="*/ 26 w 33"/>
                <a:gd name="T63" fmla="*/ 16 h 40"/>
                <a:gd name="T64" fmla="*/ 25 w 33"/>
                <a:gd name="T65" fmla="*/ 12 h 40"/>
                <a:gd name="T66" fmla="*/ 23 w 33"/>
                <a:gd name="T67" fmla="*/ 9 h 40"/>
                <a:gd name="T68" fmla="*/ 20 w 33"/>
                <a:gd name="T69" fmla="*/ 7 h 40"/>
                <a:gd name="T70" fmla="*/ 16 w 33"/>
                <a:gd name="T71" fmla="*/ 6 h 40"/>
                <a:gd name="T72" fmla="*/ 13 w 33"/>
                <a:gd name="T73" fmla="*/ 7 h 40"/>
                <a:gd name="T74" fmla="*/ 10 w 33"/>
                <a:gd name="T75" fmla="*/ 9 h 40"/>
                <a:gd name="T76" fmla="*/ 9 w 33"/>
                <a:gd name="T77" fmla="*/ 12 h 40"/>
                <a:gd name="T78" fmla="*/ 8 w 33"/>
                <a:gd name="T79" fmla="*/ 16 h 40"/>
                <a:gd name="T80" fmla="*/ 26 w 33"/>
                <a:gd name="T81" fmla="*/ 1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3" h="40">
                  <a:moveTo>
                    <a:pt x="33" y="19"/>
                  </a:moveTo>
                  <a:cubicBezTo>
                    <a:pt x="33" y="19"/>
                    <a:pt x="33" y="20"/>
                    <a:pt x="33" y="21"/>
                  </a:cubicBezTo>
                  <a:cubicBezTo>
                    <a:pt x="33" y="21"/>
                    <a:pt x="33" y="22"/>
                    <a:pt x="33" y="22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24"/>
                    <a:pt x="8" y="26"/>
                    <a:pt x="9" y="27"/>
                  </a:cubicBezTo>
                  <a:cubicBezTo>
                    <a:pt x="9" y="28"/>
                    <a:pt x="10" y="29"/>
                    <a:pt x="11" y="30"/>
                  </a:cubicBezTo>
                  <a:cubicBezTo>
                    <a:pt x="12" y="31"/>
                    <a:pt x="13" y="32"/>
                    <a:pt x="14" y="32"/>
                  </a:cubicBezTo>
                  <a:cubicBezTo>
                    <a:pt x="15" y="33"/>
                    <a:pt x="16" y="33"/>
                    <a:pt x="17" y="33"/>
                  </a:cubicBezTo>
                  <a:cubicBezTo>
                    <a:pt x="18" y="33"/>
                    <a:pt x="19" y="33"/>
                    <a:pt x="20" y="33"/>
                  </a:cubicBezTo>
                  <a:cubicBezTo>
                    <a:pt x="20" y="32"/>
                    <a:pt x="21" y="32"/>
                    <a:pt x="22" y="32"/>
                  </a:cubicBezTo>
                  <a:cubicBezTo>
                    <a:pt x="22" y="32"/>
                    <a:pt x="23" y="31"/>
                    <a:pt x="23" y="31"/>
                  </a:cubicBezTo>
                  <a:cubicBezTo>
                    <a:pt x="24" y="31"/>
                    <a:pt x="25" y="30"/>
                    <a:pt x="26" y="30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29" y="35"/>
                    <a:pt x="28" y="36"/>
                    <a:pt x="27" y="37"/>
                  </a:cubicBezTo>
                  <a:cubicBezTo>
                    <a:pt x="26" y="37"/>
                    <a:pt x="25" y="38"/>
                    <a:pt x="24" y="38"/>
                  </a:cubicBezTo>
                  <a:cubicBezTo>
                    <a:pt x="23" y="39"/>
                    <a:pt x="22" y="39"/>
                    <a:pt x="21" y="39"/>
                  </a:cubicBezTo>
                  <a:cubicBezTo>
                    <a:pt x="20" y="39"/>
                    <a:pt x="18" y="40"/>
                    <a:pt x="17" y="40"/>
                  </a:cubicBezTo>
                  <a:cubicBezTo>
                    <a:pt x="15" y="40"/>
                    <a:pt x="14" y="39"/>
                    <a:pt x="12" y="39"/>
                  </a:cubicBezTo>
                  <a:cubicBezTo>
                    <a:pt x="11" y="38"/>
                    <a:pt x="9" y="38"/>
                    <a:pt x="8" y="37"/>
                  </a:cubicBezTo>
                  <a:cubicBezTo>
                    <a:pt x="7" y="36"/>
                    <a:pt x="6" y="35"/>
                    <a:pt x="5" y="34"/>
                  </a:cubicBezTo>
                  <a:cubicBezTo>
                    <a:pt x="4" y="34"/>
                    <a:pt x="3" y="32"/>
                    <a:pt x="3" y="31"/>
                  </a:cubicBezTo>
                  <a:cubicBezTo>
                    <a:pt x="2" y="29"/>
                    <a:pt x="1" y="28"/>
                    <a:pt x="1" y="26"/>
                  </a:cubicBezTo>
                  <a:cubicBezTo>
                    <a:pt x="0" y="24"/>
                    <a:pt x="0" y="22"/>
                    <a:pt x="0" y="20"/>
                  </a:cubicBezTo>
                  <a:cubicBezTo>
                    <a:pt x="0" y="16"/>
                    <a:pt x="1" y="13"/>
                    <a:pt x="1" y="11"/>
                  </a:cubicBezTo>
                  <a:cubicBezTo>
                    <a:pt x="2" y="8"/>
                    <a:pt x="3" y="6"/>
                    <a:pt x="5" y="5"/>
                  </a:cubicBezTo>
                  <a:cubicBezTo>
                    <a:pt x="6" y="3"/>
                    <a:pt x="8" y="2"/>
                    <a:pt x="10" y="1"/>
                  </a:cubicBezTo>
                  <a:cubicBezTo>
                    <a:pt x="12" y="0"/>
                    <a:pt x="14" y="0"/>
                    <a:pt x="17" y="0"/>
                  </a:cubicBezTo>
                  <a:cubicBezTo>
                    <a:pt x="20" y="0"/>
                    <a:pt x="22" y="0"/>
                    <a:pt x="24" y="1"/>
                  </a:cubicBezTo>
                  <a:cubicBezTo>
                    <a:pt x="26" y="2"/>
                    <a:pt x="28" y="4"/>
                    <a:pt x="29" y="5"/>
                  </a:cubicBezTo>
                  <a:cubicBezTo>
                    <a:pt x="30" y="7"/>
                    <a:pt x="31" y="9"/>
                    <a:pt x="32" y="11"/>
                  </a:cubicBezTo>
                  <a:cubicBezTo>
                    <a:pt x="33" y="14"/>
                    <a:pt x="33" y="16"/>
                    <a:pt x="33" y="19"/>
                  </a:cubicBezTo>
                  <a:close/>
                  <a:moveTo>
                    <a:pt x="26" y="16"/>
                  </a:moveTo>
                  <a:cubicBezTo>
                    <a:pt x="25" y="15"/>
                    <a:pt x="25" y="13"/>
                    <a:pt x="25" y="12"/>
                  </a:cubicBezTo>
                  <a:cubicBezTo>
                    <a:pt x="24" y="11"/>
                    <a:pt x="24" y="10"/>
                    <a:pt x="23" y="9"/>
                  </a:cubicBezTo>
                  <a:cubicBezTo>
                    <a:pt x="22" y="8"/>
                    <a:pt x="22" y="8"/>
                    <a:pt x="20" y="7"/>
                  </a:cubicBezTo>
                  <a:cubicBezTo>
                    <a:pt x="19" y="7"/>
                    <a:pt x="18" y="6"/>
                    <a:pt x="16" y="6"/>
                  </a:cubicBezTo>
                  <a:cubicBezTo>
                    <a:pt x="15" y="6"/>
                    <a:pt x="14" y="7"/>
                    <a:pt x="13" y="7"/>
                  </a:cubicBezTo>
                  <a:cubicBezTo>
                    <a:pt x="12" y="7"/>
                    <a:pt x="11" y="8"/>
                    <a:pt x="10" y="9"/>
                  </a:cubicBezTo>
                  <a:cubicBezTo>
                    <a:pt x="10" y="10"/>
                    <a:pt x="9" y="11"/>
                    <a:pt x="9" y="12"/>
                  </a:cubicBezTo>
                  <a:cubicBezTo>
                    <a:pt x="8" y="13"/>
                    <a:pt x="8" y="14"/>
                    <a:pt x="8" y="16"/>
                  </a:cubicBezTo>
                  <a:lnTo>
                    <a:pt x="26" y="1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799">
                <a:solidFill>
                  <a:schemeClr val="bg1"/>
                </a:solidFill>
              </a:endParaRPr>
            </a:p>
          </p:txBody>
        </p:sp>
        <p:sp>
          <p:nvSpPr>
            <p:cNvPr id="186" name="Freeform 23">
              <a:extLst>
                <a:ext uri="{FF2B5EF4-FFF2-40B4-BE49-F238E27FC236}">
                  <a16:creationId xmlns:a16="http://schemas.microsoft.com/office/drawing/2014/main" id="{DE6C9E0E-C49B-4FBE-97F3-BB6DFAC5742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030841" y="6212575"/>
              <a:ext cx="73236" cy="101135"/>
            </a:xfrm>
            <a:custGeom>
              <a:avLst/>
              <a:gdLst>
                <a:gd name="T0" fmla="*/ 28 w 29"/>
                <a:gd name="T1" fmla="*/ 4 h 40"/>
                <a:gd name="T2" fmla="*/ 24 w 29"/>
                <a:gd name="T3" fmla="*/ 10 h 40"/>
                <a:gd name="T4" fmla="*/ 20 w 29"/>
                <a:gd name="T5" fmla="*/ 7 h 40"/>
                <a:gd name="T6" fmla="*/ 14 w 29"/>
                <a:gd name="T7" fmla="*/ 6 h 40"/>
                <a:gd name="T8" fmla="*/ 10 w 29"/>
                <a:gd name="T9" fmla="*/ 7 h 40"/>
                <a:gd name="T10" fmla="*/ 9 w 29"/>
                <a:gd name="T11" fmla="*/ 10 h 40"/>
                <a:gd name="T12" fmla="*/ 9 w 29"/>
                <a:gd name="T13" fmla="*/ 11 h 40"/>
                <a:gd name="T14" fmla="*/ 11 w 29"/>
                <a:gd name="T15" fmla="*/ 12 h 40"/>
                <a:gd name="T16" fmla="*/ 13 w 29"/>
                <a:gd name="T17" fmla="*/ 14 h 40"/>
                <a:gd name="T18" fmla="*/ 16 w 29"/>
                <a:gd name="T19" fmla="*/ 15 h 40"/>
                <a:gd name="T20" fmla="*/ 22 w 29"/>
                <a:gd name="T21" fmla="*/ 18 h 40"/>
                <a:gd name="T22" fmla="*/ 26 w 29"/>
                <a:gd name="T23" fmla="*/ 20 h 40"/>
                <a:gd name="T24" fmla="*/ 28 w 29"/>
                <a:gd name="T25" fmla="*/ 24 h 40"/>
                <a:gd name="T26" fmla="*/ 29 w 29"/>
                <a:gd name="T27" fmla="*/ 28 h 40"/>
                <a:gd name="T28" fmla="*/ 28 w 29"/>
                <a:gd name="T29" fmla="*/ 34 h 40"/>
                <a:gd name="T30" fmla="*/ 25 w 29"/>
                <a:gd name="T31" fmla="*/ 37 h 40"/>
                <a:gd name="T32" fmla="*/ 20 w 29"/>
                <a:gd name="T33" fmla="*/ 39 h 40"/>
                <a:gd name="T34" fmla="*/ 15 w 29"/>
                <a:gd name="T35" fmla="*/ 40 h 40"/>
                <a:gd name="T36" fmla="*/ 7 w 29"/>
                <a:gd name="T37" fmla="*/ 38 h 40"/>
                <a:gd name="T38" fmla="*/ 0 w 29"/>
                <a:gd name="T39" fmla="*/ 35 h 40"/>
                <a:gd name="T40" fmla="*/ 4 w 29"/>
                <a:gd name="T41" fmla="*/ 29 h 40"/>
                <a:gd name="T42" fmla="*/ 9 w 29"/>
                <a:gd name="T43" fmla="*/ 32 h 40"/>
                <a:gd name="T44" fmla="*/ 15 w 29"/>
                <a:gd name="T45" fmla="*/ 33 h 40"/>
                <a:gd name="T46" fmla="*/ 20 w 29"/>
                <a:gd name="T47" fmla="*/ 32 h 40"/>
                <a:gd name="T48" fmla="*/ 22 w 29"/>
                <a:gd name="T49" fmla="*/ 29 h 40"/>
                <a:gd name="T50" fmla="*/ 21 w 29"/>
                <a:gd name="T51" fmla="*/ 27 h 40"/>
                <a:gd name="T52" fmla="*/ 19 w 29"/>
                <a:gd name="T53" fmla="*/ 25 h 40"/>
                <a:gd name="T54" fmla="*/ 17 w 29"/>
                <a:gd name="T55" fmla="*/ 24 h 40"/>
                <a:gd name="T56" fmla="*/ 13 w 29"/>
                <a:gd name="T57" fmla="*/ 22 h 40"/>
                <a:gd name="T58" fmla="*/ 8 w 29"/>
                <a:gd name="T59" fmla="*/ 20 h 40"/>
                <a:gd name="T60" fmla="*/ 4 w 29"/>
                <a:gd name="T61" fmla="*/ 17 h 40"/>
                <a:gd name="T62" fmla="*/ 2 w 29"/>
                <a:gd name="T63" fmla="*/ 14 h 40"/>
                <a:gd name="T64" fmla="*/ 2 w 29"/>
                <a:gd name="T65" fmla="*/ 10 h 40"/>
                <a:gd name="T66" fmla="*/ 2 w 29"/>
                <a:gd name="T67" fmla="*/ 5 h 40"/>
                <a:gd name="T68" fmla="*/ 5 w 29"/>
                <a:gd name="T69" fmla="*/ 2 h 40"/>
                <a:gd name="T70" fmla="*/ 9 w 29"/>
                <a:gd name="T71" fmla="*/ 0 h 40"/>
                <a:gd name="T72" fmla="*/ 15 w 29"/>
                <a:gd name="T73" fmla="*/ 0 h 40"/>
                <a:gd name="T74" fmla="*/ 22 w 29"/>
                <a:gd name="T75" fmla="*/ 1 h 40"/>
                <a:gd name="T76" fmla="*/ 28 w 29"/>
                <a:gd name="T77" fmla="*/ 4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9" h="40">
                  <a:moveTo>
                    <a:pt x="28" y="4"/>
                  </a:moveTo>
                  <a:cubicBezTo>
                    <a:pt x="24" y="10"/>
                    <a:pt x="24" y="10"/>
                    <a:pt x="24" y="10"/>
                  </a:cubicBezTo>
                  <a:cubicBezTo>
                    <a:pt x="23" y="8"/>
                    <a:pt x="21" y="8"/>
                    <a:pt x="20" y="7"/>
                  </a:cubicBezTo>
                  <a:cubicBezTo>
                    <a:pt x="18" y="7"/>
                    <a:pt x="16" y="6"/>
                    <a:pt x="14" y="6"/>
                  </a:cubicBezTo>
                  <a:cubicBezTo>
                    <a:pt x="13" y="6"/>
                    <a:pt x="11" y="7"/>
                    <a:pt x="10" y="7"/>
                  </a:cubicBezTo>
                  <a:cubicBezTo>
                    <a:pt x="10" y="8"/>
                    <a:pt x="9" y="9"/>
                    <a:pt x="9" y="10"/>
                  </a:cubicBezTo>
                  <a:cubicBezTo>
                    <a:pt x="9" y="10"/>
                    <a:pt x="9" y="11"/>
                    <a:pt x="9" y="11"/>
                  </a:cubicBezTo>
                  <a:cubicBezTo>
                    <a:pt x="10" y="12"/>
                    <a:pt x="10" y="12"/>
                    <a:pt x="11" y="12"/>
                  </a:cubicBezTo>
                  <a:cubicBezTo>
                    <a:pt x="11" y="13"/>
                    <a:pt x="12" y="13"/>
                    <a:pt x="13" y="14"/>
                  </a:cubicBezTo>
                  <a:cubicBezTo>
                    <a:pt x="14" y="14"/>
                    <a:pt x="15" y="15"/>
                    <a:pt x="16" y="15"/>
                  </a:cubicBezTo>
                  <a:cubicBezTo>
                    <a:pt x="18" y="16"/>
                    <a:pt x="20" y="17"/>
                    <a:pt x="22" y="18"/>
                  </a:cubicBezTo>
                  <a:cubicBezTo>
                    <a:pt x="23" y="19"/>
                    <a:pt x="25" y="19"/>
                    <a:pt x="26" y="20"/>
                  </a:cubicBezTo>
                  <a:cubicBezTo>
                    <a:pt x="27" y="21"/>
                    <a:pt x="28" y="22"/>
                    <a:pt x="28" y="24"/>
                  </a:cubicBezTo>
                  <a:cubicBezTo>
                    <a:pt x="29" y="25"/>
                    <a:pt x="29" y="26"/>
                    <a:pt x="29" y="28"/>
                  </a:cubicBezTo>
                  <a:cubicBezTo>
                    <a:pt x="29" y="30"/>
                    <a:pt x="29" y="32"/>
                    <a:pt x="28" y="34"/>
                  </a:cubicBezTo>
                  <a:cubicBezTo>
                    <a:pt x="27" y="35"/>
                    <a:pt x="26" y="36"/>
                    <a:pt x="25" y="37"/>
                  </a:cubicBezTo>
                  <a:cubicBezTo>
                    <a:pt x="23" y="38"/>
                    <a:pt x="22" y="39"/>
                    <a:pt x="20" y="39"/>
                  </a:cubicBezTo>
                  <a:cubicBezTo>
                    <a:pt x="18" y="39"/>
                    <a:pt x="17" y="40"/>
                    <a:pt x="15" y="40"/>
                  </a:cubicBezTo>
                  <a:cubicBezTo>
                    <a:pt x="12" y="40"/>
                    <a:pt x="10" y="39"/>
                    <a:pt x="7" y="38"/>
                  </a:cubicBezTo>
                  <a:cubicBezTo>
                    <a:pt x="4" y="37"/>
                    <a:pt x="2" y="36"/>
                    <a:pt x="0" y="35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5" y="30"/>
                    <a:pt x="7" y="31"/>
                    <a:pt x="9" y="32"/>
                  </a:cubicBezTo>
                  <a:cubicBezTo>
                    <a:pt x="11" y="32"/>
                    <a:pt x="13" y="33"/>
                    <a:pt x="15" y="33"/>
                  </a:cubicBezTo>
                  <a:cubicBezTo>
                    <a:pt x="17" y="33"/>
                    <a:pt x="19" y="32"/>
                    <a:pt x="20" y="32"/>
                  </a:cubicBezTo>
                  <a:cubicBezTo>
                    <a:pt x="21" y="31"/>
                    <a:pt x="22" y="30"/>
                    <a:pt x="22" y="29"/>
                  </a:cubicBezTo>
                  <a:cubicBezTo>
                    <a:pt x="22" y="28"/>
                    <a:pt x="22" y="27"/>
                    <a:pt x="21" y="27"/>
                  </a:cubicBezTo>
                  <a:cubicBezTo>
                    <a:pt x="21" y="26"/>
                    <a:pt x="20" y="25"/>
                    <a:pt x="19" y="25"/>
                  </a:cubicBezTo>
                  <a:cubicBezTo>
                    <a:pt x="19" y="25"/>
                    <a:pt x="18" y="24"/>
                    <a:pt x="17" y="24"/>
                  </a:cubicBezTo>
                  <a:cubicBezTo>
                    <a:pt x="15" y="23"/>
                    <a:pt x="14" y="23"/>
                    <a:pt x="13" y="22"/>
                  </a:cubicBezTo>
                  <a:cubicBezTo>
                    <a:pt x="11" y="21"/>
                    <a:pt x="9" y="20"/>
                    <a:pt x="8" y="20"/>
                  </a:cubicBezTo>
                  <a:cubicBezTo>
                    <a:pt x="6" y="19"/>
                    <a:pt x="5" y="18"/>
                    <a:pt x="4" y="17"/>
                  </a:cubicBezTo>
                  <a:cubicBezTo>
                    <a:pt x="3" y="16"/>
                    <a:pt x="3" y="15"/>
                    <a:pt x="2" y="14"/>
                  </a:cubicBezTo>
                  <a:cubicBezTo>
                    <a:pt x="2" y="13"/>
                    <a:pt x="2" y="12"/>
                    <a:pt x="2" y="10"/>
                  </a:cubicBezTo>
                  <a:cubicBezTo>
                    <a:pt x="2" y="8"/>
                    <a:pt x="2" y="7"/>
                    <a:pt x="2" y="5"/>
                  </a:cubicBezTo>
                  <a:cubicBezTo>
                    <a:pt x="3" y="4"/>
                    <a:pt x="4" y="3"/>
                    <a:pt x="5" y="2"/>
                  </a:cubicBezTo>
                  <a:cubicBezTo>
                    <a:pt x="6" y="1"/>
                    <a:pt x="8" y="1"/>
                    <a:pt x="9" y="0"/>
                  </a:cubicBezTo>
                  <a:cubicBezTo>
                    <a:pt x="11" y="0"/>
                    <a:pt x="13" y="0"/>
                    <a:pt x="15" y="0"/>
                  </a:cubicBezTo>
                  <a:cubicBezTo>
                    <a:pt x="17" y="0"/>
                    <a:pt x="19" y="0"/>
                    <a:pt x="22" y="1"/>
                  </a:cubicBezTo>
                  <a:cubicBezTo>
                    <a:pt x="24" y="2"/>
                    <a:pt x="26" y="3"/>
                    <a:pt x="28" y="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799">
                <a:solidFill>
                  <a:schemeClr val="bg1"/>
                </a:solidFill>
              </a:endParaRPr>
            </a:p>
          </p:txBody>
        </p:sp>
        <p:sp>
          <p:nvSpPr>
            <p:cNvPr id="187" name="Freeform 24">
              <a:extLst>
                <a:ext uri="{FF2B5EF4-FFF2-40B4-BE49-F238E27FC236}">
                  <a16:creationId xmlns:a16="http://schemas.microsoft.com/office/drawing/2014/main" id="{580801ED-9260-41DB-A0B7-5AF24B32272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118027" y="6174213"/>
              <a:ext cx="55799" cy="139497"/>
            </a:xfrm>
            <a:custGeom>
              <a:avLst/>
              <a:gdLst>
                <a:gd name="T0" fmla="*/ 21 w 22"/>
                <a:gd name="T1" fmla="*/ 53 h 55"/>
                <a:gd name="T2" fmla="*/ 18 w 22"/>
                <a:gd name="T3" fmla="*/ 54 h 55"/>
                <a:gd name="T4" fmla="*/ 14 w 22"/>
                <a:gd name="T5" fmla="*/ 55 h 55"/>
                <a:gd name="T6" fmla="*/ 10 w 22"/>
                <a:gd name="T7" fmla="*/ 54 h 55"/>
                <a:gd name="T8" fmla="*/ 8 w 22"/>
                <a:gd name="T9" fmla="*/ 52 h 55"/>
                <a:gd name="T10" fmla="*/ 6 w 22"/>
                <a:gd name="T11" fmla="*/ 49 h 55"/>
                <a:gd name="T12" fmla="*/ 5 w 22"/>
                <a:gd name="T13" fmla="*/ 44 h 55"/>
                <a:gd name="T14" fmla="*/ 5 w 22"/>
                <a:gd name="T15" fmla="*/ 22 h 55"/>
                <a:gd name="T16" fmla="*/ 0 w 22"/>
                <a:gd name="T17" fmla="*/ 22 h 55"/>
                <a:gd name="T18" fmla="*/ 0 w 22"/>
                <a:gd name="T19" fmla="*/ 15 h 55"/>
                <a:gd name="T20" fmla="*/ 5 w 22"/>
                <a:gd name="T21" fmla="*/ 15 h 55"/>
                <a:gd name="T22" fmla="*/ 5 w 22"/>
                <a:gd name="T23" fmla="*/ 4 h 55"/>
                <a:gd name="T24" fmla="*/ 12 w 22"/>
                <a:gd name="T25" fmla="*/ 0 h 55"/>
                <a:gd name="T26" fmla="*/ 12 w 22"/>
                <a:gd name="T27" fmla="*/ 15 h 55"/>
                <a:gd name="T28" fmla="*/ 22 w 22"/>
                <a:gd name="T29" fmla="*/ 15 h 55"/>
                <a:gd name="T30" fmla="*/ 22 w 22"/>
                <a:gd name="T31" fmla="*/ 22 h 55"/>
                <a:gd name="T32" fmla="*/ 12 w 22"/>
                <a:gd name="T33" fmla="*/ 22 h 55"/>
                <a:gd name="T34" fmla="*/ 12 w 22"/>
                <a:gd name="T35" fmla="*/ 43 h 55"/>
                <a:gd name="T36" fmla="*/ 13 w 22"/>
                <a:gd name="T37" fmla="*/ 45 h 55"/>
                <a:gd name="T38" fmla="*/ 13 w 22"/>
                <a:gd name="T39" fmla="*/ 47 h 55"/>
                <a:gd name="T40" fmla="*/ 15 w 22"/>
                <a:gd name="T41" fmla="*/ 47 h 55"/>
                <a:gd name="T42" fmla="*/ 16 w 22"/>
                <a:gd name="T43" fmla="*/ 48 h 55"/>
                <a:gd name="T44" fmla="*/ 19 w 22"/>
                <a:gd name="T45" fmla="*/ 47 h 55"/>
                <a:gd name="T46" fmla="*/ 22 w 22"/>
                <a:gd name="T47" fmla="*/ 46 h 55"/>
                <a:gd name="T48" fmla="*/ 21 w 22"/>
                <a:gd name="T49" fmla="*/ 53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2" h="55">
                  <a:moveTo>
                    <a:pt x="21" y="53"/>
                  </a:moveTo>
                  <a:cubicBezTo>
                    <a:pt x="20" y="53"/>
                    <a:pt x="19" y="54"/>
                    <a:pt x="18" y="54"/>
                  </a:cubicBezTo>
                  <a:cubicBezTo>
                    <a:pt x="17" y="54"/>
                    <a:pt x="15" y="55"/>
                    <a:pt x="14" y="55"/>
                  </a:cubicBezTo>
                  <a:cubicBezTo>
                    <a:pt x="12" y="55"/>
                    <a:pt x="11" y="54"/>
                    <a:pt x="10" y="54"/>
                  </a:cubicBezTo>
                  <a:cubicBezTo>
                    <a:pt x="9" y="54"/>
                    <a:pt x="8" y="53"/>
                    <a:pt x="8" y="52"/>
                  </a:cubicBezTo>
                  <a:cubicBezTo>
                    <a:pt x="7" y="51"/>
                    <a:pt x="6" y="50"/>
                    <a:pt x="6" y="49"/>
                  </a:cubicBezTo>
                  <a:cubicBezTo>
                    <a:pt x="5" y="48"/>
                    <a:pt x="5" y="46"/>
                    <a:pt x="5" y="44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15"/>
                    <a:pt x="12" y="15"/>
                    <a:pt x="12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2" y="43"/>
                    <a:pt x="12" y="43"/>
                    <a:pt x="12" y="43"/>
                  </a:cubicBezTo>
                  <a:cubicBezTo>
                    <a:pt x="12" y="44"/>
                    <a:pt x="12" y="45"/>
                    <a:pt x="13" y="45"/>
                  </a:cubicBezTo>
                  <a:cubicBezTo>
                    <a:pt x="13" y="46"/>
                    <a:pt x="13" y="46"/>
                    <a:pt x="13" y="47"/>
                  </a:cubicBezTo>
                  <a:cubicBezTo>
                    <a:pt x="14" y="47"/>
                    <a:pt x="14" y="47"/>
                    <a:pt x="15" y="47"/>
                  </a:cubicBezTo>
                  <a:cubicBezTo>
                    <a:pt x="15" y="48"/>
                    <a:pt x="16" y="48"/>
                    <a:pt x="16" y="48"/>
                  </a:cubicBezTo>
                  <a:cubicBezTo>
                    <a:pt x="17" y="48"/>
                    <a:pt x="18" y="48"/>
                    <a:pt x="19" y="47"/>
                  </a:cubicBezTo>
                  <a:cubicBezTo>
                    <a:pt x="20" y="47"/>
                    <a:pt x="21" y="47"/>
                    <a:pt x="22" y="46"/>
                  </a:cubicBezTo>
                  <a:lnTo>
                    <a:pt x="21" y="5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799">
                <a:solidFill>
                  <a:schemeClr val="bg1"/>
                </a:solidFill>
              </a:endParaRPr>
            </a:p>
          </p:txBody>
        </p:sp>
        <p:sp>
          <p:nvSpPr>
            <p:cNvPr id="188" name="Freeform 25">
              <a:extLst>
                <a:ext uri="{FF2B5EF4-FFF2-40B4-BE49-F238E27FC236}">
                  <a16:creationId xmlns:a16="http://schemas.microsoft.com/office/drawing/2014/main" id="{3A9842FB-6E95-4D11-B5B9-58C4CB82C2FE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2194750" y="6175958"/>
              <a:ext cx="24412" cy="136010"/>
            </a:xfrm>
            <a:custGeom>
              <a:avLst/>
              <a:gdLst>
                <a:gd name="T0" fmla="*/ 10 w 10"/>
                <a:gd name="T1" fmla="*/ 5 h 53"/>
                <a:gd name="T2" fmla="*/ 9 w 10"/>
                <a:gd name="T3" fmla="*/ 6 h 53"/>
                <a:gd name="T4" fmla="*/ 8 w 10"/>
                <a:gd name="T5" fmla="*/ 8 h 53"/>
                <a:gd name="T6" fmla="*/ 7 w 10"/>
                <a:gd name="T7" fmla="*/ 9 h 53"/>
                <a:gd name="T8" fmla="*/ 5 w 10"/>
                <a:gd name="T9" fmla="*/ 9 h 53"/>
                <a:gd name="T10" fmla="*/ 3 w 10"/>
                <a:gd name="T11" fmla="*/ 9 h 53"/>
                <a:gd name="T12" fmla="*/ 1 w 10"/>
                <a:gd name="T13" fmla="*/ 8 h 53"/>
                <a:gd name="T14" fmla="*/ 0 w 10"/>
                <a:gd name="T15" fmla="*/ 6 h 53"/>
                <a:gd name="T16" fmla="*/ 0 w 10"/>
                <a:gd name="T17" fmla="*/ 5 h 53"/>
                <a:gd name="T18" fmla="*/ 0 w 10"/>
                <a:gd name="T19" fmla="*/ 3 h 53"/>
                <a:gd name="T20" fmla="*/ 1 w 10"/>
                <a:gd name="T21" fmla="*/ 1 h 53"/>
                <a:gd name="T22" fmla="*/ 3 w 10"/>
                <a:gd name="T23" fmla="*/ 0 h 53"/>
                <a:gd name="T24" fmla="*/ 5 w 10"/>
                <a:gd name="T25" fmla="*/ 0 h 53"/>
                <a:gd name="T26" fmla="*/ 7 w 10"/>
                <a:gd name="T27" fmla="*/ 0 h 53"/>
                <a:gd name="T28" fmla="*/ 8 w 10"/>
                <a:gd name="T29" fmla="*/ 1 h 53"/>
                <a:gd name="T30" fmla="*/ 9 w 10"/>
                <a:gd name="T31" fmla="*/ 3 h 53"/>
                <a:gd name="T32" fmla="*/ 10 w 10"/>
                <a:gd name="T33" fmla="*/ 5 h 53"/>
                <a:gd name="T34" fmla="*/ 1 w 10"/>
                <a:gd name="T35" fmla="*/ 53 h 53"/>
                <a:gd name="T36" fmla="*/ 1 w 10"/>
                <a:gd name="T37" fmla="*/ 14 h 53"/>
                <a:gd name="T38" fmla="*/ 9 w 10"/>
                <a:gd name="T39" fmla="*/ 14 h 53"/>
                <a:gd name="T40" fmla="*/ 9 w 10"/>
                <a:gd name="T41" fmla="*/ 53 h 53"/>
                <a:gd name="T42" fmla="*/ 1 w 10"/>
                <a:gd name="T43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" h="53">
                  <a:moveTo>
                    <a:pt x="10" y="5"/>
                  </a:moveTo>
                  <a:cubicBezTo>
                    <a:pt x="10" y="5"/>
                    <a:pt x="10" y="6"/>
                    <a:pt x="9" y="6"/>
                  </a:cubicBezTo>
                  <a:cubicBezTo>
                    <a:pt x="9" y="7"/>
                    <a:pt x="9" y="8"/>
                    <a:pt x="8" y="8"/>
                  </a:cubicBezTo>
                  <a:cubicBezTo>
                    <a:pt x="8" y="8"/>
                    <a:pt x="7" y="9"/>
                    <a:pt x="7" y="9"/>
                  </a:cubicBezTo>
                  <a:cubicBezTo>
                    <a:pt x="6" y="9"/>
                    <a:pt x="6" y="9"/>
                    <a:pt x="5" y="9"/>
                  </a:cubicBezTo>
                  <a:cubicBezTo>
                    <a:pt x="4" y="9"/>
                    <a:pt x="4" y="9"/>
                    <a:pt x="3" y="9"/>
                  </a:cubicBezTo>
                  <a:cubicBezTo>
                    <a:pt x="2" y="9"/>
                    <a:pt x="2" y="8"/>
                    <a:pt x="1" y="8"/>
                  </a:cubicBezTo>
                  <a:cubicBezTo>
                    <a:pt x="1" y="8"/>
                    <a:pt x="1" y="7"/>
                    <a:pt x="0" y="6"/>
                  </a:cubicBezTo>
                  <a:cubicBezTo>
                    <a:pt x="0" y="6"/>
                    <a:pt x="0" y="5"/>
                    <a:pt x="0" y="5"/>
                  </a:cubicBezTo>
                  <a:cubicBezTo>
                    <a:pt x="0" y="4"/>
                    <a:pt x="0" y="3"/>
                    <a:pt x="0" y="3"/>
                  </a:cubicBezTo>
                  <a:cubicBezTo>
                    <a:pt x="1" y="2"/>
                    <a:pt x="1" y="2"/>
                    <a:pt x="1" y="1"/>
                  </a:cubicBezTo>
                  <a:cubicBezTo>
                    <a:pt x="2" y="1"/>
                    <a:pt x="2" y="0"/>
                    <a:pt x="3" y="0"/>
                  </a:cubicBezTo>
                  <a:cubicBezTo>
                    <a:pt x="4" y="0"/>
                    <a:pt x="4" y="0"/>
                    <a:pt x="5" y="0"/>
                  </a:cubicBezTo>
                  <a:cubicBezTo>
                    <a:pt x="6" y="0"/>
                    <a:pt x="6" y="0"/>
                    <a:pt x="7" y="0"/>
                  </a:cubicBezTo>
                  <a:cubicBezTo>
                    <a:pt x="7" y="0"/>
                    <a:pt x="8" y="1"/>
                    <a:pt x="8" y="1"/>
                  </a:cubicBezTo>
                  <a:cubicBezTo>
                    <a:pt x="9" y="2"/>
                    <a:pt x="9" y="2"/>
                    <a:pt x="9" y="3"/>
                  </a:cubicBezTo>
                  <a:cubicBezTo>
                    <a:pt x="10" y="3"/>
                    <a:pt x="10" y="4"/>
                    <a:pt x="10" y="5"/>
                  </a:cubicBezTo>
                  <a:close/>
                  <a:moveTo>
                    <a:pt x="1" y="53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53"/>
                    <a:pt x="9" y="53"/>
                    <a:pt x="9" y="53"/>
                  </a:cubicBezTo>
                  <a:lnTo>
                    <a:pt x="1" y="5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799">
                <a:solidFill>
                  <a:schemeClr val="bg1"/>
                </a:solidFill>
              </a:endParaRPr>
            </a:p>
          </p:txBody>
        </p:sp>
        <p:sp>
          <p:nvSpPr>
            <p:cNvPr id="189" name="Freeform 26">
              <a:extLst>
                <a:ext uri="{FF2B5EF4-FFF2-40B4-BE49-F238E27FC236}">
                  <a16:creationId xmlns:a16="http://schemas.microsoft.com/office/drawing/2014/main" id="{076538BB-C266-42BE-916B-458AF9EFB224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2236599" y="6212575"/>
              <a:ext cx="87186" cy="101135"/>
            </a:xfrm>
            <a:custGeom>
              <a:avLst/>
              <a:gdLst>
                <a:gd name="T0" fmla="*/ 34 w 34"/>
                <a:gd name="T1" fmla="*/ 19 h 40"/>
                <a:gd name="T2" fmla="*/ 33 w 34"/>
                <a:gd name="T3" fmla="*/ 28 h 40"/>
                <a:gd name="T4" fmla="*/ 29 w 34"/>
                <a:gd name="T5" fmla="*/ 34 h 40"/>
                <a:gd name="T6" fmla="*/ 24 w 34"/>
                <a:gd name="T7" fmla="*/ 38 h 40"/>
                <a:gd name="T8" fmla="*/ 17 w 34"/>
                <a:gd name="T9" fmla="*/ 40 h 40"/>
                <a:gd name="T10" fmla="*/ 10 w 34"/>
                <a:gd name="T11" fmla="*/ 38 h 40"/>
                <a:gd name="T12" fmla="*/ 5 w 34"/>
                <a:gd name="T13" fmla="*/ 34 h 40"/>
                <a:gd name="T14" fmla="*/ 1 w 34"/>
                <a:gd name="T15" fmla="*/ 28 h 40"/>
                <a:gd name="T16" fmla="*/ 0 w 34"/>
                <a:gd name="T17" fmla="*/ 20 h 40"/>
                <a:gd name="T18" fmla="*/ 1 w 34"/>
                <a:gd name="T19" fmla="*/ 11 h 40"/>
                <a:gd name="T20" fmla="*/ 5 w 34"/>
                <a:gd name="T21" fmla="*/ 5 h 40"/>
                <a:gd name="T22" fmla="*/ 10 w 34"/>
                <a:gd name="T23" fmla="*/ 1 h 40"/>
                <a:gd name="T24" fmla="*/ 17 w 34"/>
                <a:gd name="T25" fmla="*/ 0 h 40"/>
                <a:gd name="T26" fmla="*/ 24 w 34"/>
                <a:gd name="T27" fmla="*/ 1 h 40"/>
                <a:gd name="T28" fmla="*/ 29 w 34"/>
                <a:gd name="T29" fmla="*/ 5 h 40"/>
                <a:gd name="T30" fmla="*/ 33 w 34"/>
                <a:gd name="T31" fmla="*/ 11 h 40"/>
                <a:gd name="T32" fmla="*/ 34 w 34"/>
                <a:gd name="T33" fmla="*/ 19 h 40"/>
                <a:gd name="T34" fmla="*/ 26 w 34"/>
                <a:gd name="T35" fmla="*/ 20 h 40"/>
                <a:gd name="T36" fmla="*/ 26 w 34"/>
                <a:gd name="T37" fmla="*/ 14 h 40"/>
                <a:gd name="T38" fmla="*/ 24 w 34"/>
                <a:gd name="T39" fmla="*/ 10 h 40"/>
                <a:gd name="T40" fmla="*/ 21 w 34"/>
                <a:gd name="T41" fmla="*/ 8 h 40"/>
                <a:gd name="T42" fmla="*/ 17 w 34"/>
                <a:gd name="T43" fmla="*/ 7 h 40"/>
                <a:gd name="T44" fmla="*/ 13 w 34"/>
                <a:gd name="T45" fmla="*/ 8 h 40"/>
                <a:gd name="T46" fmla="*/ 10 w 34"/>
                <a:gd name="T47" fmla="*/ 10 h 40"/>
                <a:gd name="T48" fmla="*/ 8 w 34"/>
                <a:gd name="T49" fmla="*/ 14 h 40"/>
                <a:gd name="T50" fmla="*/ 7 w 34"/>
                <a:gd name="T51" fmla="*/ 19 h 40"/>
                <a:gd name="T52" fmla="*/ 8 w 34"/>
                <a:gd name="T53" fmla="*/ 25 h 40"/>
                <a:gd name="T54" fmla="*/ 10 w 34"/>
                <a:gd name="T55" fmla="*/ 29 h 40"/>
                <a:gd name="T56" fmla="*/ 13 w 34"/>
                <a:gd name="T57" fmla="*/ 32 h 40"/>
                <a:gd name="T58" fmla="*/ 17 w 34"/>
                <a:gd name="T59" fmla="*/ 32 h 40"/>
                <a:gd name="T60" fmla="*/ 21 w 34"/>
                <a:gd name="T61" fmla="*/ 31 h 40"/>
                <a:gd name="T62" fmla="*/ 24 w 34"/>
                <a:gd name="T63" fmla="*/ 29 h 40"/>
                <a:gd name="T64" fmla="*/ 26 w 34"/>
                <a:gd name="T65" fmla="*/ 25 h 40"/>
                <a:gd name="T66" fmla="*/ 26 w 34"/>
                <a:gd name="T67" fmla="*/ 2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4" h="40">
                  <a:moveTo>
                    <a:pt x="34" y="19"/>
                  </a:moveTo>
                  <a:cubicBezTo>
                    <a:pt x="34" y="23"/>
                    <a:pt x="34" y="25"/>
                    <a:pt x="33" y="28"/>
                  </a:cubicBezTo>
                  <a:cubicBezTo>
                    <a:pt x="32" y="30"/>
                    <a:pt x="31" y="33"/>
                    <a:pt x="29" y="34"/>
                  </a:cubicBezTo>
                  <a:cubicBezTo>
                    <a:pt x="28" y="36"/>
                    <a:pt x="26" y="37"/>
                    <a:pt x="24" y="38"/>
                  </a:cubicBezTo>
                  <a:cubicBezTo>
                    <a:pt x="21" y="39"/>
                    <a:pt x="19" y="40"/>
                    <a:pt x="17" y="40"/>
                  </a:cubicBezTo>
                  <a:cubicBezTo>
                    <a:pt x="14" y="40"/>
                    <a:pt x="12" y="39"/>
                    <a:pt x="10" y="38"/>
                  </a:cubicBezTo>
                  <a:cubicBezTo>
                    <a:pt x="8" y="37"/>
                    <a:pt x="6" y="36"/>
                    <a:pt x="5" y="34"/>
                  </a:cubicBezTo>
                  <a:cubicBezTo>
                    <a:pt x="3" y="32"/>
                    <a:pt x="2" y="30"/>
                    <a:pt x="1" y="28"/>
                  </a:cubicBezTo>
                  <a:cubicBezTo>
                    <a:pt x="0" y="25"/>
                    <a:pt x="0" y="23"/>
                    <a:pt x="0" y="20"/>
                  </a:cubicBezTo>
                  <a:cubicBezTo>
                    <a:pt x="0" y="16"/>
                    <a:pt x="0" y="14"/>
                    <a:pt x="1" y="11"/>
                  </a:cubicBezTo>
                  <a:cubicBezTo>
                    <a:pt x="2" y="9"/>
                    <a:pt x="3" y="7"/>
                    <a:pt x="5" y="5"/>
                  </a:cubicBezTo>
                  <a:cubicBezTo>
                    <a:pt x="6" y="3"/>
                    <a:pt x="8" y="2"/>
                    <a:pt x="10" y="1"/>
                  </a:cubicBezTo>
                  <a:cubicBezTo>
                    <a:pt x="12" y="0"/>
                    <a:pt x="14" y="0"/>
                    <a:pt x="17" y="0"/>
                  </a:cubicBezTo>
                  <a:cubicBezTo>
                    <a:pt x="19" y="0"/>
                    <a:pt x="22" y="0"/>
                    <a:pt x="24" y="1"/>
                  </a:cubicBezTo>
                  <a:cubicBezTo>
                    <a:pt x="26" y="2"/>
                    <a:pt x="28" y="3"/>
                    <a:pt x="29" y="5"/>
                  </a:cubicBezTo>
                  <a:cubicBezTo>
                    <a:pt x="31" y="7"/>
                    <a:pt x="32" y="9"/>
                    <a:pt x="33" y="11"/>
                  </a:cubicBezTo>
                  <a:cubicBezTo>
                    <a:pt x="34" y="14"/>
                    <a:pt x="34" y="16"/>
                    <a:pt x="34" y="19"/>
                  </a:cubicBezTo>
                  <a:close/>
                  <a:moveTo>
                    <a:pt x="26" y="20"/>
                  </a:moveTo>
                  <a:cubicBezTo>
                    <a:pt x="26" y="18"/>
                    <a:pt x="26" y="16"/>
                    <a:pt x="26" y="14"/>
                  </a:cubicBezTo>
                  <a:cubicBezTo>
                    <a:pt x="25" y="13"/>
                    <a:pt x="25" y="11"/>
                    <a:pt x="24" y="10"/>
                  </a:cubicBezTo>
                  <a:cubicBezTo>
                    <a:pt x="23" y="9"/>
                    <a:pt x="22" y="8"/>
                    <a:pt x="21" y="8"/>
                  </a:cubicBezTo>
                  <a:cubicBezTo>
                    <a:pt x="19" y="7"/>
                    <a:pt x="18" y="7"/>
                    <a:pt x="17" y="7"/>
                  </a:cubicBezTo>
                  <a:cubicBezTo>
                    <a:pt x="15" y="7"/>
                    <a:pt x="14" y="7"/>
                    <a:pt x="13" y="8"/>
                  </a:cubicBezTo>
                  <a:cubicBezTo>
                    <a:pt x="12" y="8"/>
                    <a:pt x="11" y="9"/>
                    <a:pt x="10" y="10"/>
                  </a:cubicBezTo>
                  <a:cubicBezTo>
                    <a:pt x="9" y="11"/>
                    <a:pt x="8" y="13"/>
                    <a:pt x="8" y="14"/>
                  </a:cubicBezTo>
                  <a:cubicBezTo>
                    <a:pt x="8" y="16"/>
                    <a:pt x="7" y="17"/>
                    <a:pt x="7" y="19"/>
                  </a:cubicBezTo>
                  <a:cubicBezTo>
                    <a:pt x="7" y="21"/>
                    <a:pt x="8" y="23"/>
                    <a:pt x="8" y="25"/>
                  </a:cubicBezTo>
                  <a:cubicBezTo>
                    <a:pt x="9" y="27"/>
                    <a:pt x="9" y="28"/>
                    <a:pt x="10" y="29"/>
                  </a:cubicBezTo>
                  <a:cubicBezTo>
                    <a:pt x="11" y="30"/>
                    <a:pt x="12" y="31"/>
                    <a:pt x="13" y="32"/>
                  </a:cubicBezTo>
                  <a:cubicBezTo>
                    <a:pt x="14" y="32"/>
                    <a:pt x="16" y="32"/>
                    <a:pt x="17" y="32"/>
                  </a:cubicBezTo>
                  <a:cubicBezTo>
                    <a:pt x="18" y="32"/>
                    <a:pt x="20" y="32"/>
                    <a:pt x="21" y="31"/>
                  </a:cubicBezTo>
                  <a:cubicBezTo>
                    <a:pt x="22" y="31"/>
                    <a:pt x="23" y="30"/>
                    <a:pt x="24" y="29"/>
                  </a:cubicBezTo>
                  <a:cubicBezTo>
                    <a:pt x="25" y="27"/>
                    <a:pt x="25" y="26"/>
                    <a:pt x="26" y="25"/>
                  </a:cubicBezTo>
                  <a:cubicBezTo>
                    <a:pt x="26" y="23"/>
                    <a:pt x="26" y="21"/>
                    <a:pt x="26" y="2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799">
                <a:solidFill>
                  <a:schemeClr val="bg1"/>
                </a:solidFill>
              </a:endParaRPr>
            </a:p>
          </p:txBody>
        </p:sp>
        <p:sp>
          <p:nvSpPr>
            <p:cNvPr id="190" name="Freeform 27">
              <a:extLst>
                <a:ext uri="{FF2B5EF4-FFF2-40B4-BE49-F238E27FC236}">
                  <a16:creationId xmlns:a16="http://schemas.microsoft.com/office/drawing/2014/main" id="{A7C95C0F-A1E9-46B5-B9DB-284F35C7280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344710" y="6212575"/>
              <a:ext cx="78468" cy="99391"/>
            </a:xfrm>
            <a:custGeom>
              <a:avLst/>
              <a:gdLst>
                <a:gd name="T0" fmla="*/ 23 w 31"/>
                <a:gd name="T1" fmla="*/ 39 h 39"/>
                <a:gd name="T2" fmla="*/ 23 w 31"/>
                <a:gd name="T3" fmla="*/ 17 h 39"/>
                <a:gd name="T4" fmla="*/ 21 w 31"/>
                <a:gd name="T5" fmla="*/ 9 h 39"/>
                <a:gd name="T6" fmla="*/ 15 w 31"/>
                <a:gd name="T7" fmla="*/ 7 h 39"/>
                <a:gd name="T8" fmla="*/ 12 w 31"/>
                <a:gd name="T9" fmla="*/ 7 h 39"/>
                <a:gd name="T10" fmla="*/ 9 w 31"/>
                <a:gd name="T11" fmla="*/ 9 h 39"/>
                <a:gd name="T12" fmla="*/ 8 w 31"/>
                <a:gd name="T13" fmla="*/ 12 h 39"/>
                <a:gd name="T14" fmla="*/ 7 w 31"/>
                <a:gd name="T15" fmla="*/ 16 h 39"/>
                <a:gd name="T16" fmla="*/ 7 w 31"/>
                <a:gd name="T17" fmla="*/ 39 h 39"/>
                <a:gd name="T18" fmla="*/ 0 w 31"/>
                <a:gd name="T19" fmla="*/ 39 h 39"/>
                <a:gd name="T20" fmla="*/ 0 w 31"/>
                <a:gd name="T21" fmla="*/ 0 h 39"/>
                <a:gd name="T22" fmla="*/ 7 w 31"/>
                <a:gd name="T23" fmla="*/ 0 h 39"/>
                <a:gd name="T24" fmla="*/ 7 w 31"/>
                <a:gd name="T25" fmla="*/ 4 h 39"/>
                <a:gd name="T26" fmla="*/ 9 w 31"/>
                <a:gd name="T27" fmla="*/ 2 h 39"/>
                <a:gd name="T28" fmla="*/ 11 w 31"/>
                <a:gd name="T29" fmla="*/ 1 h 39"/>
                <a:gd name="T30" fmla="*/ 14 w 31"/>
                <a:gd name="T31" fmla="*/ 0 h 39"/>
                <a:gd name="T32" fmla="*/ 17 w 31"/>
                <a:gd name="T33" fmla="*/ 0 h 39"/>
                <a:gd name="T34" fmla="*/ 23 w 31"/>
                <a:gd name="T35" fmla="*/ 1 h 39"/>
                <a:gd name="T36" fmla="*/ 27 w 31"/>
                <a:gd name="T37" fmla="*/ 4 h 39"/>
                <a:gd name="T38" fmla="*/ 30 w 31"/>
                <a:gd name="T39" fmla="*/ 9 h 39"/>
                <a:gd name="T40" fmla="*/ 31 w 31"/>
                <a:gd name="T41" fmla="*/ 17 h 39"/>
                <a:gd name="T42" fmla="*/ 31 w 31"/>
                <a:gd name="T43" fmla="*/ 39 h 39"/>
                <a:gd name="T44" fmla="*/ 23 w 31"/>
                <a:gd name="T45" fmla="*/ 3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1" h="39">
                  <a:moveTo>
                    <a:pt x="23" y="39"/>
                  </a:moveTo>
                  <a:cubicBezTo>
                    <a:pt x="23" y="17"/>
                    <a:pt x="23" y="17"/>
                    <a:pt x="23" y="17"/>
                  </a:cubicBezTo>
                  <a:cubicBezTo>
                    <a:pt x="23" y="14"/>
                    <a:pt x="23" y="11"/>
                    <a:pt x="21" y="9"/>
                  </a:cubicBezTo>
                  <a:cubicBezTo>
                    <a:pt x="20" y="7"/>
                    <a:pt x="18" y="7"/>
                    <a:pt x="15" y="7"/>
                  </a:cubicBezTo>
                  <a:cubicBezTo>
                    <a:pt x="14" y="7"/>
                    <a:pt x="13" y="7"/>
                    <a:pt x="12" y="7"/>
                  </a:cubicBezTo>
                  <a:cubicBezTo>
                    <a:pt x="11" y="8"/>
                    <a:pt x="10" y="8"/>
                    <a:pt x="9" y="9"/>
                  </a:cubicBezTo>
                  <a:cubicBezTo>
                    <a:pt x="9" y="10"/>
                    <a:pt x="8" y="11"/>
                    <a:pt x="8" y="12"/>
                  </a:cubicBezTo>
                  <a:cubicBezTo>
                    <a:pt x="8" y="14"/>
                    <a:pt x="7" y="15"/>
                    <a:pt x="7" y="16"/>
                  </a:cubicBezTo>
                  <a:cubicBezTo>
                    <a:pt x="7" y="39"/>
                    <a:pt x="7" y="39"/>
                    <a:pt x="7" y="39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8" y="3"/>
                    <a:pt x="8" y="3"/>
                    <a:pt x="9" y="2"/>
                  </a:cubicBezTo>
                  <a:cubicBezTo>
                    <a:pt x="10" y="2"/>
                    <a:pt x="11" y="1"/>
                    <a:pt x="11" y="1"/>
                  </a:cubicBezTo>
                  <a:cubicBezTo>
                    <a:pt x="12" y="0"/>
                    <a:pt x="13" y="0"/>
                    <a:pt x="14" y="0"/>
                  </a:cubicBezTo>
                  <a:cubicBezTo>
                    <a:pt x="15" y="0"/>
                    <a:pt x="16" y="0"/>
                    <a:pt x="17" y="0"/>
                  </a:cubicBezTo>
                  <a:cubicBezTo>
                    <a:pt x="19" y="0"/>
                    <a:pt x="21" y="0"/>
                    <a:pt x="23" y="1"/>
                  </a:cubicBezTo>
                  <a:cubicBezTo>
                    <a:pt x="25" y="1"/>
                    <a:pt x="26" y="2"/>
                    <a:pt x="27" y="4"/>
                  </a:cubicBezTo>
                  <a:cubicBezTo>
                    <a:pt x="28" y="5"/>
                    <a:pt x="29" y="7"/>
                    <a:pt x="30" y="9"/>
                  </a:cubicBezTo>
                  <a:cubicBezTo>
                    <a:pt x="30" y="11"/>
                    <a:pt x="31" y="14"/>
                    <a:pt x="31" y="17"/>
                  </a:cubicBezTo>
                  <a:cubicBezTo>
                    <a:pt x="31" y="39"/>
                    <a:pt x="31" y="39"/>
                    <a:pt x="31" y="39"/>
                  </a:cubicBezTo>
                  <a:lnTo>
                    <a:pt x="23" y="3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799">
                <a:solidFill>
                  <a:schemeClr val="bg1"/>
                </a:solidFill>
              </a:endParaRPr>
            </a:p>
          </p:txBody>
        </p:sp>
        <p:sp>
          <p:nvSpPr>
            <p:cNvPr id="191" name="Freeform 28">
              <a:extLst>
                <a:ext uri="{FF2B5EF4-FFF2-40B4-BE49-F238E27FC236}">
                  <a16:creationId xmlns:a16="http://schemas.microsoft.com/office/drawing/2014/main" id="{BEEA6186-B2B9-4E5E-9631-B6332C7FDBA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445845" y="6284068"/>
              <a:ext cx="31387" cy="29643"/>
            </a:xfrm>
            <a:custGeom>
              <a:avLst/>
              <a:gdLst>
                <a:gd name="T0" fmla="*/ 12 w 12"/>
                <a:gd name="T1" fmla="*/ 6 h 12"/>
                <a:gd name="T2" fmla="*/ 11 w 12"/>
                <a:gd name="T3" fmla="*/ 8 h 12"/>
                <a:gd name="T4" fmla="*/ 10 w 12"/>
                <a:gd name="T5" fmla="*/ 10 h 12"/>
                <a:gd name="T6" fmla="*/ 8 w 12"/>
                <a:gd name="T7" fmla="*/ 11 h 12"/>
                <a:gd name="T8" fmla="*/ 6 w 12"/>
                <a:gd name="T9" fmla="*/ 12 h 12"/>
                <a:gd name="T10" fmla="*/ 4 w 12"/>
                <a:gd name="T11" fmla="*/ 11 h 12"/>
                <a:gd name="T12" fmla="*/ 2 w 12"/>
                <a:gd name="T13" fmla="*/ 10 h 12"/>
                <a:gd name="T14" fmla="*/ 1 w 12"/>
                <a:gd name="T15" fmla="*/ 8 h 12"/>
                <a:gd name="T16" fmla="*/ 0 w 12"/>
                <a:gd name="T17" fmla="*/ 6 h 12"/>
                <a:gd name="T18" fmla="*/ 1 w 12"/>
                <a:gd name="T19" fmla="*/ 4 h 12"/>
                <a:gd name="T20" fmla="*/ 2 w 12"/>
                <a:gd name="T21" fmla="*/ 2 h 12"/>
                <a:gd name="T22" fmla="*/ 4 w 12"/>
                <a:gd name="T23" fmla="*/ 0 h 12"/>
                <a:gd name="T24" fmla="*/ 6 w 12"/>
                <a:gd name="T25" fmla="*/ 0 h 12"/>
                <a:gd name="T26" fmla="*/ 8 w 12"/>
                <a:gd name="T27" fmla="*/ 0 h 12"/>
                <a:gd name="T28" fmla="*/ 10 w 12"/>
                <a:gd name="T29" fmla="*/ 2 h 12"/>
                <a:gd name="T30" fmla="*/ 11 w 12"/>
                <a:gd name="T31" fmla="*/ 4 h 12"/>
                <a:gd name="T32" fmla="*/ 12 w 12"/>
                <a:gd name="T33" fmla="*/ 6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2" h="12">
                  <a:moveTo>
                    <a:pt x="12" y="6"/>
                  </a:moveTo>
                  <a:cubicBezTo>
                    <a:pt x="12" y="7"/>
                    <a:pt x="11" y="7"/>
                    <a:pt x="11" y="8"/>
                  </a:cubicBezTo>
                  <a:cubicBezTo>
                    <a:pt x="11" y="9"/>
                    <a:pt x="10" y="9"/>
                    <a:pt x="10" y="10"/>
                  </a:cubicBezTo>
                  <a:cubicBezTo>
                    <a:pt x="9" y="10"/>
                    <a:pt x="9" y="11"/>
                    <a:pt x="8" y="11"/>
                  </a:cubicBezTo>
                  <a:cubicBezTo>
                    <a:pt x="7" y="11"/>
                    <a:pt x="7" y="12"/>
                    <a:pt x="6" y="12"/>
                  </a:cubicBezTo>
                  <a:cubicBezTo>
                    <a:pt x="5" y="12"/>
                    <a:pt x="4" y="11"/>
                    <a:pt x="4" y="11"/>
                  </a:cubicBezTo>
                  <a:cubicBezTo>
                    <a:pt x="3" y="11"/>
                    <a:pt x="2" y="10"/>
                    <a:pt x="2" y="10"/>
                  </a:cubicBezTo>
                  <a:cubicBezTo>
                    <a:pt x="1" y="9"/>
                    <a:pt x="1" y="9"/>
                    <a:pt x="1" y="8"/>
                  </a:cubicBezTo>
                  <a:cubicBezTo>
                    <a:pt x="0" y="7"/>
                    <a:pt x="0" y="7"/>
                    <a:pt x="0" y="6"/>
                  </a:cubicBezTo>
                  <a:cubicBezTo>
                    <a:pt x="0" y="5"/>
                    <a:pt x="0" y="4"/>
                    <a:pt x="1" y="4"/>
                  </a:cubicBezTo>
                  <a:cubicBezTo>
                    <a:pt x="1" y="3"/>
                    <a:pt x="1" y="2"/>
                    <a:pt x="2" y="2"/>
                  </a:cubicBezTo>
                  <a:cubicBezTo>
                    <a:pt x="2" y="1"/>
                    <a:pt x="3" y="1"/>
                    <a:pt x="4" y="0"/>
                  </a:cubicBezTo>
                  <a:cubicBezTo>
                    <a:pt x="4" y="0"/>
                    <a:pt x="5" y="0"/>
                    <a:pt x="6" y="0"/>
                  </a:cubicBezTo>
                  <a:cubicBezTo>
                    <a:pt x="7" y="0"/>
                    <a:pt x="7" y="0"/>
                    <a:pt x="8" y="0"/>
                  </a:cubicBezTo>
                  <a:cubicBezTo>
                    <a:pt x="9" y="1"/>
                    <a:pt x="9" y="1"/>
                    <a:pt x="10" y="2"/>
                  </a:cubicBezTo>
                  <a:cubicBezTo>
                    <a:pt x="10" y="2"/>
                    <a:pt x="11" y="3"/>
                    <a:pt x="11" y="4"/>
                  </a:cubicBezTo>
                  <a:cubicBezTo>
                    <a:pt x="11" y="4"/>
                    <a:pt x="12" y="5"/>
                    <a:pt x="12" y="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799">
                <a:solidFill>
                  <a:schemeClr val="bg1"/>
                </a:solidFill>
              </a:endParaRPr>
            </a:p>
          </p:txBody>
        </p:sp>
        <p:sp>
          <p:nvSpPr>
            <p:cNvPr id="192" name="Freeform 29">
              <a:extLst>
                <a:ext uri="{FF2B5EF4-FFF2-40B4-BE49-F238E27FC236}">
                  <a16:creationId xmlns:a16="http://schemas.microsoft.com/office/drawing/2014/main" id="{E9B00A5D-BE04-4D7D-B4A2-204E2D0E048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540006" y="6181188"/>
              <a:ext cx="97648" cy="130778"/>
            </a:xfrm>
            <a:custGeom>
              <a:avLst/>
              <a:gdLst>
                <a:gd name="T0" fmla="*/ 34 w 56"/>
                <a:gd name="T1" fmla="*/ 11 h 75"/>
                <a:gd name="T2" fmla="*/ 34 w 56"/>
                <a:gd name="T3" fmla="*/ 75 h 75"/>
                <a:gd name="T4" fmla="*/ 22 w 56"/>
                <a:gd name="T5" fmla="*/ 75 h 75"/>
                <a:gd name="T6" fmla="*/ 22 w 56"/>
                <a:gd name="T7" fmla="*/ 11 h 75"/>
                <a:gd name="T8" fmla="*/ 0 w 56"/>
                <a:gd name="T9" fmla="*/ 11 h 75"/>
                <a:gd name="T10" fmla="*/ 0 w 56"/>
                <a:gd name="T11" fmla="*/ 0 h 75"/>
                <a:gd name="T12" fmla="*/ 56 w 56"/>
                <a:gd name="T13" fmla="*/ 0 h 75"/>
                <a:gd name="T14" fmla="*/ 56 w 56"/>
                <a:gd name="T15" fmla="*/ 11 h 75"/>
                <a:gd name="T16" fmla="*/ 34 w 56"/>
                <a:gd name="T17" fmla="*/ 11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6" h="75">
                  <a:moveTo>
                    <a:pt x="34" y="11"/>
                  </a:moveTo>
                  <a:lnTo>
                    <a:pt x="34" y="75"/>
                  </a:lnTo>
                  <a:lnTo>
                    <a:pt x="22" y="75"/>
                  </a:lnTo>
                  <a:lnTo>
                    <a:pt x="22" y="11"/>
                  </a:lnTo>
                  <a:lnTo>
                    <a:pt x="0" y="11"/>
                  </a:lnTo>
                  <a:lnTo>
                    <a:pt x="0" y="0"/>
                  </a:lnTo>
                  <a:lnTo>
                    <a:pt x="56" y="0"/>
                  </a:lnTo>
                  <a:lnTo>
                    <a:pt x="56" y="11"/>
                  </a:lnTo>
                  <a:lnTo>
                    <a:pt x="34" y="1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799">
                <a:solidFill>
                  <a:schemeClr val="bg1"/>
                </a:solidFill>
              </a:endParaRPr>
            </a:p>
          </p:txBody>
        </p:sp>
        <p:sp>
          <p:nvSpPr>
            <p:cNvPr id="193" name="Freeform 30">
              <a:extLst>
                <a:ext uri="{FF2B5EF4-FFF2-40B4-BE49-F238E27FC236}">
                  <a16:creationId xmlns:a16="http://schemas.microsoft.com/office/drawing/2014/main" id="{72C85502-C007-49A3-A8AB-2BCC8C53945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651603" y="6174213"/>
              <a:ext cx="80211" cy="137753"/>
            </a:xfrm>
            <a:custGeom>
              <a:avLst/>
              <a:gdLst>
                <a:gd name="T0" fmla="*/ 24 w 31"/>
                <a:gd name="T1" fmla="*/ 54 h 54"/>
                <a:gd name="T2" fmla="*/ 24 w 31"/>
                <a:gd name="T3" fmla="*/ 32 h 54"/>
                <a:gd name="T4" fmla="*/ 22 w 31"/>
                <a:gd name="T5" fmla="*/ 24 h 54"/>
                <a:gd name="T6" fmla="*/ 16 w 31"/>
                <a:gd name="T7" fmla="*/ 22 h 54"/>
                <a:gd name="T8" fmla="*/ 13 w 31"/>
                <a:gd name="T9" fmla="*/ 22 h 54"/>
                <a:gd name="T10" fmla="*/ 10 w 31"/>
                <a:gd name="T11" fmla="*/ 24 h 54"/>
                <a:gd name="T12" fmla="*/ 8 w 31"/>
                <a:gd name="T13" fmla="*/ 27 h 54"/>
                <a:gd name="T14" fmla="*/ 8 w 31"/>
                <a:gd name="T15" fmla="*/ 31 h 54"/>
                <a:gd name="T16" fmla="*/ 8 w 31"/>
                <a:gd name="T17" fmla="*/ 54 h 54"/>
                <a:gd name="T18" fmla="*/ 0 w 31"/>
                <a:gd name="T19" fmla="*/ 54 h 54"/>
                <a:gd name="T20" fmla="*/ 0 w 31"/>
                <a:gd name="T21" fmla="*/ 4 h 54"/>
                <a:gd name="T22" fmla="*/ 8 w 31"/>
                <a:gd name="T23" fmla="*/ 0 h 54"/>
                <a:gd name="T24" fmla="*/ 8 w 31"/>
                <a:gd name="T25" fmla="*/ 19 h 54"/>
                <a:gd name="T26" fmla="*/ 10 w 31"/>
                <a:gd name="T27" fmla="*/ 17 h 54"/>
                <a:gd name="T28" fmla="*/ 12 w 31"/>
                <a:gd name="T29" fmla="*/ 16 h 54"/>
                <a:gd name="T30" fmla="*/ 15 w 31"/>
                <a:gd name="T31" fmla="*/ 15 h 54"/>
                <a:gd name="T32" fmla="*/ 18 w 31"/>
                <a:gd name="T33" fmla="*/ 15 h 54"/>
                <a:gd name="T34" fmla="*/ 24 w 31"/>
                <a:gd name="T35" fmla="*/ 16 h 54"/>
                <a:gd name="T36" fmla="*/ 28 w 31"/>
                <a:gd name="T37" fmla="*/ 19 h 54"/>
                <a:gd name="T38" fmla="*/ 30 w 31"/>
                <a:gd name="T39" fmla="*/ 24 h 54"/>
                <a:gd name="T40" fmla="*/ 31 w 31"/>
                <a:gd name="T41" fmla="*/ 32 h 54"/>
                <a:gd name="T42" fmla="*/ 31 w 31"/>
                <a:gd name="T43" fmla="*/ 54 h 54"/>
                <a:gd name="T44" fmla="*/ 24 w 31"/>
                <a:gd name="T45" fmla="*/ 54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1" h="54">
                  <a:moveTo>
                    <a:pt x="24" y="54"/>
                  </a:moveTo>
                  <a:cubicBezTo>
                    <a:pt x="24" y="32"/>
                    <a:pt x="24" y="32"/>
                    <a:pt x="24" y="32"/>
                  </a:cubicBezTo>
                  <a:cubicBezTo>
                    <a:pt x="24" y="28"/>
                    <a:pt x="23" y="26"/>
                    <a:pt x="22" y="24"/>
                  </a:cubicBezTo>
                  <a:cubicBezTo>
                    <a:pt x="21" y="22"/>
                    <a:pt x="19" y="22"/>
                    <a:pt x="16" y="22"/>
                  </a:cubicBezTo>
                  <a:cubicBezTo>
                    <a:pt x="15" y="22"/>
                    <a:pt x="14" y="22"/>
                    <a:pt x="13" y="22"/>
                  </a:cubicBezTo>
                  <a:cubicBezTo>
                    <a:pt x="12" y="22"/>
                    <a:pt x="11" y="23"/>
                    <a:pt x="10" y="24"/>
                  </a:cubicBezTo>
                  <a:cubicBezTo>
                    <a:pt x="9" y="25"/>
                    <a:pt x="9" y="26"/>
                    <a:pt x="8" y="27"/>
                  </a:cubicBezTo>
                  <a:cubicBezTo>
                    <a:pt x="8" y="28"/>
                    <a:pt x="8" y="30"/>
                    <a:pt x="8" y="31"/>
                  </a:cubicBezTo>
                  <a:cubicBezTo>
                    <a:pt x="8" y="54"/>
                    <a:pt x="8" y="54"/>
                    <a:pt x="8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19"/>
                    <a:pt x="8" y="19"/>
                    <a:pt x="8" y="19"/>
                  </a:cubicBezTo>
                  <a:cubicBezTo>
                    <a:pt x="8" y="18"/>
                    <a:pt x="9" y="18"/>
                    <a:pt x="10" y="17"/>
                  </a:cubicBezTo>
                  <a:cubicBezTo>
                    <a:pt x="10" y="17"/>
                    <a:pt x="11" y="16"/>
                    <a:pt x="12" y="16"/>
                  </a:cubicBezTo>
                  <a:cubicBezTo>
                    <a:pt x="13" y="15"/>
                    <a:pt x="14" y="15"/>
                    <a:pt x="15" y="15"/>
                  </a:cubicBezTo>
                  <a:cubicBezTo>
                    <a:pt x="16" y="15"/>
                    <a:pt x="17" y="15"/>
                    <a:pt x="18" y="15"/>
                  </a:cubicBezTo>
                  <a:cubicBezTo>
                    <a:pt x="20" y="15"/>
                    <a:pt x="22" y="15"/>
                    <a:pt x="24" y="16"/>
                  </a:cubicBezTo>
                  <a:cubicBezTo>
                    <a:pt x="25" y="16"/>
                    <a:pt x="27" y="17"/>
                    <a:pt x="28" y="19"/>
                  </a:cubicBezTo>
                  <a:cubicBezTo>
                    <a:pt x="29" y="20"/>
                    <a:pt x="30" y="22"/>
                    <a:pt x="30" y="24"/>
                  </a:cubicBezTo>
                  <a:cubicBezTo>
                    <a:pt x="31" y="27"/>
                    <a:pt x="31" y="29"/>
                    <a:pt x="31" y="32"/>
                  </a:cubicBezTo>
                  <a:cubicBezTo>
                    <a:pt x="31" y="54"/>
                    <a:pt x="31" y="54"/>
                    <a:pt x="31" y="54"/>
                  </a:cubicBezTo>
                  <a:lnTo>
                    <a:pt x="24" y="5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799">
                <a:solidFill>
                  <a:schemeClr val="bg1"/>
                </a:solidFill>
              </a:endParaRPr>
            </a:p>
          </p:txBody>
        </p:sp>
        <p:sp>
          <p:nvSpPr>
            <p:cNvPr id="194" name="Freeform 31">
              <a:extLst>
                <a:ext uri="{FF2B5EF4-FFF2-40B4-BE49-F238E27FC236}">
                  <a16:creationId xmlns:a16="http://schemas.microsoft.com/office/drawing/2014/main" id="{9A42586B-B388-4323-82EB-ED3423EDC5DE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2750996" y="6212575"/>
              <a:ext cx="85443" cy="101135"/>
            </a:xfrm>
            <a:custGeom>
              <a:avLst/>
              <a:gdLst>
                <a:gd name="T0" fmla="*/ 33 w 33"/>
                <a:gd name="T1" fmla="*/ 19 h 40"/>
                <a:gd name="T2" fmla="*/ 33 w 33"/>
                <a:gd name="T3" fmla="*/ 21 h 40"/>
                <a:gd name="T4" fmla="*/ 33 w 33"/>
                <a:gd name="T5" fmla="*/ 22 h 40"/>
                <a:gd name="T6" fmla="*/ 7 w 33"/>
                <a:gd name="T7" fmla="*/ 22 h 40"/>
                <a:gd name="T8" fmla="*/ 8 w 33"/>
                <a:gd name="T9" fmla="*/ 27 h 40"/>
                <a:gd name="T10" fmla="*/ 11 w 33"/>
                <a:gd name="T11" fmla="*/ 30 h 40"/>
                <a:gd name="T12" fmla="*/ 13 w 33"/>
                <a:gd name="T13" fmla="*/ 32 h 40"/>
                <a:gd name="T14" fmla="*/ 17 w 33"/>
                <a:gd name="T15" fmla="*/ 33 h 40"/>
                <a:gd name="T16" fmla="*/ 19 w 33"/>
                <a:gd name="T17" fmla="*/ 33 h 40"/>
                <a:gd name="T18" fmla="*/ 21 w 33"/>
                <a:gd name="T19" fmla="*/ 32 h 40"/>
                <a:gd name="T20" fmla="*/ 23 w 33"/>
                <a:gd name="T21" fmla="*/ 31 h 40"/>
                <a:gd name="T22" fmla="*/ 25 w 33"/>
                <a:gd name="T23" fmla="*/ 30 h 40"/>
                <a:gd name="T24" fmla="*/ 30 w 33"/>
                <a:gd name="T25" fmla="*/ 35 h 40"/>
                <a:gd name="T26" fmla="*/ 27 w 33"/>
                <a:gd name="T27" fmla="*/ 37 h 40"/>
                <a:gd name="T28" fmla="*/ 24 w 33"/>
                <a:gd name="T29" fmla="*/ 38 h 40"/>
                <a:gd name="T30" fmla="*/ 21 w 33"/>
                <a:gd name="T31" fmla="*/ 39 h 40"/>
                <a:gd name="T32" fmla="*/ 16 w 33"/>
                <a:gd name="T33" fmla="*/ 40 h 40"/>
                <a:gd name="T34" fmla="*/ 12 w 33"/>
                <a:gd name="T35" fmla="*/ 39 h 40"/>
                <a:gd name="T36" fmla="*/ 8 w 33"/>
                <a:gd name="T37" fmla="*/ 37 h 40"/>
                <a:gd name="T38" fmla="*/ 5 w 33"/>
                <a:gd name="T39" fmla="*/ 34 h 40"/>
                <a:gd name="T40" fmla="*/ 2 w 33"/>
                <a:gd name="T41" fmla="*/ 31 h 40"/>
                <a:gd name="T42" fmla="*/ 0 w 33"/>
                <a:gd name="T43" fmla="*/ 26 h 40"/>
                <a:gd name="T44" fmla="*/ 0 w 33"/>
                <a:gd name="T45" fmla="*/ 20 h 40"/>
                <a:gd name="T46" fmla="*/ 1 w 33"/>
                <a:gd name="T47" fmla="*/ 11 h 40"/>
                <a:gd name="T48" fmla="*/ 4 w 33"/>
                <a:gd name="T49" fmla="*/ 5 h 40"/>
                <a:gd name="T50" fmla="*/ 10 w 33"/>
                <a:gd name="T51" fmla="*/ 1 h 40"/>
                <a:gd name="T52" fmla="*/ 17 w 33"/>
                <a:gd name="T53" fmla="*/ 0 h 40"/>
                <a:gd name="T54" fmla="*/ 24 w 33"/>
                <a:gd name="T55" fmla="*/ 1 h 40"/>
                <a:gd name="T56" fmla="*/ 29 w 33"/>
                <a:gd name="T57" fmla="*/ 5 h 40"/>
                <a:gd name="T58" fmla="*/ 32 w 33"/>
                <a:gd name="T59" fmla="*/ 11 h 40"/>
                <a:gd name="T60" fmla="*/ 33 w 33"/>
                <a:gd name="T61" fmla="*/ 19 h 40"/>
                <a:gd name="T62" fmla="*/ 25 w 33"/>
                <a:gd name="T63" fmla="*/ 16 h 40"/>
                <a:gd name="T64" fmla="*/ 24 w 33"/>
                <a:gd name="T65" fmla="*/ 12 h 40"/>
                <a:gd name="T66" fmla="*/ 23 w 33"/>
                <a:gd name="T67" fmla="*/ 9 h 40"/>
                <a:gd name="T68" fmla="*/ 20 w 33"/>
                <a:gd name="T69" fmla="*/ 7 h 40"/>
                <a:gd name="T70" fmla="*/ 16 w 33"/>
                <a:gd name="T71" fmla="*/ 6 h 40"/>
                <a:gd name="T72" fmla="*/ 13 w 33"/>
                <a:gd name="T73" fmla="*/ 7 h 40"/>
                <a:gd name="T74" fmla="*/ 10 w 33"/>
                <a:gd name="T75" fmla="*/ 9 h 40"/>
                <a:gd name="T76" fmla="*/ 8 w 33"/>
                <a:gd name="T77" fmla="*/ 12 h 40"/>
                <a:gd name="T78" fmla="*/ 7 w 33"/>
                <a:gd name="T79" fmla="*/ 16 h 40"/>
                <a:gd name="T80" fmla="*/ 25 w 33"/>
                <a:gd name="T81" fmla="*/ 1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3" h="40">
                  <a:moveTo>
                    <a:pt x="33" y="19"/>
                  </a:moveTo>
                  <a:cubicBezTo>
                    <a:pt x="33" y="19"/>
                    <a:pt x="33" y="20"/>
                    <a:pt x="33" y="21"/>
                  </a:cubicBezTo>
                  <a:cubicBezTo>
                    <a:pt x="33" y="21"/>
                    <a:pt x="33" y="22"/>
                    <a:pt x="33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4"/>
                    <a:pt x="8" y="26"/>
                    <a:pt x="8" y="27"/>
                  </a:cubicBezTo>
                  <a:cubicBezTo>
                    <a:pt x="9" y="28"/>
                    <a:pt x="10" y="29"/>
                    <a:pt x="11" y="30"/>
                  </a:cubicBezTo>
                  <a:cubicBezTo>
                    <a:pt x="11" y="31"/>
                    <a:pt x="12" y="32"/>
                    <a:pt x="13" y="32"/>
                  </a:cubicBezTo>
                  <a:cubicBezTo>
                    <a:pt x="15" y="33"/>
                    <a:pt x="16" y="33"/>
                    <a:pt x="17" y="33"/>
                  </a:cubicBezTo>
                  <a:cubicBezTo>
                    <a:pt x="18" y="33"/>
                    <a:pt x="18" y="33"/>
                    <a:pt x="19" y="33"/>
                  </a:cubicBezTo>
                  <a:cubicBezTo>
                    <a:pt x="20" y="32"/>
                    <a:pt x="21" y="32"/>
                    <a:pt x="21" y="32"/>
                  </a:cubicBezTo>
                  <a:cubicBezTo>
                    <a:pt x="22" y="32"/>
                    <a:pt x="23" y="31"/>
                    <a:pt x="23" y="31"/>
                  </a:cubicBezTo>
                  <a:cubicBezTo>
                    <a:pt x="24" y="31"/>
                    <a:pt x="24" y="30"/>
                    <a:pt x="25" y="30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29" y="35"/>
                    <a:pt x="28" y="36"/>
                    <a:pt x="27" y="37"/>
                  </a:cubicBezTo>
                  <a:cubicBezTo>
                    <a:pt x="26" y="37"/>
                    <a:pt x="25" y="38"/>
                    <a:pt x="24" y="38"/>
                  </a:cubicBezTo>
                  <a:cubicBezTo>
                    <a:pt x="23" y="39"/>
                    <a:pt x="22" y="39"/>
                    <a:pt x="21" y="39"/>
                  </a:cubicBezTo>
                  <a:cubicBezTo>
                    <a:pt x="19" y="39"/>
                    <a:pt x="18" y="40"/>
                    <a:pt x="16" y="40"/>
                  </a:cubicBezTo>
                  <a:cubicBezTo>
                    <a:pt x="15" y="40"/>
                    <a:pt x="13" y="39"/>
                    <a:pt x="12" y="39"/>
                  </a:cubicBezTo>
                  <a:cubicBezTo>
                    <a:pt x="10" y="38"/>
                    <a:pt x="9" y="38"/>
                    <a:pt x="8" y="37"/>
                  </a:cubicBezTo>
                  <a:cubicBezTo>
                    <a:pt x="7" y="36"/>
                    <a:pt x="6" y="35"/>
                    <a:pt x="5" y="34"/>
                  </a:cubicBezTo>
                  <a:cubicBezTo>
                    <a:pt x="4" y="34"/>
                    <a:pt x="3" y="32"/>
                    <a:pt x="2" y="31"/>
                  </a:cubicBezTo>
                  <a:cubicBezTo>
                    <a:pt x="1" y="29"/>
                    <a:pt x="1" y="28"/>
                    <a:pt x="0" y="26"/>
                  </a:cubicBezTo>
                  <a:cubicBezTo>
                    <a:pt x="0" y="24"/>
                    <a:pt x="0" y="22"/>
                    <a:pt x="0" y="20"/>
                  </a:cubicBezTo>
                  <a:cubicBezTo>
                    <a:pt x="0" y="16"/>
                    <a:pt x="0" y="13"/>
                    <a:pt x="1" y="11"/>
                  </a:cubicBezTo>
                  <a:cubicBezTo>
                    <a:pt x="2" y="8"/>
                    <a:pt x="3" y="6"/>
                    <a:pt x="4" y="5"/>
                  </a:cubicBezTo>
                  <a:cubicBezTo>
                    <a:pt x="6" y="3"/>
                    <a:pt x="8" y="2"/>
                    <a:pt x="10" y="1"/>
                  </a:cubicBezTo>
                  <a:cubicBezTo>
                    <a:pt x="12" y="0"/>
                    <a:pt x="14" y="0"/>
                    <a:pt x="17" y="0"/>
                  </a:cubicBezTo>
                  <a:cubicBezTo>
                    <a:pt x="19" y="0"/>
                    <a:pt x="22" y="0"/>
                    <a:pt x="24" y="1"/>
                  </a:cubicBezTo>
                  <a:cubicBezTo>
                    <a:pt x="26" y="2"/>
                    <a:pt x="27" y="4"/>
                    <a:pt x="29" y="5"/>
                  </a:cubicBezTo>
                  <a:cubicBezTo>
                    <a:pt x="30" y="7"/>
                    <a:pt x="31" y="9"/>
                    <a:pt x="32" y="11"/>
                  </a:cubicBezTo>
                  <a:cubicBezTo>
                    <a:pt x="32" y="14"/>
                    <a:pt x="33" y="16"/>
                    <a:pt x="33" y="19"/>
                  </a:cubicBezTo>
                  <a:close/>
                  <a:moveTo>
                    <a:pt x="25" y="16"/>
                  </a:moveTo>
                  <a:cubicBezTo>
                    <a:pt x="25" y="15"/>
                    <a:pt x="25" y="13"/>
                    <a:pt x="24" y="12"/>
                  </a:cubicBezTo>
                  <a:cubicBezTo>
                    <a:pt x="24" y="11"/>
                    <a:pt x="24" y="10"/>
                    <a:pt x="23" y="9"/>
                  </a:cubicBezTo>
                  <a:cubicBezTo>
                    <a:pt x="22" y="8"/>
                    <a:pt x="21" y="8"/>
                    <a:pt x="20" y="7"/>
                  </a:cubicBezTo>
                  <a:cubicBezTo>
                    <a:pt x="19" y="7"/>
                    <a:pt x="18" y="6"/>
                    <a:pt x="16" y="6"/>
                  </a:cubicBezTo>
                  <a:cubicBezTo>
                    <a:pt x="15" y="6"/>
                    <a:pt x="14" y="7"/>
                    <a:pt x="13" y="7"/>
                  </a:cubicBezTo>
                  <a:cubicBezTo>
                    <a:pt x="12" y="7"/>
                    <a:pt x="11" y="8"/>
                    <a:pt x="10" y="9"/>
                  </a:cubicBezTo>
                  <a:cubicBezTo>
                    <a:pt x="9" y="10"/>
                    <a:pt x="9" y="11"/>
                    <a:pt x="8" y="12"/>
                  </a:cubicBezTo>
                  <a:cubicBezTo>
                    <a:pt x="8" y="13"/>
                    <a:pt x="7" y="14"/>
                    <a:pt x="7" y="16"/>
                  </a:cubicBezTo>
                  <a:lnTo>
                    <a:pt x="25" y="1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799">
                <a:solidFill>
                  <a:schemeClr val="bg1"/>
                </a:solidFill>
              </a:endParaRPr>
            </a:p>
          </p:txBody>
        </p:sp>
        <p:sp>
          <p:nvSpPr>
            <p:cNvPr id="195" name="Freeform 32">
              <a:extLst>
                <a:ext uri="{FF2B5EF4-FFF2-40B4-BE49-F238E27FC236}">
                  <a16:creationId xmlns:a16="http://schemas.microsoft.com/office/drawing/2014/main" id="{558D2F0C-3796-492F-9EBD-4BB822191F30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2902698" y="6174213"/>
              <a:ext cx="80211" cy="139497"/>
            </a:xfrm>
            <a:custGeom>
              <a:avLst/>
              <a:gdLst>
                <a:gd name="T0" fmla="*/ 32 w 32"/>
                <a:gd name="T1" fmla="*/ 35 h 55"/>
                <a:gd name="T2" fmla="*/ 31 w 32"/>
                <a:gd name="T3" fmla="*/ 44 h 55"/>
                <a:gd name="T4" fmla="*/ 28 w 32"/>
                <a:gd name="T5" fmla="*/ 50 h 55"/>
                <a:gd name="T6" fmla="*/ 23 w 32"/>
                <a:gd name="T7" fmla="*/ 53 h 55"/>
                <a:gd name="T8" fmla="*/ 17 w 32"/>
                <a:gd name="T9" fmla="*/ 55 h 55"/>
                <a:gd name="T10" fmla="*/ 12 w 32"/>
                <a:gd name="T11" fmla="*/ 53 h 55"/>
                <a:gd name="T12" fmla="*/ 7 w 32"/>
                <a:gd name="T13" fmla="*/ 50 h 55"/>
                <a:gd name="T14" fmla="*/ 7 w 32"/>
                <a:gd name="T15" fmla="*/ 54 h 55"/>
                <a:gd name="T16" fmla="*/ 0 w 32"/>
                <a:gd name="T17" fmla="*/ 54 h 55"/>
                <a:gd name="T18" fmla="*/ 0 w 32"/>
                <a:gd name="T19" fmla="*/ 4 h 55"/>
                <a:gd name="T20" fmla="*/ 7 w 32"/>
                <a:gd name="T21" fmla="*/ 0 h 55"/>
                <a:gd name="T22" fmla="*/ 7 w 32"/>
                <a:gd name="T23" fmla="*/ 19 h 55"/>
                <a:gd name="T24" fmla="*/ 10 w 32"/>
                <a:gd name="T25" fmla="*/ 17 h 55"/>
                <a:gd name="T26" fmla="*/ 12 w 32"/>
                <a:gd name="T27" fmla="*/ 16 h 55"/>
                <a:gd name="T28" fmla="*/ 14 w 32"/>
                <a:gd name="T29" fmla="*/ 15 h 55"/>
                <a:gd name="T30" fmla="*/ 17 w 32"/>
                <a:gd name="T31" fmla="*/ 15 h 55"/>
                <a:gd name="T32" fmla="*/ 23 w 32"/>
                <a:gd name="T33" fmla="*/ 16 h 55"/>
                <a:gd name="T34" fmla="*/ 28 w 32"/>
                <a:gd name="T35" fmla="*/ 19 h 55"/>
                <a:gd name="T36" fmla="*/ 31 w 32"/>
                <a:gd name="T37" fmla="*/ 26 h 55"/>
                <a:gd name="T38" fmla="*/ 32 w 32"/>
                <a:gd name="T39" fmla="*/ 35 h 55"/>
                <a:gd name="T40" fmla="*/ 25 w 32"/>
                <a:gd name="T41" fmla="*/ 35 h 55"/>
                <a:gd name="T42" fmla="*/ 23 w 32"/>
                <a:gd name="T43" fmla="*/ 25 h 55"/>
                <a:gd name="T44" fmla="*/ 16 w 32"/>
                <a:gd name="T45" fmla="*/ 22 h 55"/>
                <a:gd name="T46" fmla="*/ 14 w 32"/>
                <a:gd name="T47" fmla="*/ 22 h 55"/>
                <a:gd name="T48" fmla="*/ 11 w 32"/>
                <a:gd name="T49" fmla="*/ 23 h 55"/>
                <a:gd name="T50" fmla="*/ 9 w 32"/>
                <a:gd name="T51" fmla="*/ 25 h 55"/>
                <a:gd name="T52" fmla="*/ 7 w 32"/>
                <a:gd name="T53" fmla="*/ 26 h 55"/>
                <a:gd name="T54" fmla="*/ 7 w 32"/>
                <a:gd name="T55" fmla="*/ 43 h 55"/>
                <a:gd name="T56" fmla="*/ 9 w 32"/>
                <a:gd name="T57" fmla="*/ 44 h 55"/>
                <a:gd name="T58" fmla="*/ 11 w 32"/>
                <a:gd name="T59" fmla="*/ 46 h 55"/>
                <a:gd name="T60" fmla="*/ 14 w 32"/>
                <a:gd name="T61" fmla="*/ 47 h 55"/>
                <a:gd name="T62" fmla="*/ 16 w 32"/>
                <a:gd name="T63" fmla="*/ 48 h 55"/>
                <a:gd name="T64" fmla="*/ 23 w 32"/>
                <a:gd name="T65" fmla="*/ 45 h 55"/>
                <a:gd name="T66" fmla="*/ 25 w 32"/>
                <a:gd name="T67" fmla="*/ 35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2" h="55">
                  <a:moveTo>
                    <a:pt x="32" y="35"/>
                  </a:moveTo>
                  <a:cubicBezTo>
                    <a:pt x="32" y="38"/>
                    <a:pt x="32" y="41"/>
                    <a:pt x="31" y="44"/>
                  </a:cubicBezTo>
                  <a:cubicBezTo>
                    <a:pt x="30" y="46"/>
                    <a:pt x="29" y="48"/>
                    <a:pt x="28" y="50"/>
                  </a:cubicBezTo>
                  <a:cubicBezTo>
                    <a:pt x="26" y="51"/>
                    <a:pt x="25" y="53"/>
                    <a:pt x="23" y="53"/>
                  </a:cubicBezTo>
                  <a:cubicBezTo>
                    <a:pt x="21" y="54"/>
                    <a:pt x="19" y="55"/>
                    <a:pt x="17" y="55"/>
                  </a:cubicBezTo>
                  <a:cubicBezTo>
                    <a:pt x="15" y="55"/>
                    <a:pt x="13" y="54"/>
                    <a:pt x="12" y="53"/>
                  </a:cubicBezTo>
                  <a:cubicBezTo>
                    <a:pt x="10" y="52"/>
                    <a:pt x="9" y="51"/>
                    <a:pt x="7" y="50"/>
                  </a:cubicBezTo>
                  <a:cubicBezTo>
                    <a:pt x="7" y="54"/>
                    <a:pt x="7" y="54"/>
                    <a:pt x="7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8" y="18"/>
                    <a:pt x="9" y="18"/>
                    <a:pt x="10" y="17"/>
                  </a:cubicBezTo>
                  <a:cubicBezTo>
                    <a:pt x="10" y="17"/>
                    <a:pt x="11" y="16"/>
                    <a:pt x="12" y="16"/>
                  </a:cubicBezTo>
                  <a:cubicBezTo>
                    <a:pt x="12" y="16"/>
                    <a:pt x="13" y="15"/>
                    <a:pt x="14" y="15"/>
                  </a:cubicBezTo>
                  <a:cubicBezTo>
                    <a:pt x="15" y="15"/>
                    <a:pt x="16" y="15"/>
                    <a:pt x="17" y="15"/>
                  </a:cubicBezTo>
                  <a:cubicBezTo>
                    <a:pt x="20" y="15"/>
                    <a:pt x="21" y="15"/>
                    <a:pt x="23" y="16"/>
                  </a:cubicBezTo>
                  <a:cubicBezTo>
                    <a:pt x="25" y="16"/>
                    <a:pt x="27" y="18"/>
                    <a:pt x="28" y="19"/>
                  </a:cubicBezTo>
                  <a:cubicBezTo>
                    <a:pt x="29" y="21"/>
                    <a:pt x="30" y="23"/>
                    <a:pt x="31" y="26"/>
                  </a:cubicBezTo>
                  <a:cubicBezTo>
                    <a:pt x="32" y="28"/>
                    <a:pt x="32" y="32"/>
                    <a:pt x="32" y="35"/>
                  </a:cubicBezTo>
                  <a:close/>
                  <a:moveTo>
                    <a:pt x="25" y="35"/>
                  </a:moveTo>
                  <a:cubicBezTo>
                    <a:pt x="25" y="31"/>
                    <a:pt x="24" y="27"/>
                    <a:pt x="23" y="25"/>
                  </a:cubicBezTo>
                  <a:cubicBezTo>
                    <a:pt x="21" y="23"/>
                    <a:pt x="19" y="22"/>
                    <a:pt x="16" y="22"/>
                  </a:cubicBezTo>
                  <a:cubicBezTo>
                    <a:pt x="15" y="22"/>
                    <a:pt x="14" y="22"/>
                    <a:pt x="14" y="22"/>
                  </a:cubicBezTo>
                  <a:cubicBezTo>
                    <a:pt x="13" y="22"/>
                    <a:pt x="12" y="23"/>
                    <a:pt x="11" y="23"/>
                  </a:cubicBezTo>
                  <a:cubicBezTo>
                    <a:pt x="10" y="23"/>
                    <a:pt x="10" y="24"/>
                    <a:pt x="9" y="25"/>
                  </a:cubicBezTo>
                  <a:cubicBezTo>
                    <a:pt x="8" y="25"/>
                    <a:pt x="8" y="26"/>
                    <a:pt x="7" y="26"/>
                  </a:cubicBezTo>
                  <a:cubicBezTo>
                    <a:pt x="7" y="43"/>
                    <a:pt x="7" y="43"/>
                    <a:pt x="7" y="43"/>
                  </a:cubicBezTo>
                  <a:cubicBezTo>
                    <a:pt x="8" y="43"/>
                    <a:pt x="8" y="44"/>
                    <a:pt x="9" y="44"/>
                  </a:cubicBezTo>
                  <a:cubicBezTo>
                    <a:pt x="10" y="45"/>
                    <a:pt x="10" y="45"/>
                    <a:pt x="11" y="46"/>
                  </a:cubicBezTo>
                  <a:cubicBezTo>
                    <a:pt x="12" y="46"/>
                    <a:pt x="13" y="47"/>
                    <a:pt x="14" y="47"/>
                  </a:cubicBezTo>
                  <a:cubicBezTo>
                    <a:pt x="15" y="47"/>
                    <a:pt x="15" y="48"/>
                    <a:pt x="16" y="48"/>
                  </a:cubicBezTo>
                  <a:cubicBezTo>
                    <a:pt x="19" y="48"/>
                    <a:pt x="21" y="47"/>
                    <a:pt x="23" y="45"/>
                  </a:cubicBezTo>
                  <a:cubicBezTo>
                    <a:pt x="24" y="43"/>
                    <a:pt x="25" y="39"/>
                    <a:pt x="25" y="3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799">
                <a:solidFill>
                  <a:schemeClr val="bg1"/>
                </a:solidFill>
              </a:endParaRPr>
            </a:p>
          </p:txBody>
        </p:sp>
        <p:sp>
          <p:nvSpPr>
            <p:cNvPr id="196" name="Freeform 33">
              <a:extLst>
                <a:ext uri="{FF2B5EF4-FFF2-40B4-BE49-F238E27FC236}">
                  <a16:creationId xmlns:a16="http://schemas.microsoft.com/office/drawing/2014/main" id="{DE4E3633-17EF-414F-A86D-0B6A9F2F098F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2998603" y="6212575"/>
              <a:ext cx="83698" cy="101135"/>
            </a:xfrm>
            <a:custGeom>
              <a:avLst/>
              <a:gdLst>
                <a:gd name="T0" fmla="*/ 33 w 33"/>
                <a:gd name="T1" fmla="*/ 19 h 40"/>
                <a:gd name="T2" fmla="*/ 33 w 33"/>
                <a:gd name="T3" fmla="*/ 21 h 40"/>
                <a:gd name="T4" fmla="*/ 33 w 33"/>
                <a:gd name="T5" fmla="*/ 22 h 40"/>
                <a:gd name="T6" fmla="*/ 8 w 33"/>
                <a:gd name="T7" fmla="*/ 22 h 40"/>
                <a:gd name="T8" fmla="*/ 9 w 33"/>
                <a:gd name="T9" fmla="*/ 27 h 40"/>
                <a:gd name="T10" fmla="*/ 11 w 33"/>
                <a:gd name="T11" fmla="*/ 30 h 40"/>
                <a:gd name="T12" fmla="*/ 14 w 33"/>
                <a:gd name="T13" fmla="*/ 32 h 40"/>
                <a:gd name="T14" fmla="*/ 17 w 33"/>
                <a:gd name="T15" fmla="*/ 33 h 40"/>
                <a:gd name="T16" fmla="*/ 20 w 33"/>
                <a:gd name="T17" fmla="*/ 33 h 40"/>
                <a:gd name="T18" fmla="*/ 22 w 33"/>
                <a:gd name="T19" fmla="*/ 32 h 40"/>
                <a:gd name="T20" fmla="*/ 24 w 33"/>
                <a:gd name="T21" fmla="*/ 31 h 40"/>
                <a:gd name="T22" fmla="*/ 26 w 33"/>
                <a:gd name="T23" fmla="*/ 30 h 40"/>
                <a:gd name="T24" fmla="*/ 30 w 33"/>
                <a:gd name="T25" fmla="*/ 35 h 40"/>
                <a:gd name="T26" fmla="*/ 28 w 33"/>
                <a:gd name="T27" fmla="*/ 37 h 40"/>
                <a:gd name="T28" fmla="*/ 25 w 33"/>
                <a:gd name="T29" fmla="*/ 38 h 40"/>
                <a:gd name="T30" fmla="*/ 21 w 33"/>
                <a:gd name="T31" fmla="*/ 39 h 40"/>
                <a:gd name="T32" fmla="*/ 17 w 33"/>
                <a:gd name="T33" fmla="*/ 40 h 40"/>
                <a:gd name="T34" fmla="*/ 12 w 33"/>
                <a:gd name="T35" fmla="*/ 39 h 40"/>
                <a:gd name="T36" fmla="*/ 8 w 33"/>
                <a:gd name="T37" fmla="*/ 37 h 40"/>
                <a:gd name="T38" fmla="*/ 5 w 33"/>
                <a:gd name="T39" fmla="*/ 34 h 40"/>
                <a:gd name="T40" fmla="*/ 3 w 33"/>
                <a:gd name="T41" fmla="*/ 31 h 40"/>
                <a:gd name="T42" fmla="*/ 1 w 33"/>
                <a:gd name="T43" fmla="*/ 26 h 40"/>
                <a:gd name="T44" fmla="*/ 0 w 33"/>
                <a:gd name="T45" fmla="*/ 20 h 40"/>
                <a:gd name="T46" fmla="*/ 2 w 33"/>
                <a:gd name="T47" fmla="*/ 11 h 40"/>
                <a:gd name="T48" fmla="*/ 5 w 33"/>
                <a:gd name="T49" fmla="*/ 5 h 40"/>
                <a:gd name="T50" fmla="*/ 10 w 33"/>
                <a:gd name="T51" fmla="*/ 1 h 40"/>
                <a:gd name="T52" fmla="*/ 17 w 33"/>
                <a:gd name="T53" fmla="*/ 0 h 40"/>
                <a:gd name="T54" fmla="*/ 24 w 33"/>
                <a:gd name="T55" fmla="*/ 1 h 40"/>
                <a:gd name="T56" fmla="*/ 29 w 33"/>
                <a:gd name="T57" fmla="*/ 5 h 40"/>
                <a:gd name="T58" fmla="*/ 32 w 33"/>
                <a:gd name="T59" fmla="*/ 11 h 40"/>
                <a:gd name="T60" fmla="*/ 33 w 33"/>
                <a:gd name="T61" fmla="*/ 19 h 40"/>
                <a:gd name="T62" fmla="*/ 26 w 33"/>
                <a:gd name="T63" fmla="*/ 16 h 40"/>
                <a:gd name="T64" fmla="*/ 25 w 33"/>
                <a:gd name="T65" fmla="*/ 12 h 40"/>
                <a:gd name="T66" fmla="*/ 23 w 33"/>
                <a:gd name="T67" fmla="*/ 9 h 40"/>
                <a:gd name="T68" fmla="*/ 21 w 33"/>
                <a:gd name="T69" fmla="*/ 7 h 40"/>
                <a:gd name="T70" fmla="*/ 17 w 33"/>
                <a:gd name="T71" fmla="*/ 6 h 40"/>
                <a:gd name="T72" fmla="*/ 13 w 33"/>
                <a:gd name="T73" fmla="*/ 7 h 40"/>
                <a:gd name="T74" fmla="*/ 11 w 33"/>
                <a:gd name="T75" fmla="*/ 9 h 40"/>
                <a:gd name="T76" fmla="*/ 9 w 33"/>
                <a:gd name="T77" fmla="*/ 12 h 40"/>
                <a:gd name="T78" fmla="*/ 8 w 33"/>
                <a:gd name="T79" fmla="*/ 16 h 40"/>
                <a:gd name="T80" fmla="*/ 26 w 33"/>
                <a:gd name="T81" fmla="*/ 1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3" h="40">
                  <a:moveTo>
                    <a:pt x="33" y="19"/>
                  </a:moveTo>
                  <a:cubicBezTo>
                    <a:pt x="33" y="19"/>
                    <a:pt x="33" y="20"/>
                    <a:pt x="33" y="21"/>
                  </a:cubicBezTo>
                  <a:cubicBezTo>
                    <a:pt x="33" y="21"/>
                    <a:pt x="33" y="22"/>
                    <a:pt x="33" y="22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24"/>
                    <a:pt x="8" y="26"/>
                    <a:pt x="9" y="27"/>
                  </a:cubicBezTo>
                  <a:cubicBezTo>
                    <a:pt x="10" y="28"/>
                    <a:pt x="10" y="29"/>
                    <a:pt x="11" y="30"/>
                  </a:cubicBezTo>
                  <a:cubicBezTo>
                    <a:pt x="12" y="31"/>
                    <a:pt x="13" y="32"/>
                    <a:pt x="14" y="32"/>
                  </a:cubicBezTo>
                  <a:cubicBezTo>
                    <a:pt x="15" y="33"/>
                    <a:pt x="16" y="33"/>
                    <a:pt x="17" y="33"/>
                  </a:cubicBezTo>
                  <a:cubicBezTo>
                    <a:pt x="18" y="33"/>
                    <a:pt x="19" y="33"/>
                    <a:pt x="20" y="33"/>
                  </a:cubicBezTo>
                  <a:cubicBezTo>
                    <a:pt x="21" y="32"/>
                    <a:pt x="21" y="32"/>
                    <a:pt x="22" y="32"/>
                  </a:cubicBezTo>
                  <a:cubicBezTo>
                    <a:pt x="23" y="32"/>
                    <a:pt x="23" y="31"/>
                    <a:pt x="24" y="31"/>
                  </a:cubicBezTo>
                  <a:cubicBezTo>
                    <a:pt x="24" y="31"/>
                    <a:pt x="25" y="30"/>
                    <a:pt x="26" y="30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29" y="35"/>
                    <a:pt x="28" y="36"/>
                    <a:pt x="28" y="37"/>
                  </a:cubicBezTo>
                  <a:cubicBezTo>
                    <a:pt x="27" y="37"/>
                    <a:pt x="26" y="38"/>
                    <a:pt x="25" y="38"/>
                  </a:cubicBezTo>
                  <a:cubicBezTo>
                    <a:pt x="24" y="39"/>
                    <a:pt x="23" y="39"/>
                    <a:pt x="21" y="39"/>
                  </a:cubicBezTo>
                  <a:cubicBezTo>
                    <a:pt x="20" y="39"/>
                    <a:pt x="19" y="40"/>
                    <a:pt x="17" y="40"/>
                  </a:cubicBezTo>
                  <a:cubicBezTo>
                    <a:pt x="15" y="40"/>
                    <a:pt x="14" y="39"/>
                    <a:pt x="12" y="39"/>
                  </a:cubicBezTo>
                  <a:cubicBezTo>
                    <a:pt x="11" y="38"/>
                    <a:pt x="10" y="38"/>
                    <a:pt x="8" y="37"/>
                  </a:cubicBezTo>
                  <a:cubicBezTo>
                    <a:pt x="7" y="36"/>
                    <a:pt x="6" y="35"/>
                    <a:pt x="5" y="34"/>
                  </a:cubicBezTo>
                  <a:cubicBezTo>
                    <a:pt x="5" y="34"/>
                    <a:pt x="4" y="32"/>
                    <a:pt x="3" y="31"/>
                  </a:cubicBezTo>
                  <a:cubicBezTo>
                    <a:pt x="2" y="29"/>
                    <a:pt x="1" y="28"/>
                    <a:pt x="1" y="26"/>
                  </a:cubicBezTo>
                  <a:cubicBezTo>
                    <a:pt x="1" y="24"/>
                    <a:pt x="0" y="22"/>
                    <a:pt x="0" y="20"/>
                  </a:cubicBezTo>
                  <a:cubicBezTo>
                    <a:pt x="0" y="16"/>
                    <a:pt x="1" y="13"/>
                    <a:pt x="2" y="11"/>
                  </a:cubicBezTo>
                  <a:cubicBezTo>
                    <a:pt x="2" y="8"/>
                    <a:pt x="4" y="6"/>
                    <a:pt x="5" y="5"/>
                  </a:cubicBezTo>
                  <a:cubicBezTo>
                    <a:pt x="7" y="3"/>
                    <a:pt x="8" y="2"/>
                    <a:pt x="10" y="1"/>
                  </a:cubicBezTo>
                  <a:cubicBezTo>
                    <a:pt x="12" y="0"/>
                    <a:pt x="15" y="0"/>
                    <a:pt x="17" y="0"/>
                  </a:cubicBezTo>
                  <a:cubicBezTo>
                    <a:pt x="20" y="0"/>
                    <a:pt x="22" y="0"/>
                    <a:pt x="24" y="1"/>
                  </a:cubicBezTo>
                  <a:cubicBezTo>
                    <a:pt x="26" y="2"/>
                    <a:pt x="28" y="4"/>
                    <a:pt x="29" y="5"/>
                  </a:cubicBezTo>
                  <a:cubicBezTo>
                    <a:pt x="31" y="7"/>
                    <a:pt x="32" y="9"/>
                    <a:pt x="32" y="11"/>
                  </a:cubicBezTo>
                  <a:cubicBezTo>
                    <a:pt x="33" y="14"/>
                    <a:pt x="33" y="16"/>
                    <a:pt x="33" y="19"/>
                  </a:cubicBezTo>
                  <a:close/>
                  <a:moveTo>
                    <a:pt x="26" y="16"/>
                  </a:moveTo>
                  <a:cubicBezTo>
                    <a:pt x="26" y="15"/>
                    <a:pt x="25" y="13"/>
                    <a:pt x="25" y="12"/>
                  </a:cubicBezTo>
                  <a:cubicBezTo>
                    <a:pt x="25" y="11"/>
                    <a:pt x="24" y="10"/>
                    <a:pt x="23" y="9"/>
                  </a:cubicBezTo>
                  <a:cubicBezTo>
                    <a:pt x="23" y="8"/>
                    <a:pt x="22" y="8"/>
                    <a:pt x="21" y="7"/>
                  </a:cubicBezTo>
                  <a:cubicBezTo>
                    <a:pt x="20" y="7"/>
                    <a:pt x="18" y="6"/>
                    <a:pt x="17" y="6"/>
                  </a:cubicBezTo>
                  <a:cubicBezTo>
                    <a:pt x="15" y="6"/>
                    <a:pt x="14" y="7"/>
                    <a:pt x="13" y="7"/>
                  </a:cubicBezTo>
                  <a:cubicBezTo>
                    <a:pt x="12" y="7"/>
                    <a:pt x="11" y="8"/>
                    <a:pt x="11" y="9"/>
                  </a:cubicBezTo>
                  <a:cubicBezTo>
                    <a:pt x="10" y="10"/>
                    <a:pt x="9" y="11"/>
                    <a:pt x="9" y="12"/>
                  </a:cubicBezTo>
                  <a:cubicBezTo>
                    <a:pt x="8" y="13"/>
                    <a:pt x="8" y="14"/>
                    <a:pt x="8" y="16"/>
                  </a:cubicBezTo>
                  <a:lnTo>
                    <a:pt x="26" y="1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799">
                <a:solidFill>
                  <a:schemeClr val="bg1"/>
                </a:solidFill>
              </a:endParaRPr>
            </a:p>
          </p:txBody>
        </p:sp>
        <p:sp>
          <p:nvSpPr>
            <p:cNvPr id="197" name="Freeform 34">
              <a:extLst>
                <a:ext uri="{FF2B5EF4-FFF2-40B4-BE49-F238E27FC236}">
                  <a16:creationId xmlns:a16="http://schemas.microsoft.com/office/drawing/2014/main" id="{2572AE39-9386-47FC-B6AF-FBCF804BEBF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096251" y="6174213"/>
              <a:ext cx="55799" cy="139497"/>
            </a:xfrm>
            <a:custGeom>
              <a:avLst/>
              <a:gdLst>
                <a:gd name="T0" fmla="*/ 21 w 22"/>
                <a:gd name="T1" fmla="*/ 53 h 55"/>
                <a:gd name="T2" fmla="*/ 18 w 22"/>
                <a:gd name="T3" fmla="*/ 54 h 55"/>
                <a:gd name="T4" fmla="*/ 14 w 22"/>
                <a:gd name="T5" fmla="*/ 55 h 55"/>
                <a:gd name="T6" fmla="*/ 10 w 22"/>
                <a:gd name="T7" fmla="*/ 54 h 55"/>
                <a:gd name="T8" fmla="*/ 8 w 22"/>
                <a:gd name="T9" fmla="*/ 52 h 55"/>
                <a:gd name="T10" fmla="*/ 6 w 22"/>
                <a:gd name="T11" fmla="*/ 49 h 55"/>
                <a:gd name="T12" fmla="*/ 5 w 22"/>
                <a:gd name="T13" fmla="*/ 44 h 55"/>
                <a:gd name="T14" fmla="*/ 5 w 22"/>
                <a:gd name="T15" fmla="*/ 22 h 55"/>
                <a:gd name="T16" fmla="*/ 0 w 22"/>
                <a:gd name="T17" fmla="*/ 22 h 55"/>
                <a:gd name="T18" fmla="*/ 0 w 22"/>
                <a:gd name="T19" fmla="*/ 15 h 55"/>
                <a:gd name="T20" fmla="*/ 5 w 22"/>
                <a:gd name="T21" fmla="*/ 15 h 55"/>
                <a:gd name="T22" fmla="*/ 5 w 22"/>
                <a:gd name="T23" fmla="*/ 4 h 55"/>
                <a:gd name="T24" fmla="*/ 12 w 22"/>
                <a:gd name="T25" fmla="*/ 0 h 55"/>
                <a:gd name="T26" fmla="*/ 12 w 22"/>
                <a:gd name="T27" fmla="*/ 15 h 55"/>
                <a:gd name="T28" fmla="*/ 22 w 22"/>
                <a:gd name="T29" fmla="*/ 15 h 55"/>
                <a:gd name="T30" fmla="*/ 22 w 22"/>
                <a:gd name="T31" fmla="*/ 22 h 55"/>
                <a:gd name="T32" fmla="*/ 12 w 22"/>
                <a:gd name="T33" fmla="*/ 22 h 55"/>
                <a:gd name="T34" fmla="*/ 12 w 22"/>
                <a:gd name="T35" fmla="*/ 43 h 55"/>
                <a:gd name="T36" fmla="*/ 13 w 22"/>
                <a:gd name="T37" fmla="*/ 45 h 55"/>
                <a:gd name="T38" fmla="*/ 13 w 22"/>
                <a:gd name="T39" fmla="*/ 47 h 55"/>
                <a:gd name="T40" fmla="*/ 15 w 22"/>
                <a:gd name="T41" fmla="*/ 47 h 55"/>
                <a:gd name="T42" fmla="*/ 16 w 22"/>
                <a:gd name="T43" fmla="*/ 48 h 55"/>
                <a:gd name="T44" fmla="*/ 19 w 22"/>
                <a:gd name="T45" fmla="*/ 47 h 55"/>
                <a:gd name="T46" fmla="*/ 22 w 22"/>
                <a:gd name="T47" fmla="*/ 46 h 55"/>
                <a:gd name="T48" fmla="*/ 21 w 22"/>
                <a:gd name="T49" fmla="*/ 53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2" h="55">
                  <a:moveTo>
                    <a:pt x="21" y="53"/>
                  </a:moveTo>
                  <a:cubicBezTo>
                    <a:pt x="20" y="53"/>
                    <a:pt x="19" y="54"/>
                    <a:pt x="18" y="54"/>
                  </a:cubicBezTo>
                  <a:cubicBezTo>
                    <a:pt x="17" y="54"/>
                    <a:pt x="15" y="55"/>
                    <a:pt x="14" y="55"/>
                  </a:cubicBezTo>
                  <a:cubicBezTo>
                    <a:pt x="12" y="55"/>
                    <a:pt x="11" y="54"/>
                    <a:pt x="10" y="54"/>
                  </a:cubicBezTo>
                  <a:cubicBezTo>
                    <a:pt x="9" y="54"/>
                    <a:pt x="8" y="53"/>
                    <a:pt x="8" y="52"/>
                  </a:cubicBezTo>
                  <a:cubicBezTo>
                    <a:pt x="7" y="51"/>
                    <a:pt x="6" y="50"/>
                    <a:pt x="6" y="49"/>
                  </a:cubicBezTo>
                  <a:cubicBezTo>
                    <a:pt x="5" y="48"/>
                    <a:pt x="5" y="46"/>
                    <a:pt x="5" y="44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15"/>
                    <a:pt x="12" y="15"/>
                    <a:pt x="12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2" y="43"/>
                    <a:pt x="12" y="43"/>
                    <a:pt x="12" y="43"/>
                  </a:cubicBezTo>
                  <a:cubicBezTo>
                    <a:pt x="12" y="44"/>
                    <a:pt x="13" y="45"/>
                    <a:pt x="13" y="45"/>
                  </a:cubicBezTo>
                  <a:cubicBezTo>
                    <a:pt x="13" y="46"/>
                    <a:pt x="13" y="46"/>
                    <a:pt x="13" y="47"/>
                  </a:cubicBezTo>
                  <a:cubicBezTo>
                    <a:pt x="14" y="47"/>
                    <a:pt x="14" y="47"/>
                    <a:pt x="15" y="47"/>
                  </a:cubicBezTo>
                  <a:cubicBezTo>
                    <a:pt x="15" y="48"/>
                    <a:pt x="16" y="48"/>
                    <a:pt x="16" y="48"/>
                  </a:cubicBezTo>
                  <a:cubicBezTo>
                    <a:pt x="17" y="48"/>
                    <a:pt x="18" y="48"/>
                    <a:pt x="19" y="47"/>
                  </a:cubicBezTo>
                  <a:cubicBezTo>
                    <a:pt x="20" y="47"/>
                    <a:pt x="21" y="47"/>
                    <a:pt x="22" y="46"/>
                  </a:cubicBezTo>
                  <a:lnTo>
                    <a:pt x="21" y="5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799">
                <a:solidFill>
                  <a:schemeClr val="bg1"/>
                </a:solidFill>
              </a:endParaRPr>
            </a:p>
          </p:txBody>
        </p:sp>
        <p:sp>
          <p:nvSpPr>
            <p:cNvPr id="198" name="Freeform 35">
              <a:extLst>
                <a:ext uri="{FF2B5EF4-FFF2-40B4-BE49-F238E27FC236}">
                  <a16:creationId xmlns:a16="http://schemas.microsoft.com/office/drawing/2014/main" id="{7096AEC6-B8C0-4212-842F-89677AE7D80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164256" y="6174213"/>
              <a:ext cx="55799" cy="139497"/>
            </a:xfrm>
            <a:custGeom>
              <a:avLst/>
              <a:gdLst>
                <a:gd name="T0" fmla="*/ 21 w 22"/>
                <a:gd name="T1" fmla="*/ 53 h 55"/>
                <a:gd name="T2" fmla="*/ 18 w 22"/>
                <a:gd name="T3" fmla="*/ 54 h 55"/>
                <a:gd name="T4" fmla="*/ 14 w 22"/>
                <a:gd name="T5" fmla="*/ 55 h 55"/>
                <a:gd name="T6" fmla="*/ 10 w 22"/>
                <a:gd name="T7" fmla="*/ 54 h 55"/>
                <a:gd name="T8" fmla="*/ 7 w 22"/>
                <a:gd name="T9" fmla="*/ 52 h 55"/>
                <a:gd name="T10" fmla="*/ 6 w 22"/>
                <a:gd name="T11" fmla="*/ 49 h 55"/>
                <a:gd name="T12" fmla="*/ 5 w 22"/>
                <a:gd name="T13" fmla="*/ 44 h 55"/>
                <a:gd name="T14" fmla="*/ 5 w 22"/>
                <a:gd name="T15" fmla="*/ 22 h 55"/>
                <a:gd name="T16" fmla="*/ 0 w 22"/>
                <a:gd name="T17" fmla="*/ 22 h 55"/>
                <a:gd name="T18" fmla="*/ 0 w 22"/>
                <a:gd name="T19" fmla="*/ 15 h 55"/>
                <a:gd name="T20" fmla="*/ 5 w 22"/>
                <a:gd name="T21" fmla="*/ 15 h 55"/>
                <a:gd name="T22" fmla="*/ 5 w 22"/>
                <a:gd name="T23" fmla="*/ 4 h 55"/>
                <a:gd name="T24" fmla="*/ 12 w 22"/>
                <a:gd name="T25" fmla="*/ 0 h 55"/>
                <a:gd name="T26" fmla="*/ 12 w 22"/>
                <a:gd name="T27" fmla="*/ 15 h 55"/>
                <a:gd name="T28" fmla="*/ 22 w 22"/>
                <a:gd name="T29" fmla="*/ 15 h 55"/>
                <a:gd name="T30" fmla="*/ 22 w 22"/>
                <a:gd name="T31" fmla="*/ 22 h 55"/>
                <a:gd name="T32" fmla="*/ 12 w 22"/>
                <a:gd name="T33" fmla="*/ 22 h 55"/>
                <a:gd name="T34" fmla="*/ 12 w 22"/>
                <a:gd name="T35" fmla="*/ 43 h 55"/>
                <a:gd name="T36" fmla="*/ 13 w 22"/>
                <a:gd name="T37" fmla="*/ 45 h 55"/>
                <a:gd name="T38" fmla="*/ 13 w 22"/>
                <a:gd name="T39" fmla="*/ 47 h 55"/>
                <a:gd name="T40" fmla="*/ 15 w 22"/>
                <a:gd name="T41" fmla="*/ 47 h 55"/>
                <a:gd name="T42" fmla="*/ 16 w 22"/>
                <a:gd name="T43" fmla="*/ 48 h 55"/>
                <a:gd name="T44" fmla="*/ 19 w 22"/>
                <a:gd name="T45" fmla="*/ 47 h 55"/>
                <a:gd name="T46" fmla="*/ 22 w 22"/>
                <a:gd name="T47" fmla="*/ 46 h 55"/>
                <a:gd name="T48" fmla="*/ 21 w 22"/>
                <a:gd name="T49" fmla="*/ 53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2" h="55">
                  <a:moveTo>
                    <a:pt x="21" y="53"/>
                  </a:moveTo>
                  <a:cubicBezTo>
                    <a:pt x="20" y="53"/>
                    <a:pt x="19" y="54"/>
                    <a:pt x="18" y="54"/>
                  </a:cubicBezTo>
                  <a:cubicBezTo>
                    <a:pt x="16" y="54"/>
                    <a:pt x="15" y="55"/>
                    <a:pt x="14" y="55"/>
                  </a:cubicBezTo>
                  <a:cubicBezTo>
                    <a:pt x="12" y="55"/>
                    <a:pt x="11" y="54"/>
                    <a:pt x="10" y="54"/>
                  </a:cubicBezTo>
                  <a:cubicBezTo>
                    <a:pt x="9" y="54"/>
                    <a:pt x="8" y="53"/>
                    <a:pt x="7" y="52"/>
                  </a:cubicBezTo>
                  <a:cubicBezTo>
                    <a:pt x="7" y="51"/>
                    <a:pt x="6" y="50"/>
                    <a:pt x="6" y="49"/>
                  </a:cubicBezTo>
                  <a:cubicBezTo>
                    <a:pt x="5" y="48"/>
                    <a:pt x="5" y="46"/>
                    <a:pt x="5" y="44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15"/>
                    <a:pt x="12" y="15"/>
                    <a:pt x="12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2" y="43"/>
                    <a:pt x="12" y="43"/>
                    <a:pt x="12" y="43"/>
                  </a:cubicBezTo>
                  <a:cubicBezTo>
                    <a:pt x="12" y="44"/>
                    <a:pt x="12" y="45"/>
                    <a:pt x="13" y="45"/>
                  </a:cubicBezTo>
                  <a:cubicBezTo>
                    <a:pt x="13" y="46"/>
                    <a:pt x="13" y="46"/>
                    <a:pt x="13" y="47"/>
                  </a:cubicBezTo>
                  <a:cubicBezTo>
                    <a:pt x="14" y="47"/>
                    <a:pt x="14" y="47"/>
                    <a:pt x="15" y="47"/>
                  </a:cubicBezTo>
                  <a:cubicBezTo>
                    <a:pt x="15" y="48"/>
                    <a:pt x="16" y="48"/>
                    <a:pt x="16" y="48"/>
                  </a:cubicBezTo>
                  <a:cubicBezTo>
                    <a:pt x="17" y="48"/>
                    <a:pt x="18" y="48"/>
                    <a:pt x="19" y="47"/>
                  </a:cubicBezTo>
                  <a:cubicBezTo>
                    <a:pt x="20" y="47"/>
                    <a:pt x="21" y="47"/>
                    <a:pt x="22" y="46"/>
                  </a:cubicBezTo>
                  <a:lnTo>
                    <a:pt x="21" y="5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799">
                <a:solidFill>
                  <a:schemeClr val="bg1"/>
                </a:solidFill>
              </a:endParaRPr>
            </a:p>
          </p:txBody>
        </p:sp>
        <p:sp>
          <p:nvSpPr>
            <p:cNvPr id="199" name="Freeform 36">
              <a:extLst>
                <a:ext uri="{FF2B5EF4-FFF2-40B4-BE49-F238E27FC236}">
                  <a16:creationId xmlns:a16="http://schemas.microsoft.com/office/drawing/2014/main" id="{406AD873-E434-40CF-BFBD-6D1D1CA7CB89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3234004" y="6212575"/>
              <a:ext cx="83698" cy="101135"/>
            </a:xfrm>
            <a:custGeom>
              <a:avLst/>
              <a:gdLst>
                <a:gd name="T0" fmla="*/ 33 w 33"/>
                <a:gd name="T1" fmla="*/ 19 h 40"/>
                <a:gd name="T2" fmla="*/ 33 w 33"/>
                <a:gd name="T3" fmla="*/ 21 h 40"/>
                <a:gd name="T4" fmla="*/ 33 w 33"/>
                <a:gd name="T5" fmla="*/ 22 h 40"/>
                <a:gd name="T6" fmla="*/ 8 w 33"/>
                <a:gd name="T7" fmla="*/ 22 h 40"/>
                <a:gd name="T8" fmla="*/ 9 w 33"/>
                <a:gd name="T9" fmla="*/ 27 h 40"/>
                <a:gd name="T10" fmla="*/ 11 w 33"/>
                <a:gd name="T11" fmla="*/ 30 h 40"/>
                <a:gd name="T12" fmla="*/ 14 w 33"/>
                <a:gd name="T13" fmla="*/ 32 h 40"/>
                <a:gd name="T14" fmla="*/ 17 w 33"/>
                <a:gd name="T15" fmla="*/ 33 h 40"/>
                <a:gd name="T16" fmla="*/ 20 w 33"/>
                <a:gd name="T17" fmla="*/ 33 h 40"/>
                <a:gd name="T18" fmla="*/ 22 w 33"/>
                <a:gd name="T19" fmla="*/ 32 h 40"/>
                <a:gd name="T20" fmla="*/ 24 w 33"/>
                <a:gd name="T21" fmla="*/ 31 h 40"/>
                <a:gd name="T22" fmla="*/ 26 w 33"/>
                <a:gd name="T23" fmla="*/ 30 h 40"/>
                <a:gd name="T24" fmla="*/ 30 w 33"/>
                <a:gd name="T25" fmla="*/ 35 h 40"/>
                <a:gd name="T26" fmla="*/ 27 w 33"/>
                <a:gd name="T27" fmla="*/ 37 h 40"/>
                <a:gd name="T28" fmla="*/ 25 w 33"/>
                <a:gd name="T29" fmla="*/ 38 h 40"/>
                <a:gd name="T30" fmla="*/ 21 w 33"/>
                <a:gd name="T31" fmla="*/ 39 h 40"/>
                <a:gd name="T32" fmla="*/ 17 w 33"/>
                <a:gd name="T33" fmla="*/ 40 h 40"/>
                <a:gd name="T34" fmla="*/ 12 w 33"/>
                <a:gd name="T35" fmla="*/ 39 h 40"/>
                <a:gd name="T36" fmla="*/ 8 w 33"/>
                <a:gd name="T37" fmla="*/ 37 h 40"/>
                <a:gd name="T38" fmla="*/ 5 w 33"/>
                <a:gd name="T39" fmla="*/ 34 h 40"/>
                <a:gd name="T40" fmla="*/ 3 w 33"/>
                <a:gd name="T41" fmla="*/ 31 h 40"/>
                <a:gd name="T42" fmla="*/ 1 w 33"/>
                <a:gd name="T43" fmla="*/ 26 h 40"/>
                <a:gd name="T44" fmla="*/ 0 w 33"/>
                <a:gd name="T45" fmla="*/ 20 h 40"/>
                <a:gd name="T46" fmla="*/ 2 w 33"/>
                <a:gd name="T47" fmla="*/ 11 h 40"/>
                <a:gd name="T48" fmla="*/ 5 w 33"/>
                <a:gd name="T49" fmla="*/ 5 h 40"/>
                <a:gd name="T50" fmla="*/ 10 w 33"/>
                <a:gd name="T51" fmla="*/ 1 h 40"/>
                <a:gd name="T52" fmla="*/ 17 w 33"/>
                <a:gd name="T53" fmla="*/ 0 h 40"/>
                <a:gd name="T54" fmla="*/ 24 w 33"/>
                <a:gd name="T55" fmla="*/ 1 h 40"/>
                <a:gd name="T56" fmla="*/ 29 w 33"/>
                <a:gd name="T57" fmla="*/ 5 h 40"/>
                <a:gd name="T58" fmla="*/ 32 w 33"/>
                <a:gd name="T59" fmla="*/ 11 h 40"/>
                <a:gd name="T60" fmla="*/ 33 w 33"/>
                <a:gd name="T61" fmla="*/ 19 h 40"/>
                <a:gd name="T62" fmla="*/ 26 w 33"/>
                <a:gd name="T63" fmla="*/ 16 h 40"/>
                <a:gd name="T64" fmla="*/ 25 w 33"/>
                <a:gd name="T65" fmla="*/ 12 h 40"/>
                <a:gd name="T66" fmla="*/ 23 w 33"/>
                <a:gd name="T67" fmla="*/ 9 h 40"/>
                <a:gd name="T68" fmla="*/ 21 w 33"/>
                <a:gd name="T69" fmla="*/ 7 h 40"/>
                <a:gd name="T70" fmla="*/ 17 w 33"/>
                <a:gd name="T71" fmla="*/ 6 h 40"/>
                <a:gd name="T72" fmla="*/ 13 w 33"/>
                <a:gd name="T73" fmla="*/ 7 h 40"/>
                <a:gd name="T74" fmla="*/ 11 w 33"/>
                <a:gd name="T75" fmla="*/ 9 h 40"/>
                <a:gd name="T76" fmla="*/ 9 w 33"/>
                <a:gd name="T77" fmla="*/ 12 h 40"/>
                <a:gd name="T78" fmla="*/ 8 w 33"/>
                <a:gd name="T79" fmla="*/ 16 h 40"/>
                <a:gd name="T80" fmla="*/ 26 w 33"/>
                <a:gd name="T81" fmla="*/ 1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3" h="40">
                  <a:moveTo>
                    <a:pt x="33" y="19"/>
                  </a:moveTo>
                  <a:cubicBezTo>
                    <a:pt x="33" y="19"/>
                    <a:pt x="33" y="20"/>
                    <a:pt x="33" y="21"/>
                  </a:cubicBezTo>
                  <a:cubicBezTo>
                    <a:pt x="33" y="21"/>
                    <a:pt x="33" y="22"/>
                    <a:pt x="33" y="22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24"/>
                    <a:pt x="8" y="26"/>
                    <a:pt x="9" y="27"/>
                  </a:cubicBezTo>
                  <a:cubicBezTo>
                    <a:pt x="10" y="28"/>
                    <a:pt x="10" y="29"/>
                    <a:pt x="11" y="30"/>
                  </a:cubicBezTo>
                  <a:cubicBezTo>
                    <a:pt x="12" y="31"/>
                    <a:pt x="13" y="32"/>
                    <a:pt x="14" y="32"/>
                  </a:cubicBezTo>
                  <a:cubicBezTo>
                    <a:pt x="15" y="33"/>
                    <a:pt x="16" y="33"/>
                    <a:pt x="17" y="33"/>
                  </a:cubicBezTo>
                  <a:cubicBezTo>
                    <a:pt x="18" y="33"/>
                    <a:pt x="19" y="33"/>
                    <a:pt x="20" y="33"/>
                  </a:cubicBezTo>
                  <a:cubicBezTo>
                    <a:pt x="21" y="32"/>
                    <a:pt x="21" y="32"/>
                    <a:pt x="22" y="32"/>
                  </a:cubicBezTo>
                  <a:cubicBezTo>
                    <a:pt x="23" y="32"/>
                    <a:pt x="23" y="31"/>
                    <a:pt x="24" y="31"/>
                  </a:cubicBezTo>
                  <a:cubicBezTo>
                    <a:pt x="24" y="31"/>
                    <a:pt x="25" y="30"/>
                    <a:pt x="26" y="30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29" y="35"/>
                    <a:pt x="28" y="36"/>
                    <a:pt x="27" y="37"/>
                  </a:cubicBezTo>
                  <a:cubicBezTo>
                    <a:pt x="27" y="37"/>
                    <a:pt x="26" y="38"/>
                    <a:pt x="25" y="38"/>
                  </a:cubicBezTo>
                  <a:cubicBezTo>
                    <a:pt x="24" y="39"/>
                    <a:pt x="22" y="39"/>
                    <a:pt x="21" y="39"/>
                  </a:cubicBezTo>
                  <a:cubicBezTo>
                    <a:pt x="20" y="39"/>
                    <a:pt x="19" y="40"/>
                    <a:pt x="17" y="40"/>
                  </a:cubicBezTo>
                  <a:cubicBezTo>
                    <a:pt x="15" y="40"/>
                    <a:pt x="14" y="39"/>
                    <a:pt x="12" y="39"/>
                  </a:cubicBezTo>
                  <a:cubicBezTo>
                    <a:pt x="11" y="38"/>
                    <a:pt x="10" y="38"/>
                    <a:pt x="8" y="37"/>
                  </a:cubicBezTo>
                  <a:cubicBezTo>
                    <a:pt x="7" y="36"/>
                    <a:pt x="6" y="35"/>
                    <a:pt x="5" y="34"/>
                  </a:cubicBezTo>
                  <a:cubicBezTo>
                    <a:pt x="5" y="34"/>
                    <a:pt x="4" y="32"/>
                    <a:pt x="3" y="31"/>
                  </a:cubicBezTo>
                  <a:cubicBezTo>
                    <a:pt x="2" y="29"/>
                    <a:pt x="1" y="28"/>
                    <a:pt x="1" y="26"/>
                  </a:cubicBezTo>
                  <a:cubicBezTo>
                    <a:pt x="1" y="24"/>
                    <a:pt x="0" y="22"/>
                    <a:pt x="0" y="20"/>
                  </a:cubicBezTo>
                  <a:cubicBezTo>
                    <a:pt x="0" y="16"/>
                    <a:pt x="1" y="13"/>
                    <a:pt x="2" y="11"/>
                  </a:cubicBezTo>
                  <a:cubicBezTo>
                    <a:pt x="2" y="8"/>
                    <a:pt x="4" y="6"/>
                    <a:pt x="5" y="5"/>
                  </a:cubicBezTo>
                  <a:cubicBezTo>
                    <a:pt x="6" y="3"/>
                    <a:pt x="8" y="2"/>
                    <a:pt x="10" y="1"/>
                  </a:cubicBezTo>
                  <a:cubicBezTo>
                    <a:pt x="12" y="0"/>
                    <a:pt x="15" y="0"/>
                    <a:pt x="17" y="0"/>
                  </a:cubicBezTo>
                  <a:cubicBezTo>
                    <a:pt x="20" y="0"/>
                    <a:pt x="22" y="0"/>
                    <a:pt x="24" y="1"/>
                  </a:cubicBezTo>
                  <a:cubicBezTo>
                    <a:pt x="26" y="2"/>
                    <a:pt x="28" y="4"/>
                    <a:pt x="29" y="5"/>
                  </a:cubicBezTo>
                  <a:cubicBezTo>
                    <a:pt x="31" y="7"/>
                    <a:pt x="32" y="9"/>
                    <a:pt x="32" y="11"/>
                  </a:cubicBezTo>
                  <a:cubicBezTo>
                    <a:pt x="33" y="14"/>
                    <a:pt x="33" y="16"/>
                    <a:pt x="33" y="19"/>
                  </a:cubicBezTo>
                  <a:close/>
                  <a:moveTo>
                    <a:pt x="26" y="16"/>
                  </a:moveTo>
                  <a:cubicBezTo>
                    <a:pt x="26" y="15"/>
                    <a:pt x="25" y="13"/>
                    <a:pt x="25" y="12"/>
                  </a:cubicBezTo>
                  <a:cubicBezTo>
                    <a:pt x="25" y="11"/>
                    <a:pt x="24" y="10"/>
                    <a:pt x="23" y="9"/>
                  </a:cubicBezTo>
                  <a:cubicBezTo>
                    <a:pt x="23" y="8"/>
                    <a:pt x="22" y="8"/>
                    <a:pt x="21" y="7"/>
                  </a:cubicBezTo>
                  <a:cubicBezTo>
                    <a:pt x="20" y="7"/>
                    <a:pt x="18" y="6"/>
                    <a:pt x="17" y="6"/>
                  </a:cubicBezTo>
                  <a:cubicBezTo>
                    <a:pt x="15" y="6"/>
                    <a:pt x="14" y="7"/>
                    <a:pt x="13" y="7"/>
                  </a:cubicBezTo>
                  <a:cubicBezTo>
                    <a:pt x="12" y="7"/>
                    <a:pt x="11" y="8"/>
                    <a:pt x="11" y="9"/>
                  </a:cubicBezTo>
                  <a:cubicBezTo>
                    <a:pt x="10" y="10"/>
                    <a:pt x="9" y="11"/>
                    <a:pt x="9" y="12"/>
                  </a:cubicBezTo>
                  <a:cubicBezTo>
                    <a:pt x="8" y="13"/>
                    <a:pt x="8" y="14"/>
                    <a:pt x="8" y="16"/>
                  </a:cubicBezTo>
                  <a:lnTo>
                    <a:pt x="26" y="1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799">
                <a:solidFill>
                  <a:schemeClr val="bg1"/>
                </a:solidFill>
              </a:endParaRPr>
            </a:p>
          </p:txBody>
        </p:sp>
        <p:sp>
          <p:nvSpPr>
            <p:cNvPr id="200" name="Freeform 37">
              <a:extLst>
                <a:ext uri="{FF2B5EF4-FFF2-40B4-BE49-F238E27FC236}">
                  <a16:creationId xmlns:a16="http://schemas.microsoft.com/office/drawing/2014/main" id="{74857EE2-44CC-4E8F-B1BB-355509B3EFE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336884" y="6212575"/>
              <a:ext cx="59286" cy="99391"/>
            </a:xfrm>
            <a:custGeom>
              <a:avLst/>
              <a:gdLst>
                <a:gd name="T0" fmla="*/ 21 w 23"/>
                <a:gd name="T1" fmla="*/ 8 h 39"/>
                <a:gd name="T2" fmla="*/ 19 w 23"/>
                <a:gd name="T3" fmla="*/ 7 h 39"/>
                <a:gd name="T4" fmla="*/ 15 w 23"/>
                <a:gd name="T5" fmla="*/ 7 h 39"/>
                <a:gd name="T6" fmla="*/ 10 w 23"/>
                <a:gd name="T7" fmla="*/ 9 h 39"/>
                <a:gd name="T8" fmla="*/ 8 w 23"/>
                <a:gd name="T9" fmla="*/ 17 h 39"/>
                <a:gd name="T10" fmla="*/ 8 w 23"/>
                <a:gd name="T11" fmla="*/ 39 h 39"/>
                <a:gd name="T12" fmla="*/ 0 w 23"/>
                <a:gd name="T13" fmla="*/ 39 h 39"/>
                <a:gd name="T14" fmla="*/ 0 w 23"/>
                <a:gd name="T15" fmla="*/ 0 h 39"/>
                <a:gd name="T16" fmla="*/ 8 w 23"/>
                <a:gd name="T17" fmla="*/ 0 h 39"/>
                <a:gd name="T18" fmla="*/ 8 w 23"/>
                <a:gd name="T19" fmla="*/ 4 h 39"/>
                <a:gd name="T20" fmla="*/ 9 w 23"/>
                <a:gd name="T21" fmla="*/ 2 h 39"/>
                <a:gd name="T22" fmla="*/ 11 w 23"/>
                <a:gd name="T23" fmla="*/ 1 h 39"/>
                <a:gd name="T24" fmla="*/ 14 w 23"/>
                <a:gd name="T25" fmla="*/ 0 h 39"/>
                <a:gd name="T26" fmla="*/ 17 w 23"/>
                <a:gd name="T27" fmla="*/ 0 h 39"/>
                <a:gd name="T28" fmla="*/ 20 w 23"/>
                <a:gd name="T29" fmla="*/ 0 h 39"/>
                <a:gd name="T30" fmla="*/ 23 w 23"/>
                <a:gd name="T31" fmla="*/ 1 h 39"/>
                <a:gd name="T32" fmla="*/ 21 w 23"/>
                <a:gd name="T33" fmla="*/ 8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3" h="39">
                  <a:moveTo>
                    <a:pt x="21" y="8"/>
                  </a:moveTo>
                  <a:cubicBezTo>
                    <a:pt x="20" y="8"/>
                    <a:pt x="19" y="8"/>
                    <a:pt x="19" y="7"/>
                  </a:cubicBezTo>
                  <a:cubicBezTo>
                    <a:pt x="18" y="7"/>
                    <a:pt x="17" y="7"/>
                    <a:pt x="15" y="7"/>
                  </a:cubicBezTo>
                  <a:cubicBezTo>
                    <a:pt x="13" y="7"/>
                    <a:pt x="11" y="8"/>
                    <a:pt x="10" y="9"/>
                  </a:cubicBezTo>
                  <a:cubicBezTo>
                    <a:pt x="8" y="11"/>
                    <a:pt x="8" y="14"/>
                    <a:pt x="8" y="17"/>
                  </a:cubicBezTo>
                  <a:cubicBezTo>
                    <a:pt x="8" y="39"/>
                    <a:pt x="8" y="39"/>
                    <a:pt x="8" y="39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3"/>
                    <a:pt x="9" y="3"/>
                    <a:pt x="9" y="2"/>
                  </a:cubicBezTo>
                  <a:cubicBezTo>
                    <a:pt x="10" y="2"/>
                    <a:pt x="11" y="1"/>
                    <a:pt x="11" y="1"/>
                  </a:cubicBezTo>
                  <a:cubicBezTo>
                    <a:pt x="12" y="0"/>
                    <a:pt x="13" y="0"/>
                    <a:pt x="14" y="0"/>
                  </a:cubicBezTo>
                  <a:cubicBezTo>
                    <a:pt x="15" y="0"/>
                    <a:pt x="16" y="0"/>
                    <a:pt x="17" y="0"/>
                  </a:cubicBezTo>
                  <a:cubicBezTo>
                    <a:pt x="18" y="0"/>
                    <a:pt x="19" y="0"/>
                    <a:pt x="20" y="0"/>
                  </a:cubicBezTo>
                  <a:cubicBezTo>
                    <a:pt x="21" y="0"/>
                    <a:pt x="22" y="1"/>
                    <a:pt x="23" y="1"/>
                  </a:cubicBezTo>
                  <a:lnTo>
                    <a:pt x="21" y="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799">
                <a:solidFill>
                  <a:schemeClr val="bg1"/>
                </a:solidFill>
              </a:endParaRPr>
            </a:p>
          </p:txBody>
        </p:sp>
        <p:sp>
          <p:nvSpPr>
            <p:cNvPr id="201" name="Freeform 38">
              <a:extLst>
                <a:ext uri="{FF2B5EF4-FFF2-40B4-BE49-F238E27FC236}">
                  <a16:creationId xmlns:a16="http://schemas.microsoft.com/office/drawing/2014/main" id="{D39EC8B1-952E-4BF5-9735-6A38584161B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451969" y="6174213"/>
              <a:ext cx="55799" cy="139497"/>
            </a:xfrm>
            <a:custGeom>
              <a:avLst/>
              <a:gdLst>
                <a:gd name="T0" fmla="*/ 21 w 22"/>
                <a:gd name="T1" fmla="*/ 53 h 55"/>
                <a:gd name="T2" fmla="*/ 18 w 22"/>
                <a:gd name="T3" fmla="*/ 54 h 55"/>
                <a:gd name="T4" fmla="*/ 14 w 22"/>
                <a:gd name="T5" fmla="*/ 55 h 55"/>
                <a:gd name="T6" fmla="*/ 10 w 22"/>
                <a:gd name="T7" fmla="*/ 54 h 55"/>
                <a:gd name="T8" fmla="*/ 8 w 22"/>
                <a:gd name="T9" fmla="*/ 52 h 55"/>
                <a:gd name="T10" fmla="*/ 6 w 22"/>
                <a:gd name="T11" fmla="*/ 49 h 55"/>
                <a:gd name="T12" fmla="*/ 5 w 22"/>
                <a:gd name="T13" fmla="*/ 44 h 55"/>
                <a:gd name="T14" fmla="*/ 5 w 22"/>
                <a:gd name="T15" fmla="*/ 22 h 55"/>
                <a:gd name="T16" fmla="*/ 0 w 22"/>
                <a:gd name="T17" fmla="*/ 22 h 55"/>
                <a:gd name="T18" fmla="*/ 0 w 22"/>
                <a:gd name="T19" fmla="*/ 15 h 55"/>
                <a:gd name="T20" fmla="*/ 5 w 22"/>
                <a:gd name="T21" fmla="*/ 15 h 55"/>
                <a:gd name="T22" fmla="*/ 5 w 22"/>
                <a:gd name="T23" fmla="*/ 4 h 55"/>
                <a:gd name="T24" fmla="*/ 12 w 22"/>
                <a:gd name="T25" fmla="*/ 0 h 55"/>
                <a:gd name="T26" fmla="*/ 12 w 22"/>
                <a:gd name="T27" fmla="*/ 15 h 55"/>
                <a:gd name="T28" fmla="*/ 22 w 22"/>
                <a:gd name="T29" fmla="*/ 15 h 55"/>
                <a:gd name="T30" fmla="*/ 22 w 22"/>
                <a:gd name="T31" fmla="*/ 22 h 55"/>
                <a:gd name="T32" fmla="*/ 12 w 22"/>
                <a:gd name="T33" fmla="*/ 22 h 55"/>
                <a:gd name="T34" fmla="*/ 12 w 22"/>
                <a:gd name="T35" fmla="*/ 43 h 55"/>
                <a:gd name="T36" fmla="*/ 13 w 22"/>
                <a:gd name="T37" fmla="*/ 45 h 55"/>
                <a:gd name="T38" fmla="*/ 13 w 22"/>
                <a:gd name="T39" fmla="*/ 47 h 55"/>
                <a:gd name="T40" fmla="*/ 15 w 22"/>
                <a:gd name="T41" fmla="*/ 47 h 55"/>
                <a:gd name="T42" fmla="*/ 16 w 22"/>
                <a:gd name="T43" fmla="*/ 48 h 55"/>
                <a:gd name="T44" fmla="*/ 19 w 22"/>
                <a:gd name="T45" fmla="*/ 47 h 55"/>
                <a:gd name="T46" fmla="*/ 22 w 22"/>
                <a:gd name="T47" fmla="*/ 46 h 55"/>
                <a:gd name="T48" fmla="*/ 21 w 22"/>
                <a:gd name="T49" fmla="*/ 53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2" h="55">
                  <a:moveTo>
                    <a:pt x="21" y="53"/>
                  </a:moveTo>
                  <a:cubicBezTo>
                    <a:pt x="20" y="53"/>
                    <a:pt x="19" y="54"/>
                    <a:pt x="18" y="54"/>
                  </a:cubicBezTo>
                  <a:cubicBezTo>
                    <a:pt x="17" y="54"/>
                    <a:pt x="15" y="55"/>
                    <a:pt x="14" y="55"/>
                  </a:cubicBezTo>
                  <a:cubicBezTo>
                    <a:pt x="12" y="55"/>
                    <a:pt x="11" y="54"/>
                    <a:pt x="10" y="54"/>
                  </a:cubicBezTo>
                  <a:cubicBezTo>
                    <a:pt x="9" y="54"/>
                    <a:pt x="8" y="53"/>
                    <a:pt x="8" y="52"/>
                  </a:cubicBezTo>
                  <a:cubicBezTo>
                    <a:pt x="7" y="51"/>
                    <a:pt x="6" y="50"/>
                    <a:pt x="6" y="49"/>
                  </a:cubicBezTo>
                  <a:cubicBezTo>
                    <a:pt x="5" y="48"/>
                    <a:pt x="5" y="46"/>
                    <a:pt x="5" y="44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15"/>
                    <a:pt x="12" y="15"/>
                    <a:pt x="12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2" y="43"/>
                    <a:pt x="12" y="43"/>
                    <a:pt x="12" y="43"/>
                  </a:cubicBezTo>
                  <a:cubicBezTo>
                    <a:pt x="12" y="44"/>
                    <a:pt x="12" y="45"/>
                    <a:pt x="13" y="45"/>
                  </a:cubicBezTo>
                  <a:cubicBezTo>
                    <a:pt x="13" y="46"/>
                    <a:pt x="13" y="46"/>
                    <a:pt x="13" y="47"/>
                  </a:cubicBezTo>
                  <a:cubicBezTo>
                    <a:pt x="14" y="47"/>
                    <a:pt x="14" y="47"/>
                    <a:pt x="15" y="47"/>
                  </a:cubicBezTo>
                  <a:cubicBezTo>
                    <a:pt x="15" y="48"/>
                    <a:pt x="16" y="48"/>
                    <a:pt x="16" y="48"/>
                  </a:cubicBezTo>
                  <a:cubicBezTo>
                    <a:pt x="17" y="48"/>
                    <a:pt x="18" y="48"/>
                    <a:pt x="19" y="47"/>
                  </a:cubicBezTo>
                  <a:cubicBezTo>
                    <a:pt x="20" y="47"/>
                    <a:pt x="21" y="47"/>
                    <a:pt x="22" y="46"/>
                  </a:cubicBezTo>
                  <a:lnTo>
                    <a:pt x="21" y="5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799">
                <a:solidFill>
                  <a:schemeClr val="bg1"/>
                </a:solidFill>
              </a:endParaRPr>
            </a:p>
          </p:txBody>
        </p:sp>
        <p:sp>
          <p:nvSpPr>
            <p:cNvPr id="202" name="Freeform 39">
              <a:extLst>
                <a:ext uri="{FF2B5EF4-FFF2-40B4-BE49-F238E27FC236}">
                  <a16:creationId xmlns:a16="http://schemas.microsoft.com/office/drawing/2014/main" id="{EA37D3DF-3401-44BD-97F4-F423BFC87A1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530436" y="6174213"/>
              <a:ext cx="80211" cy="137753"/>
            </a:xfrm>
            <a:custGeom>
              <a:avLst/>
              <a:gdLst>
                <a:gd name="T0" fmla="*/ 23 w 31"/>
                <a:gd name="T1" fmla="*/ 54 h 54"/>
                <a:gd name="T2" fmla="*/ 23 w 31"/>
                <a:gd name="T3" fmla="*/ 32 h 54"/>
                <a:gd name="T4" fmla="*/ 21 w 31"/>
                <a:gd name="T5" fmla="*/ 24 h 54"/>
                <a:gd name="T6" fmla="*/ 15 w 31"/>
                <a:gd name="T7" fmla="*/ 22 h 54"/>
                <a:gd name="T8" fmla="*/ 12 w 31"/>
                <a:gd name="T9" fmla="*/ 22 h 54"/>
                <a:gd name="T10" fmla="*/ 9 w 31"/>
                <a:gd name="T11" fmla="*/ 24 h 54"/>
                <a:gd name="T12" fmla="*/ 8 w 31"/>
                <a:gd name="T13" fmla="*/ 27 h 54"/>
                <a:gd name="T14" fmla="*/ 7 w 31"/>
                <a:gd name="T15" fmla="*/ 31 h 54"/>
                <a:gd name="T16" fmla="*/ 7 w 31"/>
                <a:gd name="T17" fmla="*/ 54 h 54"/>
                <a:gd name="T18" fmla="*/ 0 w 31"/>
                <a:gd name="T19" fmla="*/ 54 h 54"/>
                <a:gd name="T20" fmla="*/ 0 w 31"/>
                <a:gd name="T21" fmla="*/ 4 h 54"/>
                <a:gd name="T22" fmla="*/ 7 w 31"/>
                <a:gd name="T23" fmla="*/ 0 h 54"/>
                <a:gd name="T24" fmla="*/ 7 w 31"/>
                <a:gd name="T25" fmla="*/ 19 h 54"/>
                <a:gd name="T26" fmla="*/ 9 w 31"/>
                <a:gd name="T27" fmla="*/ 17 h 54"/>
                <a:gd name="T28" fmla="*/ 11 w 31"/>
                <a:gd name="T29" fmla="*/ 16 h 54"/>
                <a:gd name="T30" fmla="*/ 14 w 31"/>
                <a:gd name="T31" fmla="*/ 15 h 54"/>
                <a:gd name="T32" fmla="*/ 17 w 31"/>
                <a:gd name="T33" fmla="*/ 15 h 54"/>
                <a:gd name="T34" fmla="*/ 23 w 31"/>
                <a:gd name="T35" fmla="*/ 16 h 54"/>
                <a:gd name="T36" fmla="*/ 27 w 31"/>
                <a:gd name="T37" fmla="*/ 19 h 54"/>
                <a:gd name="T38" fmla="*/ 30 w 31"/>
                <a:gd name="T39" fmla="*/ 24 h 54"/>
                <a:gd name="T40" fmla="*/ 31 w 31"/>
                <a:gd name="T41" fmla="*/ 32 h 54"/>
                <a:gd name="T42" fmla="*/ 31 w 31"/>
                <a:gd name="T43" fmla="*/ 54 h 54"/>
                <a:gd name="T44" fmla="*/ 23 w 31"/>
                <a:gd name="T45" fmla="*/ 54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1" h="54">
                  <a:moveTo>
                    <a:pt x="23" y="54"/>
                  </a:moveTo>
                  <a:cubicBezTo>
                    <a:pt x="23" y="32"/>
                    <a:pt x="23" y="32"/>
                    <a:pt x="23" y="32"/>
                  </a:cubicBezTo>
                  <a:cubicBezTo>
                    <a:pt x="23" y="28"/>
                    <a:pt x="22" y="26"/>
                    <a:pt x="21" y="24"/>
                  </a:cubicBezTo>
                  <a:cubicBezTo>
                    <a:pt x="20" y="22"/>
                    <a:pt x="18" y="22"/>
                    <a:pt x="15" y="22"/>
                  </a:cubicBezTo>
                  <a:cubicBezTo>
                    <a:pt x="14" y="22"/>
                    <a:pt x="13" y="22"/>
                    <a:pt x="12" y="22"/>
                  </a:cubicBezTo>
                  <a:cubicBezTo>
                    <a:pt x="11" y="22"/>
                    <a:pt x="10" y="23"/>
                    <a:pt x="9" y="24"/>
                  </a:cubicBezTo>
                  <a:cubicBezTo>
                    <a:pt x="9" y="25"/>
                    <a:pt x="8" y="26"/>
                    <a:pt x="8" y="27"/>
                  </a:cubicBezTo>
                  <a:cubicBezTo>
                    <a:pt x="7" y="28"/>
                    <a:pt x="7" y="30"/>
                    <a:pt x="7" y="31"/>
                  </a:cubicBezTo>
                  <a:cubicBezTo>
                    <a:pt x="7" y="54"/>
                    <a:pt x="7" y="54"/>
                    <a:pt x="7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8" y="18"/>
                    <a:pt x="8" y="18"/>
                    <a:pt x="9" y="17"/>
                  </a:cubicBezTo>
                  <a:cubicBezTo>
                    <a:pt x="10" y="17"/>
                    <a:pt x="10" y="16"/>
                    <a:pt x="11" y="16"/>
                  </a:cubicBezTo>
                  <a:cubicBezTo>
                    <a:pt x="12" y="15"/>
                    <a:pt x="13" y="15"/>
                    <a:pt x="14" y="15"/>
                  </a:cubicBezTo>
                  <a:cubicBezTo>
                    <a:pt x="15" y="15"/>
                    <a:pt x="16" y="15"/>
                    <a:pt x="17" y="15"/>
                  </a:cubicBezTo>
                  <a:cubicBezTo>
                    <a:pt x="19" y="15"/>
                    <a:pt x="21" y="15"/>
                    <a:pt x="23" y="16"/>
                  </a:cubicBezTo>
                  <a:cubicBezTo>
                    <a:pt x="25" y="16"/>
                    <a:pt x="26" y="17"/>
                    <a:pt x="27" y="19"/>
                  </a:cubicBezTo>
                  <a:cubicBezTo>
                    <a:pt x="28" y="20"/>
                    <a:pt x="29" y="22"/>
                    <a:pt x="30" y="24"/>
                  </a:cubicBezTo>
                  <a:cubicBezTo>
                    <a:pt x="30" y="27"/>
                    <a:pt x="31" y="29"/>
                    <a:pt x="31" y="32"/>
                  </a:cubicBezTo>
                  <a:cubicBezTo>
                    <a:pt x="31" y="54"/>
                    <a:pt x="31" y="54"/>
                    <a:pt x="31" y="54"/>
                  </a:cubicBezTo>
                  <a:lnTo>
                    <a:pt x="23" y="5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799">
                <a:solidFill>
                  <a:schemeClr val="bg1"/>
                </a:solidFill>
              </a:endParaRPr>
            </a:p>
          </p:txBody>
        </p:sp>
        <p:sp>
          <p:nvSpPr>
            <p:cNvPr id="203" name="Freeform 40">
              <a:extLst>
                <a:ext uri="{FF2B5EF4-FFF2-40B4-BE49-F238E27FC236}">
                  <a16:creationId xmlns:a16="http://schemas.microsoft.com/office/drawing/2014/main" id="{7DFA4B46-95EA-4D4D-800F-4D2DB7BB66E0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3628084" y="6212575"/>
              <a:ext cx="83698" cy="101135"/>
            </a:xfrm>
            <a:custGeom>
              <a:avLst/>
              <a:gdLst>
                <a:gd name="T0" fmla="*/ 33 w 33"/>
                <a:gd name="T1" fmla="*/ 19 h 40"/>
                <a:gd name="T2" fmla="*/ 33 w 33"/>
                <a:gd name="T3" fmla="*/ 21 h 40"/>
                <a:gd name="T4" fmla="*/ 33 w 33"/>
                <a:gd name="T5" fmla="*/ 22 h 40"/>
                <a:gd name="T6" fmla="*/ 7 w 33"/>
                <a:gd name="T7" fmla="*/ 22 h 40"/>
                <a:gd name="T8" fmla="*/ 9 w 33"/>
                <a:gd name="T9" fmla="*/ 27 h 40"/>
                <a:gd name="T10" fmla="*/ 11 w 33"/>
                <a:gd name="T11" fmla="*/ 30 h 40"/>
                <a:gd name="T12" fmla="*/ 14 w 33"/>
                <a:gd name="T13" fmla="*/ 32 h 40"/>
                <a:gd name="T14" fmla="*/ 17 w 33"/>
                <a:gd name="T15" fmla="*/ 33 h 40"/>
                <a:gd name="T16" fmla="*/ 19 w 33"/>
                <a:gd name="T17" fmla="*/ 33 h 40"/>
                <a:gd name="T18" fmla="*/ 22 w 33"/>
                <a:gd name="T19" fmla="*/ 32 h 40"/>
                <a:gd name="T20" fmla="*/ 23 w 33"/>
                <a:gd name="T21" fmla="*/ 31 h 40"/>
                <a:gd name="T22" fmla="*/ 25 w 33"/>
                <a:gd name="T23" fmla="*/ 30 h 40"/>
                <a:gd name="T24" fmla="*/ 30 w 33"/>
                <a:gd name="T25" fmla="*/ 35 h 40"/>
                <a:gd name="T26" fmla="*/ 27 w 33"/>
                <a:gd name="T27" fmla="*/ 37 h 40"/>
                <a:gd name="T28" fmla="*/ 24 w 33"/>
                <a:gd name="T29" fmla="*/ 38 h 40"/>
                <a:gd name="T30" fmla="*/ 21 w 33"/>
                <a:gd name="T31" fmla="*/ 39 h 40"/>
                <a:gd name="T32" fmla="*/ 17 w 33"/>
                <a:gd name="T33" fmla="*/ 40 h 40"/>
                <a:gd name="T34" fmla="*/ 12 w 33"/>
                <a:gd name="T35" fmla="*/ 39 h 40"/>
                <a:gd name="T36" fmla="*/ 8 w 33"/>
                <a:gd name="T37" fmla="*/ 37 h 40"/>
                <a:gd name="T38" fmla="*/ 5 w 33"/>
                <a:gd name="T39" fmla="*/ 34 h 40"/>
                <a:gd name="T40" fmla="*/ 3 w 33"/>
                <a:gd name="T41" fmla="*/ 31 h 40"/>
                <a:gd name="T42" fmla="*/ 1 w 33"/>
                <a:gd name="T43" fmla="*/ 26 h 40"/>
                <a:gd name="T44" fmla="*/ 0 w 33"/>
                <a:gd name="T45" fmla="*/ 20 h 40"/>
                <a:gd name="T46" fmla="*/ 1 w 33"/>
                <a:gd name="T47" fmla="*/ 11 h 40"/>
                <a:gd name="T48" fmla="*/ 5 w 33"/>
                <a:gd name="T49" fmla="*/ 5 h 40"/>
                <a:gd name="T50" fmla="*/ 10 w 33"/>
                <a:gd name="T51" fmla="*/ 1 h 40"/>
                <a:gd name="T52" fmla="*/ 17 w 33"/>
                <a:gd name="T53" fmla="*/ 0 h 40"/>
                <a:gd name="T54" fmla="*/ 24 w 33"/>
                <a:gd name="T55" fmla="*/ 1 h 40"/>
                <a:gd name="T56" fmla="*/ 29 w 33"/>
                <a:gd name="T57" fmla="*/ 5 h 40"/>
                <a:gd name="T58" fmla="*/ 32 w 33"/>
                <a:gd name="T59" fmla="*/ 11 h 40"/>
                <a:gd name="T60" fmla="*/ 33 w 33"/>
                <a:gd name="T61" fmla="*/ 19 h 40"/>
                <a:gd name="T62" fmla="*/ 25 w 33"/>
                <a:gd name="T63" fmla="*/ 16 h 40"/>
                <a:gd name="T64" fmla="*/ 25 w 33"/>
                <a:gd name="T65" fmla="*/ 12 h 40"/>
                <a:gd name="T66" fmla="*/ 23 w 33"/>
                <a:gd name="T67" fmla="*/ 9 h 40"/>
                <a:gd name="T68" fmla="*/ 20 w 33"/>
                <a:gd name="T69" fmla="*/ 7 h 40"/>
                <a:gd name="T70" fmla="*/ 16 w 33"/>
                <a:gd name="T71" fmla="*/ 6 h 40"/>
                <a:gd name="T72" fmla="*/ 13 w 33"/>
                <a:gd name="T73" fmla="*/ 7 h 40"/>
                <a:gd name="T74" fmla="*/ 10 w 33"/>
                <a:gd name="T75" fmla="*/ 9 h 40"/>
                <a:gd name="T76" fmla="*/ 9 w 33"/>
                <a:gd name="T77" fmla="*/ 12 h 40"/>
                <a:gd name="T78" fmla="*/ 8 w 33"/>
                <a:gd name="T79" fmla="*/ 16 h 40"/>
                <a:gd name="T80" fmla="*/ 25 w 33"/>
                <a:gd name="T81" fmla="*/ 1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3" h="40">
                  <a:moveTo>
                    <a:pt x="33" y="19"/>
                  </a:moveTo>
                  <a:cubicBezTo>
                    <a:pt x="33" y="19"/>
                    <a:pt x="33" y="20"/>
                    <a:pt x="33" y="21"/>
                  </a:cubicBezTo>
                  <a:cubicBezTo>
                    <a:pt x="33" y="21"/>
                    <a:pt x="33" y="22"/>
                    <a:pt x="33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8" y="24"/>
                    <a:pt x="8" y="26"/>
                    <a:pt x="9" y="27"/>
                  </a:cubicBezTo>
                  <a:cubicBezTo>
                    <a:pt x="9" y="28"/>
                    <a:pt x="10" y="29"/>
                    <a:pt x="11" y="30"/>
                  </a:cubicBezTo>
                  <a:cubicBezTo>
                    <a:pt x="12" y="31"/>
                    <a:pt x="13" y="32"/>
                    <a:pt x="14" y="32"/>
                  </a:cubicBezTo>
                  <a:cubicBezTo>
                    <a:pt x="15" y="33"/>
                    <a:pt x="16" y="33"/>
                    <a:pt x="17" y="33"/>
                  </a:cubicBezTo>
                  <a:cubicBezTo>
                    <a:pt x="18" y="33"/>
                    <a:pt x="19" y="33"/>
                    <a:pt x="19" y="33"/>
                  </a:cubicBezTo>
                  <a:cubicBezTo>
                    <a:pt x="20" y="32"/>
                    <a:pt x="21" y="32"/>
                    <a:pt x="22" y="32"/>
                  </a:cubicBezTo>
                  <a:cubicBezTo>
                    <a:pt x="22" y="32"/>
                    <a:pt x="23" y="31"/>
                    <a:pt x="23" y="31"/>
                  </a:cubicBezTo>
                  <a:cubicBezTo>
                    <a:pt x="24" y="31"/>
                    <a:pt x="25" y="30"/>
                    <a:pt x="25" y="30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29" y="35"/>
                    <a:pt x="28" y="36"/>
                    <a:pt x="27" y="37"/>
                  </a:cubicBezTo>
                  <a:cubicBezTo>
                    <a:pt x="26" y="37"/>
                    <a:pt x="25" y="38"/>
                    <a:pt x="24" y="38"/>
                  </a:cubicBezTo>
                  <a:cubicBezTo>
                    <a:pt x="23" y="39"/>
                    <a:pt x="22" y="39"/>
                    <a:pt x="21" y="39"/>
                  </a:cubicBezTo>
                  <a:cubicBezTo>
                    <a:pt x="20" y="39"/>
                    <a:pt x="18" y="40"/>
                    <a:pt x="17" y="40"/>
                  </a:cubicBezTo>
                  <a:cubicBezTo>
                    <a:pt x="15" y="40"/>
                    <a:pt x="13" y="39"/>
                    <a:pt x="12" y="39"/>
                  </a:cubicBezTo>
                  <a:cubicBezTo>
                    <a:pt x="11" y="38"/>
                    <a:pt x="9" y="38"/>
                    <a:pt x="8" y="37"/>
                  </a:cubicBezTo>
                  <a:cubicBezTo>
                    <a:pt x="7" y="36"/>
                    <a:pt x="6" y="35"/>
                    <a:pt x="5" y="34"/>
                  </a:cubicBezTo>
                  <a:cubicBezTo>
                    <a:pt x="4" y="34"/>
                    <a:pt x="3" y="32"/>
                    <a:pt x="3" y="31"/>
                  </a:cubicBezTo>
                  <a:cubicBezTo>
                    <a:pt x="2" y="29"/>
                    <a:pt x="1" y="28"/>
                    <a:pt x="1" y="26"/>
                  </a:cubicBezTo>
                  <a:cubicBezTo>
                    <a:pt x="0" y="24"/>
                    <a:pt x="0" y="22"/>
                    <a:pt x="0" y="20"/>
                  </a:cubicBezTo>
                  <a:cubicBezTo>
                    <a:pt x="0" y="16"/>
                    <a:pt x="0" y="13"/>
                    <a:pt x="1" y="11"/>
                  </a:cubicBezTo>
                  <a:cubicBezTo>
                    <a:pt x="2" y="8"/>
                    <a:pt x="3" y="6"/>
                    <a:pt x="5" y="5"/>
                  </a:cubicBezTo>
                  <a:cubicBezTo>
                    <a:pt x="6" y="3"/>
                    <a:pt x="8" y="2"/>
                    <a:pt x="10" y="1"/>
                  </a:cubicBezTo>
                  <a:cubicBezTo>
                    <a:pt x="12" y="0"/>
                    <a:pt x="14" y="0"/>
                    <a:pt x="17" y="0"/>
                  </a:cubicBezTo>
                  <a:cubicBezTo>
                    <a:pt x="20" y="0"/>
                    <a:pt x="22" y="0"/>
                    <a:pt x="24" y="1"/>
                  </a:cubicBezTo>
                  <a:cubicBezTo>
                    <a:pt x="26" y="2"/>
                    <a:pt x="28" y="4"/>
                    <a:pt x="29" y="5"/>
                  </a:cubicBezTo>
                  <a:cubicBezTo>
                    <a:pt x="30" y="7"/>
                    <a:pt x="31" y="9"/>
                    <a:pt x="32" y="11"/>
                  </a:cubicBezTo>
                  <a:cubicBezTo>
                    <a:pt x="33" y="14"/>
                    <a:pt x="33" y="16"/>
                    <a:pt x="33" y="19"/>
                  </a:cubicBezTo>
                  <a:close/>
                  <a:moveTo>
                    <a:pt x="25" y="16"/>
                  </a:moveTo>
                  <a:cubicBezTo>
                    <a:pt x="25" y="15"/>
                    <a:pt x="25" y="13"/>
                    <a:pt x="25" y="12"/>
                  </a:cubicBezTo>
                  <a:cubicBezTo>
                    <a:pt x="24" y="11"/>
                    <a:pt x="24" y="10"/>
                    <a:pt x="23" y="9"/>
                  </a:cubicBezTo>
                  <a:cubicBezTo>
                    <a:pt x="22" y="8"/>
                    <a:pt x="21" y="8"/>
                    <a:pt x="20" y="7"/>
                  </a:cubicBezTo>
                  <a:cubicBezTo>
                    <a:pt x="19" y="7"/>
                    <a:pt x="18" y="6"/>
                    <a:pt x="16" y="6"/>
                  </a:cubicBezTo>
                  <a:cubicBezTo>
                    <a:pt x="15" y="6"/>
                    <a:pt x="14" y="7"/>
                    <a:pt x="13" y="7"/>
                  </a:cubicBezTo>
                  <a:cubicBezTo>
                    <a:pt x="12" y="7"/>
                    <a:pt x="11" y="8"/>
                    <a:pt x="10" y="9"/>
                  </a:cubicBezTo>
                  <a:cubicBezTo>
                    <a:pt x="10" y="10"/>
                    <a:pt x="9" y="11"/>
                    <a:pt x="9" y="12"/>
                  </a:cubicBezTo>
                  <a:cubicBezTo>
                    <a:pt x="8" y="13"/>
                    <a:pt x="8" y="14"/>
                    <a:pt x="8" y="16"/>
                  </a:cubicBezTo>
                  <a:lnTo>
                    <a:pt x="25" y="1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799">
                <a:solidFill>
                  <a:schemeClr val="bg1"/>
                </a:solidFill>
              </a:endParaRPr>
            </a:p>
          </p:txBody>
        </p:sp>
        <p:sp>
          <p:nvSpPr>
            <p:cNvPr id="204" name="Freeform 41">
              <a:extLst>
                <a:ext uri="{FF2B5EF4-FFF2-40B4-BE49-F238E27FC236}">
                  <a16:creationId xmlns:a16="http://schemas.microsoft.com/office/drawing/2014/main" id="{EF5012BA-3255-4BEF-8F4F-9117A6BEF324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3772813" y="6212575"/>
              <a:ext cx="81955" cy="101135"/>
            </a:xfrm>
            <a:custGeom>
              <a:avLst/>
              <a:gdLst>
                <a:gd name="T0" fmla="*/ 24 w 32"/>
                <a:gd name="T1" fmla="*/ 39 h 40"/>
                <a:gd name="T2" fmla="*/ 24 w 32"/>
                <a:gd name="T3" fmla="*/ 35 h 40"/>
                <a:gd name="T4" fmla="*/ 22 w 32"/>
                <a:gd name="T5" fmla="*/ 37 h 40"/>
                <a:gd name="T6" fmla="*/ 20 w 32"/>
                <a:gd name="T7" fmla="*/ 38 h 40"/>
                <a:gd name="T8" fmla="*/ 17 w 32"/>
                <a:gd name="T9" fmla="*/ 39 h 40"/>
                <a:gd name="T10" fmla="*/ 14 w 32"/>
                <a:gd name="T11" fmla="*/ 40 h 40"/>
                <a:gd name="T12" fmla="*/ 9 w 32"/>
                <a:gd name="T13" fmla="*/ 39 h 40"/>
                <a:gd name="T14" fmla="*/ 5 w 32"/>
                <a:gd name="T15" fmla="*/ 37 h 40"/>
                <a:gd name="T16" fmla="*/ 2 w 32"/>
                <a:gd name="T17" fmla="*/ 33 h 40"/>
                <a:gd name="T18" fmla="*/ 0 w 32"/>
                <a:gd name="T19" fmla="*/ 27 h 40"/>
                <a:gd name="T20" fmla="*/ 2 w 32"/>
                <a:gd name="T21" fmla="*/ 21 h 40"/>
                <a:gd name="T22" fmla="*/ 5 w 32"/>
                <a:gd name="T23" fmla="*/ 17 h 40"/>
                <a:gd name="T24" fmla="*/ 10 w 32"/>
                <a:gd name="T25" fmla="*/ 15 h 40"/>
                <a:gd name="T26" fmla="*/ 16 w 32"/>
                <a:gd name="T27" fmla="*/ 14 h 40"/>
                <a:gd name="T28" fmla="*/ 21 w 32"/>
                <a:gd name="T29" fmla="*/ 15 h 40"/>
                <a:gd name="T30" fmla="*/ 24 w 32"/>
                <a:gd name="T31" fmla="*/ 16 h 40"/>
                <a:gd name="T32" fmla="*/ 24 w 32"/>
                <a:gd name="T33" fmla="*/ 13 h 40"/>
                <a:gd name="T34" fmla="*/ 22 w 32"/>
                <a:gd name="T35" fmla="*/ 8 h 40"/>
                <a:gd name="T36" fmla="*/ 17 w 32"/>
                <a:gd name="T37" fmla="*/ 6 h 40"/>
                <a:gd name="T38" fmla="*/ 12 w 32"/>
                <a:gd name="T39" fmla="*/ 7 h 40"/>
                <a:gd name="T40" fmla="*/ 7 w 32"/>
                <a:gd name="T41" fmla="*/ 9 h 40"/>
                <a:gd name="T42" fmla="*/ 4 w 32"/>
                <a:gd name="T43" fmla="*/ 3 h 40"/>
                <a:gd name="T44" fmla="*/ 10 w 32"/>
                <a:gd name="T45" fmla="*/ 0 h 40"/>
                <a:gd name="T46" fmla="*/ 17 w 32"/>
                <a:gd name="T47" fmla="*/ 0 h 40"/>
                <a:gd name="T48" fmla="*/ 23 w 32"/>
                <a:gd name="T49" fmla="*/ 0 h 40"/>
                <a:gd name="T50" fmla="*/ 28 w 32"/>
                <a:gd name="T51" fmla="*/ 3 h 40"/>
                <a:gd name="T52" fmla="*/ 31 w 32"/>
                <a:gd name="T53" fmla="*/ 7 h 40"/>
                <a:gd name="T54" fmla="*/ 32 w 32"/>
                <a:gd name="T55" fmla="*/ 12 h 40"/>
                <a:gd name="T56" fmla="*/ 32 w 32"/>
                <a:gd name="T57" fmla="*/ 39 h 40"/>
                <a:gd name="T58" fmla="*/ 24 w 32"/>
                <a:gd name="T59" fmla="*/ 39 h 40"/>
                <a:gd name="T60" fmla="*/ 24 w 32"/>
                <a:gd name="T61" fmla="*/ 22 h 40"/>
                <a:gd name="T62" fmla="*/ 22 w 32"/>
                <a:gd name="T63" fmla="*/ 22 h 40"/>
                <a:gd name="T64" fmla="*/ 21 w 32"/>
                <a:gd name="T65" fmla="*/ 21 h 40"/>
                <a:gd name="T66" fmla="*/ 18 w 32"/>
                <a:gd name="T67" fmla="*/ 21 h 40"/>
                <a:gd name="T68" fmla="*/ 16 w 32"/>
                <a:gd name="T69" fmla="*/ 21 h 40"/>
                <a:gd name="T70" fmla="*/ 10 w 32"/>
                <a:gd name="T71" fmla="*/ 22 h 40"/>
                <a:gd name="T72" fmla="*/ 8 w 32"/>
                <a:gd name="T73" fmla="*/ 26 h 40"/>
                <a:gd name="T74" fmla="*/ 8 w 32"/>
                <a:gd name="T75" fmla="*/ 29 h 40"/>
                <a:gd name="T76" fmla="*/ 10 w 32"/>
                <a:gd name="T77" fmla="*/ 31 h 40"/>
                <a:gd name="T78" fmla="*/ 12 w 32"/>
                <a:gd name="T79" fmla="*/ 32 h 40"/>
                <a:gd name="T80" fmla="*/ 15 w 32"/>
                <a:gd name="T81" fmla="*/ 33 h 40"/>
                <a:gd name="T82" fmla="*/ 18 w 32"/>
                <a:gd name="T83" fmla="*/ 32 h 40"/>
                <a:gd name="T84" fmla="*/ 21 w 32"/>
                <a:gd name="T85" fmla="*/ 31 h 40"/>
                <a:gd name="T86" fmla="*/ 23 w 32"/>
                <a:gd name="T87" fmla="*/ 30 h 40"/>
                <a:gd name="T88" fmla="*/ 24 w 32"/>
                <a:gd name="T89" fmla="*/ 28 h 40"/>
                <a:gd name="T90" fmla="*/ 24 w 32"/>
                <a:gd name="T91" fmla="*/ 22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32" h="40">
                  <a:moveTo>
                    <a:pt x="24" y="39"/>
                  </a:moveTo>
                  <a:cubicBezTo>
                    <a:pt x="24" y="35"/>
                    <a:pt x="24" y="35"/>
                    <a:pt x="24" y="35"/>
                  </a:cubicBezTo>
                  <a:cubicBezTo>
                    <a:pt x="23" y="36"/>
                    <a:pt x="23" y="37"/>
                    <a:pt x="22" y="37"/>
                  </a:cubicBezTo>
                  <a:cubicBezTo>
                    <a:pt x="21" y="37"/>
                    <a:pt x="21" y="38"/>
                    <a:pt x="20" y="38"/>
                  </a:cubicBezTo>
                  <a:cubicBezTo>
                    <a:pt x="19" y="39"/>
                    <a:pt x="18" y="39"/>
                    <a:pt x="17" y="39"/>
                  </a:cubicBezTo>
                  <a:cubicBezTo>
                    <a:pt x="16" y="39"/>
                    <a:pt x="15" y="40"/>
                    <a:pt x="14" y="40"/>
                  </a:cubicBezTo>
                  <a:cubicBezTo>
                    <a:pt x="12" y="40"/>
                    <a:pt x="11" y="39"/>
                    <a:pt x="9" y="39"/>
                  </a:cubicBezTo>
                  <a:cubicBezTo>
                    <a:pt x="7" y="38"/>
                    <a:pt x="6" y="38"/>
                    <a:pt x="5" y="37"/>
                  </a:cubicBezTo>
                  <a:cubicBezTo>
                    <a:pt x="3" y="36"/>
                    <a:pt x="2" y="34"/>
                    <a:pt x="2" y="33"/>
                  </a:cubicBezTo>
                  <a:cubicBezTo>
                    <a:pt x="1" y="31"/>
                    <a:pt x="0" y="29"/>
                    <a:pt x="0" y="27"/>
                  </a:cubicBezTo>
                  <a:cubicBezTo>
                    <a:pt x="0" y="24"/>
                    <a:pt x="1" y="23"/>
                    <a:pt x="2" y="21"/>
                  </a:cubicBezTo>
                  <a:cubicBezTo>
                    <a:pt x="2" y="20"/>
                    <a:pt x="3" y="18"/>
                    <a:pt x="5" y="17"/>
                  </a:cubicBezTo>
                  <a:cubicBezTo>
                    <a:pt x="6" y="16"/>
                    <a:pt x="8" y="15"/>
                    <a:pt x="10" y="15"/>
                  </a:cubicBezTo>
                  <a:cubicBezTo>
                    <a:pt x="12" y="14"/>
                    <a:pt x="14" y="14"/>
                    <a:pt x="16" y="14"/>
                  </a:cubicBezTo>
                  <a:cubicBezTo>
                    <a:pt x="18" y="14"/>
                    <a:pt x="19" y="14"/>
                    <a:pt x="21" y="15"/>
                  </a:cubicBezTo>
                  <a:cubicBezTo>
                    <a:pt x="22" y="15"/>
                    <a:pt x="23" y="15"/>
                    <a:pt x="24" y="16"/>
                  </a:cubicBezTo>
                  <a:cubicBezTo>
                    <a:pt x="24" y="13"/>
                    <a:pt x="24" y="13"/>
                    <a:pt x="24" y="13"/>
                  </a:cubicBezTo>
                  <a:cubicBezTo>
                    <a:pt x="24" y="11"/>
                    <a:pt x="24" y="9"/>
                    <a:pt x="22" y="8"/>
                  </a:cubicBezTo>
                  <a:cubicBezTo>
                    <a:pt x="21" y="7"/>
                    <a:pt x="19" y="6"/>
                    <a:pt x="17" y="6"/>
                  </a:cubicBezTo>
                  <a:cubicBezTo>
                    <a:pt x="15" y="6"/>
                    <a:pt x="13" y="6"/>
                    <a:pt x="12" y="7"/>
                  </a:cubicBezTo>
                  <a:cubicBezTo>
                    <a:pt x="10" y="7"/>
                    <a:pt x="9" y="8"/>
                    <a:pt x="7" y="9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6" y="2"/>
                    <a:pt x="8" y="1"/>
                    <a:pt x="10" y="0"/>
                  </a:cubicBezTo>
                  <a:cubicBezTo>
                    <a:pt x="12" y="0"/>
                    <a:pt x="15" y="0"/>
                    <a:pt x="17" y="0"/>
                  </a:cubicBezTo>
                  <a:cubicBezTo>
                    <a:pt x="19" y="0"/>
                    <a:pt x="21" y="0"/>
                    <a:pt x="23" y="0"/>
                  </a:cubicBezTo>
                  <a:cubicBezTo>
                    <a:pt x="25" y="1"/>
                    <a:pt x="26" y="2"/>
                    <a:pt x="28" y="3"/>
                  </a:cubicBezTo>
                  <a:cubicBezTo>
                    <a:pt x="29" y="4"/>
                    <a:pt x="30" y="5"/>
                    <a:pt x="31" y="7"/>
                  </a:cubicBezTo>
                  <a:cubicBezTo>
                    <a:pt x="31" y="8"/>
                    <a:pt x="32" y="10"/>
                    <a:pt x="32" y="12"/>
                  </a:cubicBezTo>
                  <a:cubicBezTo>
                    <a:pt x="32" y="39"/>
                    <a:pt x="32" y="39"/>
                    <a:pt x="32" y="39"/>
                  </a:cubicBezTo>
                  <a:lnTo>
                    <a:pt x="24" y="39"/>
                  </a:lnTo>
                  <a:close/>
                  <a:moveTo>
                    <a:pt x="24" y="22"/>
                  </a:moveTo>
                  <a:cubicBezTo>
                    <a:pt x="24" y="22"/>
                    <a:pt x="23" y="22"/>
                    <a:pt x="22" y="22"/>
                  </a:cubicBezTo>
                  <a:cubicBezTo>
                    <a:pt x="22" y="21"/>
                    <a:pt x="21" y="21"/>
                    <a:pt x="21" y="21"/>
                  </a:cubicBezTo>
                  <a:cubicBezTo>
                    <a:pt x="20" y="21"/>
                    <a:pt x="19" y="21"/>
                    <a:pt x="18" y="21"/>
                  </a:cubicBezTo>
                  <a:cubicBezTo>
                    <a:pt x="17" y="21"/>
                    <a:pt x="17" y="21"/>
                    <a:pt x="16" y="21"/>
                  </a:cubicBezTo>
                  <a:cubicBezTo>
                    <a:pt x="13" y="21"/>
                    <a:pt x="11" y="21"/>
                    <a:pt x="10" y="22"/>
                  </a:cubicBezTo>
                  <a:cubicBezTo>
                    <a:pt x="8" y="23"/>
                    <a:pt x="8" y="25"/>
                    <a:pt x="8" y="26"/>
                  </a:cubicBezTo>
                  <a:cubicBezTo>
                    <a:pt x="8" y="28"/>
                    <a:pt x="8" y="29"/>
                    <a:pt x="8" y="29"/>
                  </a:cubicBezTo>
                  <a:cubicBezTo>
                    <a:pt x="9" y="30"/>
                    <a:pt x="9" y="31"/>
                    <a:pt x="10" y="31"/>
                  </a:cubicBezTo>
                  <a:cubicBezTo>
                    <a:pt x="10" y="32"/>
                    <a:pt x="11" y="32"/>
                    <a:pt x="12" y="32"/>
                  </a:cubicBezTo>
                  <a:cubicBezTo>
                    <a:pt x="13" y="33"/>
                    <a:pt x="14" y="33"/>
                    <a:pt x="15" y="33"/>
                  </a:cubicBezTo>
                  <a:cubicBezTo>
                    <a:pt x="16" y="33"/>
                    <a:pt x="17" y="33"/>
                    <a:pt x="18" y="32"/>
                  </a:cubicBezTo>
                  <a:cubicBezTo>
                    <a:pt x="19" y="32"/>
                    <a:pt x="20" y="32"/>
                    <a:pt x="21" y="31"/>
                  </a:cubicBezTo>
                  <a:cubicBezTo>
                    <a:pt x="21" y="31"/>
                    <a:pt x="22" y="30"/>
                    <a:pt x="23" y="30"/>
                  </a:cubicBezTo>
                  <a:cubicBezTo>
                    <a:pt x="23" y="29"/>
                    <a:pt x="24" y="28"/>
                    <a:pt x="24" y="28"/>
                  </a:cubicBezTo>
                  <a:lnTo>
                    <a:pt x="24" y="2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799">
                <a:solidFill>
                  <a:schemeClr val="bg1"/>
                </a:solidFill>
              </a:endParaRPr>
            </a:p>
          </p:txBody>
        </p:sp>
        <p:sp>
          <p:nvSpPr>
            <p:cNvPr id="205" name="Freeform 42">
              <a:extLst>
                <a:ext uri="{FF2B5EF4-FFF2-40B4-BE49-F238E27FC236}">
                  <a16:creationId xmlns:a16="http://schemas.microsoft.com/office/drawing/2014/main" id="{223989A0-E246-4806-AF7E-9D6C2B1DD48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877436" y="6212575"/>
              <a:ext cx="78468" cy="99391"/>
            </a:xfrm>
            <a:custGeom>
              <a:avLst/>
              <a:gdLst>
                <a:gd name="T0" fmla="*/ 23 w 31"/>
                <a:gd name="T1" fmla="*/ 39 h 39"/>
                <a:gd name="T2" fmla="*/ 23 w 31"/>
                <a:gd name="T3" fmla="*/ 17 h 39"/>
                <a:gd name="T4" fmla="*/ 22 w 31"/>
                <a:gd name="T5" fmla="*/ 9 h 39"/>
                <a:gd name="T6" fmla="*/ 15 w 31"/>
                <a:gd name="T7" fmla="*/ 7 h 39"/>
                <a:gd name="T8" fmla="*/ 12 w 31"/>
                <a:gd name="T9" fmla="*/ 7 h 39"/>
                <a:gd name="T10" fmla="*/ 10 w 31"/>
                <a:gd name="T11" fmla="*/ 9 h 39"/>
                <a:gd name="T12" fmla="*/ 8 w 31"/>
                <a:gd name="T13" fmla="*/ 12 h 39"/>
                <a:gd name="T14" fmla="*/ 8 w 31"/>
                <a:gd name="T15" fmla="*/ 16 h 39"/>
                <a:gd name="T16" fmla="*/ 8 w 31"/>
                <a:gd name="T17" fmla="*/ 39 h 39"/>
                <a:gd name="T18" fmla="*/ 0 w 31"/>
                <a:gd name="T19" fmla="*/ 39 h 39"/>
                <a:gd name="T20" fmla="*/ 0 w 31"/>
                <a:gd name="T21" fmla="*/ 0 h 39"/>
                <a:gd name="T22" fmla="*/ 8 w 31"/>
                <a:gd name="T23" fmla="*/ 0 h 39"/>
                <a:gd name="T24" fmla="*/ 8 w 31"/>
                <a:gd name="T25" fmla="*/ 4 h 39"/>
                <a:gd name="T26" fmla="*/ 9 w 31"/>
                <a:gd name="T27" fmla="*/ 2 h 39"/>
                <a:gd name="T28" fmla="*/ 12 w 31"/>
                <a:gd name="T29" fmla="*/ 1 h 39"/>
                <a:gd name="T30" fmla="*/ 14 w 31"/>
                <a:gd name="T31" fmla="*/ 0 h 39"/>
                <a:gd name="T32" fmla="*/ 17 w 31"/>
                <a:gd name="T33" fmla="*/ 0 h 39"/>
                <a:gd name="T34" fmla="*/ 23 w 31"/>
                <a:gd name="T35" fmla="*/ 1 h 39"/>
                <a:gd name="T36" fmla="*/ 28 w 31"/>
                <a:gd name="T37" fmla="*/ 4 h 39"/>
                <a:gd name="T38" fmla="*/ 30 w 31"/>
                <a:gd name="T39" fmla="*/ 9 h 39"/>
                <a:gd name="T40" fmla="*/ 31 w 31"/>
                <a:gd name="T41" fmla="*/ 17 h 39"/>
                <a:gd name="T42" fmla="*/ 31 w 31"/>
                <a:gd name="T43" fmla="*/ 39 h 39"/>
                <a:gd name="T44" fmla="*/ 23 w 31"/>
                <a:gd name="T45" fmla="*/ 3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1" h="39">
                  <a:moveTo>
                    <a:pt x="23" y="39"/>
                  </a:moveTo>
                  <a:cubicBezTo>
                    <a:pt x="23" y="17"/>
                    <a:pt x="23" y="17"/>
                    <a:pt x="23" y="17"/>
                  </a:cubicBezTo>
                  <a:cubicBezTo>
                    <a:pt x="23" y="14"/>
                    <a:pt x="23" y="11"/>
                    <a:pt x="22" y="9"/>
                  </a:cubicBezTo>
                  <a:cubicBezTo>
                    <a:pt x="20" y="7"/>
                    <a:pt x="18" y="7"/>
                    <a:pt x="15" y="7"/>
                  </a:cubicBezTo>
                  <a:cubicBezTo>
                    <a:pt x="14" y="7"/>
                    <a:pt x="13" y="7"/>
                    <a:pt x="12" y="7"/>
                  </a:cubicBezTo>
                  <a:cubicBezTo>
                    <a:pt x="11" y="8"/>
                    <a:pt x="10" y="8"/>
                    <a:pt x="10" y="9"/>
                  </a:cubicBezTo>
                  <a:cubicBezTo>
                    <a:pt x="9" y="10"/>
                    <a:pt x="8" y="11"/>
                    <a:pt x="8" y="12"/>
                  </a:cubicBezTo>
                  <a:cubicBezTo>
                    <a:pt x="8" y="14"/>
                    <a:pt x="8" y="15"/>
                    <a:pt x="8" y="16"/>
                  </a:cubicBezTo>
                  <a:cubicBezTo>
                    <a:pt x="8" y="39"/>
                    <a:pt x="8" y="39"/>
                    <a:pt x="8" y="39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3"/>
                    <a:pt x="9" y="3"/>
                    <a:pt x="9" y="2"/>
                  </a:cubicBezTo>
                  <a:cubicBezTo>
                    <a:pt x="10" y="2"/>
                    <a:pt x="11" y="1"/>
                    <a:pt x="12" y="1"/>
                  </a:cubicBezTo>
                  <a:cubicBezTo>
                    <a:pt x="12" y="0"/>
                    <a:pt x="13" y="0"/>
                    <a:pt x="14" y="0"/>
                  </a:cubicBezTo>
                  <a:cubicBezTo>
                    <a:pt x="15" y="0"/>
                    <a:pt x="16" y="0"/>
                    <a:pt x="17" y="0"/>
                  </a:cubicBezTo>
                  <a:cubicBezTo>
                    <a:pt x="20" y="0"/>
                    <a:pt x="22" y="0"/>
                    <a:pt x="23" y="1"/>
                  </a:cubicBezTo>
                  <a:cubicBezTo>
                    <a:pt x="25" y="1"/>
                    <a:pt x="26" y="2"/>
                    <a:pt x="28" y="4"/>
                  </a:cubicBezTo>
                  <a:cubicBezTo>
                    <a:pt x="29" y="5"/>
                    <a:pt x="29" y="7"/>
                    <a:pt x="30" y="9"/>
                  </a:cubicBezTo>
                  <a:cubicBezTo>
                    <a:pt x="31" y="11"/>
                    <a:pt x="31" y="14"/>
                    <a:pt x="31" y="17"/>
                  </a:cubicBezTo>
                  <a:cubicBezTo>
                    <a:pt x="31" y="39"/>
                    <a:pt x="31" y="39"/>
                    <a:pt x="31" y="39"/>
                  </a:cubicBezTo>
                  <a:lnTo>
                    <a:pt x="23" y="3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799">
                <a:solidFill>
                  <a:schemeClr val="bg1"/>
                </a:solidFill>
              </a:endParaRPr>
            </a:p>
          </p:txBody>
        </p:sp>
        <p:sp>
          <p:nvSpPr>
            <p:cNvPr id="206" name="Freeform 43">
              <a:extLst>
                <a:ext uri="{FF2B5EF4-FFF2-40B4-BE49-F238E27FC236}">
                  <a16:creationId xmlns:a16="http://schemas.microsoft.com/office/drawing/2014/main" id="{5FED967A-F1ED-4489-A689-A9A49A27808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975084" y="6212575"/>
              <a:ext cx="73236" cy="101135"/>
            </a:xfrm>
            <a:custGeom>
              <a:avLst/>
              <a:gdLst>
                <a:gd name="T0" fmla="*/ 28 w 29"/>
                <a:gd name="T1" fmla="*/ 4 h 40"/>
                <a:gd name="T2" fmla="*/ 24 w 29"/>
                <a:gd name="T3" fmla="*/ 10 h 40"/>
                <a:gd name="T4" fmla="*/ 20 w 29"/>
                <a:gd name="T5" fmla="*/ 7 h 40"/>
                <a:gd name="T6" fmla="*/ 14 w 29"/>
                <a:gd name="T7" fmla="*/ 6 h 40"/>
                <a:gd name="T8" fmla="*/ 10 w 29"/>
                <a:gd name="T9" fmla="*/ 7 h 40"/>
                <a:gd name="T10" fmla="*/ 9 w 29"/>
                <a:gd name="T11" fmla="*/ 10 h 40"/>
                <a:gd name="T12" fmla="*/ 9 w 29"/>
                <a:gd name="T13" fmla="*/ 11 h 40"/>
                <a:gd name="T14" fmla="*/ 10 w 29"/>
                <a:gd name="T15" fmla="*/ 12 h 40"/>
                <a:gd name="T16" fmla="*/ 13 w 29"/>
                <a:gd name="T17" fmla="*/ 14 h 40"/>
                <a:gd name="T18" fmla="*/ 16 w 29"/>
                <a:gd name="T19" fmla="*/ 15 h 40"/>
                <a:gd name="T20" fmla="*/ 22 w 29"/>
                <a:gd name="T21" fmla="*/ 18 h 40"/>
                <a:gd name="T22" fmla="*/ 26 w 29"/>
                <a:gd name="T23" fmla="*/ 20 h 40"/>
                <a:gd name="T24" fmla="*/ 28 w 29"/>
                <a:gd name="T25" fmla="*/ 24 h 40"/>
                <a:gd name="T26" fmla="*/ 29 w 29"/>
                <a:gd name="T27" fmla="*/ 28 h 40"/>
                <a:gd name="T28" fmla="*/ 28 w 29"/>
                <a:gd name="T29" fmla="*/ 34 h 40"/>
                <a:gd name="T30" fmla="*/ 25 w 29"/>
                <a:gd name="T31" fmla="*/ 37 h 40"/>
                <a:gd name="T32" fmla="*/ 20 w 29"/>
                <a:gd name="T33" fmla="*/ 39 h 40"/>
                <a:gd name="T34" fmla="*/ 15 w 29"/>
                <a:gd name="T35" fmla="*/ 40 h 40"/>
                <a:gd name="T36" fmla="*/ 7 w 29"/>
                <a:gd name="T37" fmla="*/ 38 h 40"/>
                <a:gd name="T38" fmla="*/ 0 w 29"/>
                <a:gd name="T39" fmla="*/ 35 h 40"/>
                <a:gd name="T40" fmla="*/ 3 w 29"/>
                <a:gd name="T41" fmla="*/ 29 h 40"/>
                <a:gd name="T42" fmla="*/ 9 w 29"/>
                <a:gd name="T43" fmla="*/ 32 h 40"/>
                <a:gd name="T44" fmla="*/ 15 w 29"/>
                <a:gd name="T45" fmla="*/ 33 h 40"/>
                <a:gd name="T46" fmla="*/ 20 w 29"/>
                <a:gd name="T47" fmla="*/ 32 h 40"/>
                <a:gd name="T48" fmla="*/ 22 w 29"/>
                <a:gd name="T49" fmla="*/ 29 h 40"/>
                <a:gd name="T50" fmla="*/ 21 w 29"/>
                <a:gd name="T51" fmla="*/ 27 h 40"/>
                <a:gd name="T52" fmla="*/ 19 w 29"/>
                <a:gd name="T53" fmla="*/ 25 h 40"/>
                <a:gd name="T54" fmla="*/ 16 w 29"/>
                <a:gd name="T55" fmla="*/ 24 h 40"/>
                <a:gd name="T56" fmla="*/ 13 w 29"/>
                <a:gd name="T57" fmla="*/ 22 h 40"/>
                <a:gd name="T58" fmla="*/ 7 w 29"/>
                <a:gd name="T59" fmla="*/ 20 h 40"/>
                <a:gd name="T60" fmla="*/ 4 w 29"/>
                <a:gd name="T61" fmla="*/ 17 h 40"/>
                <a:gd name="T62" fmla="*/ 2 w 29"/>
                <a:gd name="T63" fmla="*/ 14 h 40"/>
                <a:gd name="T64" fmla="*/ 1 w 29"/>
                <a:gd name="T65" fmla="*/ 10 h 40"/>
                <a:gd name="T66" fmla="*/ 2 w 29"/>
                <a:gd name="T67" fmla="*/ 5 h 40"/>
                <a:gd name="T68" fmla="*/ 5 w 29"/>
                <a:gd name="T69" fmla="*/ 2 h 40"/>
                <a:gd name="T70" fmla="*/ 9 w 29"/>
                <a:gd name="T71" fmla="*/ 0 h 40"/>
                <a:gd name="T72" fmla="*/ 15 w 29"/>
                <a:gd name="T73" fmla="*/ 0 h 40"/>
                <a:gd name="T74" fmla="*/ 22 w 29"/>
                <a:gd name="T75" fmla="*/ 1 h 40"/>
                <a:gd name="T76" fmla="*/ 28 w 29"/>
                <a:gd name="T77" fmla="*/ 4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9" h="40">
                  <a:moveTo>
                    <a:pt x="28" y="4"/>
                  </a:moveTo>
                  <a:cubicBezTo>
                    <a:pt x="24" y="10"/>
                    <a:pt x="24" y="10"/>
                    <a:pt x="24" y="10"/>
                  </a:cubicBezTo>
                  <a:cubicBezTo>
                    <a:pt x="23" y="8"/>
                    <a:pt x="21" y="8"/>
                    <a:pt x="20" y="7"/>
                  </a:cubicBezTo>
                  <a:cubicBezTo>
                    <a:pt x="18" y="7"/>
                    <a:pt x="16" y="6"/>
                    <a:pt x="14" y="6"/>
                  </a:cubicBezTo>
                  <a:cubicBezTo>
                    <a:pt x="12" y="6"/>
                    <a:pt x="11" y="7"/>
                    <a:pt x="10" y="7"/>
                  </a:cubicBezTo>
                  <a:cubicBezTo>
                    <a:pt x="9" y="8"/>
                    <a:pt x="9" y="9"/>
                    <a:pt x="9" y="10"/>
                  </a:cubicBezTo>
                  <a:cubicBezTo>
                    <a:pt x="9" y="10"/>
                    <a:pt x="9" y="11"/>
                    <a:pt x="9" y="11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1" y="13"/>
                    <a:pt x="12" y="13"/>
                    <a:pt x="13" y="14"/>
                  </a:cubicBezTo>
                  <a:cubicBezTo>
                    <a:pt x="14" y="14"/>
                    <a:pt x="15" y="15"/>
                    <a:pt x="16" y="15"/>
                  </a:cubicBezTo>
                  <a:cubicBezTo>
                    <a:pt x="18" y="16"/>
                    <a:pt x="20" y="17"/>
                    <a:pt x="22" y="18"/>
                  </a:cubicBezTo>
                  <a:cubicBezTo>
                    <a:pt x="23" y="19"/>
                    <a:pt x="25" y="19"/>
                    <a:pt x="26" y="20"/>
                  </a:cubicBezTo>
                  <a:cubicBezTo>
                    <a:pt x="27" y="21"/>
                    <a:pt x="28" y="22"/>
                    <a:pt x="28" y="24"/>
                  </a:cubicBezTo>
                  <a:cubicBezTo>
                    <a:pt x="29" y="25"/>
                    <a:pt x="29" y="26"/>
                    <a:pt x="29" y="28"/>
                  </a:cubicBezTo>
                  <a:cubicBezTo>
                    <a:pt x="29" y="30"/>
                    <a:pt x="29" y="32"/>
                    <a:pt x="28" y="34"/>
                  </a:cubicBezTo>
                  <a:cubicBezTo>
                    <a:pt x="27" y="35"/>
                    <a:pt x="26" y="36"/>
                    <a:pt x="25" y="37"/>
                  </a:cubicBezTo>
                  <a:cubicBezTo>
                    <a:pt x="23" y="38"/>
                    <a:pt x="22" y="39"/>
                    <a:pt x="20" y="39"/>
                  </a:cubicBezTo>
                  <a:cubicBezTo>
                    <a:pt x="18" y="39"/>
                    <a:pt x="17" y="40"/>
                    <a:pt x="15" y="40"/>
                  </a:cubicBezTo>
                  <a:cubicBezTo>
                    <a:pt x="12" y="40"/>
                    <a:pt x="10" y="39"/>
                    <a:pt x="7" y="38"/>
                  </a:cubicBezTo>
                  <a:cubicBezTo>
                    <a:pt x="4" y="37"/>
                    <a:pt x="2" y="36"/>
                    <a:pt x="0" y="35"/>
                  </a:cubicBezTo>
                  <a:cubicBezTo>
                    <a:pt x="3" y="29"/>
                    <a:pt x="3" y="29"/>
                    <a:pt x="3" y="29"/>
                  </a:cubicBezTo>
                  <a:cubicBezTo>
                    <a:pt x="5" y="30"/>
                    <a:pt x="7" y="31"/>
                    <a:pt x="9" y="32"/>
                  </a:cubicBezTo>
                  <a:cubicBezTo>
                    <a:pt x="11" y="32"/>
                    <a:pt x="13" y="33"/>
                    <a:pt x="15" y="33"/>
                  </a:cubicBezTo>
                  <a:cubicBezTo>
                    <a:pt x="17" y="33"/>
                    <a:pt x="19" y="32"/>
                    <a:pt x="20" y="32"/>
                  </a:cubicBezTo>
                  <a:cubicBezTo>
                    <a:pt x="21" y="31"/>
                    <a:pt x="22" y="30"/>
                    <a:pt x="22" y="29"/>
                  </a:cubicBezTo>
                  <a:cubicBezTo>
                    <a:pt x="22" y="28"/>
                    <a:pt x="21" y="27"/>
                    <a:pt x="21" y="27"/>
                  </a:cubicBezTo>
                  <a:cubicBezTo>
                    <a:pt x="21" y="26"/>
                    <a:pt x="20" y="25"/>
                    <a:pt x="19" y="25"/>
                  </a:cubicBezTo>
                  <a:cubicBezTo>
                    <a:pt x="18" y="25"/>
                    <a:pt x="18" y="24"/>
                    <a:pt x="16" y="24"/>
                  </a:cubicBezTo>
                  <a:cubicBezTo>
                    <a:pt x="15" y="23"/>
                    <a:pt x="14" y="23"/>
                    <a:pt x="13" y="22"/>
                  </a:cubicBezTo>
                  <a:cubicBezTo>
                    <a:pt x="11" y="21"/>
                    <a:pt x="9" y="20"/>
                    <a:pt x="7" y="20"/>
                  </a:cubicBezTo>
                  <a:cubicBezTo>
                    <a:pt x="6" y="19"/>
                    <a:pt x="5" y="18"/>
                    <a:pt x="4" y="17"/>
                  </a:cubicBezTo>
                  <a:cubicBezTo>
                    <a:pt x="3" y="16"/>
                    <a:pt x="2" y="15"/>
                    <a:pt x="2" y="14"/>
                  </a:cubicBezTo>
                  <a:cubicBezTo>
                    <a:pt x="2" y="13"/>
                    <a:pt x="1" y="12"/>
                    <a:pt x="1" y="10"/>
                  </a:cubicBezTo>
                  <a:cubicBezTo>
                    <a:pt x="1" y="8"/>
                    <a:pt x="2" y="7"/>
                    <a:pt x="2" y="5"/>
                  </a:cubicBezTo>
                  <a:cubicBezTo>
                    <a:pt x="3" y="4"/>
                    <a:pt x="4" y="3"/>
                    <a:pt x="5" y="2"/>
                  </a:cubicBezTo>
                  <a:cubicBezTo>
                    <a:pt x="6" y="1"/>
                    <a:pt x="8" y="1"/>
                    <a:pt x="9" y="0"/>
                  </a:cubicBezTo>
                  <a:cubicBezTo>
                    <a:pt x="11" y="0"/>
                    <a:pt x="13" y="0"/>
                    <a:pt x="15" y="0"/>
                  </a:cubicBezTo>
                  <a:cubicBezTo>
                    <a:pt x="17" y="0"/>
                    <a:pt x="19" y="0"/>
                    <a:pt x="22" y="1"/>
                  </a:cubicBezTo>
                  <a:cubicBezTo>
                    <a:pt x="24" y="2"/>
                    <a:pt x="26" y="3"/>
                    <a:pt x="28" y="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799">
                <a:solidFill>
                  <a:schemeClr val="bg1"/>
                </a:solidFill>
              </a:endParaRPr>
            </a:p>
          </p:txBody>
        </p:sp>
        <p:sp>
          <p:nvSpPr>
            <p:cNvPr id="207" name="Freeform 44">
              <a:extLst>
                <a:ext uri="{FF2B5EF4-FFF2-40B4-BE49-F238E27FC236}">
                  <a16:creationId xmlns:a16="http://schemas.microsoft.com/office/drawing/2014/main" id="{DA362954-FE74-40B7-AB98-CC8AC60FFC8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058782" y="6212575"/>
              <a:ext cx="122060" cy="99391"/>
            </a:xfrm>
            <a:custGeom>
              <a:avLst/>
              <a:gdLst>
                <a:gd name="T0" fmla="*/ 55 w 70"/>
                <a:gd name="T1" fmla="*/ 57 h 57"/>
                <a:gd name="T2" fmla="*/ 45 w 70"/>
                <a:gd name="T3" fmla="*/ 57 h 57"/>
                <a:gd name="T4" fmla="*/ 35 w 70"/>
                <a:gd name="T5" fmla="*/ 17 h 57"/>
                <a:gd name="T6" fmla="*/ 25 w 70"/>
                <a:gd name="T7" fmla="*/ 57 h 57"/>
                <a:gd name="T8" fmla="*/ 14 w 70"/>
                <a:gd name="T9" fmla="*/ 57 h 57"/>
                <a:gd name="T10" fmla="*/ 0 w 70"/>
                <a:gd name="T11" fmla="*/ 0 h 57"/>
                <a:gd name="T12" fmla="*/ 10 w 70"/>
                <a:gd name="T13" fmla="*/ 0 h 57"/>
                <a:gd name="T14" fmla="*/ 20 w 70"/>
                <a:gd name="T15" fmla="*/ 39 h 57"/>
                <a:gd name="T16" fmla="*/ 30 w 70"/>
                <a:gd name="T17" fmla="*/ 0 h 57"/>
                <a:gd name="T18" fmla="*/ 39 w 70"/>
                <a:gd name="T19" fmla="*/ 0 h 57"/>
                <a:gd name="T20" fmla="*/ 49 w 70"/>
                <a:gd name="T21" fmla="*/ 39 h 57"/>
                <a:gd name="T22" fmla="*/ 60 w 70"/>
                <a:gd name="T23" fmla="*/ 0 h 57"/>
                <a:gd name="T24" fmla="*/ 70 w 70"/>
                <a:gd name="T25" fmla="*/ 0 h 57"/>
                <a:gd name="T26" fmla="*/ 55 w 70"/>
                <a:gd name="T27" fmla="*/ 57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70" h="57">
                  <a:moveTo>
                    <a:pt x="55" y="57"/>
                  </a:moveTo>
                  <a:lnTo>
                    <a:pt x="45" y="57"/>
                  </a:lnTo>
                  <a:lnTo>
                    <a:pt x="35" y="17"/>
                  </a:lnTo>
                  <a:lnTo>
                    <a:pt x="25" y="57"/>
                  </a:lnTo>
                  <a:lnTo>
                    <a:pt x="14" y="57"/>
                  </a:lnTo>
                  <a:lnTo>
                    <a:pt x="0" y="0"/>
                  </a:lnTo>
                  <a:lnTo>
                    <a:pt x="10" y="0"/>
                  </a:lnTo>
                  <a:lnTo>
                    <a:pt x="20" y="39"/>
                  </a:lnTo>
                  <a:lnTo>
                    <a:pt x="30" y="0"/>
                  </a:lnTo>
                  <a:lnTo>
                    <a:pt x="39" y="0"/>
                  </a:lnTo>
                  <a:lnTo>
                    <a:pt x="49" y="39"/>
                  </a:lnTo>
                  <a:lnTo>
                    <a:pt x="60" y="0"/>
                  </a:lnTo>
                  <a:lnTo>
                    <a:pt x="70" y="0"/>
                  </a:lnTo>
                  <a:lnTo>
                    <a:pt x="55" y="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799">
                <a:solidFill>
                  <a:schemeClr val="bg1"/>
                </a:solidFill>
              </a:endParaRPr>
            </a:p>
          </p:txBody>
        </p:sp>
        <p:sp>
          <p:nvSpPr>
            <p:cNvPr id="208" name="Freeform 45">
              <a:extLst>
                <a:ext uri="{FF2B5EF4-FFF2-40B4-BE49-F238E27FC236}">
                  <a16:creationId xmlns:a16="http://schemas.microsoft.com/office/drawing/2014/main" id="{C1C7EF3F-CB28-4C69-901C-8F9F09C5B597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4191304" y="6212575"/>
              <a:ext cx="83698" cy="101135"/>
            </a:xfrm>
            <a:custGeom>
              <a:avLst/>
              <a:gdLst>
                <a:gd name="T0" fmla="*/ 33 w 33"/>
                <a:gd name="T1" fmla="*/ 19 h 40"/>
                <a:gd name="T2" fmla="*/ 33 w 33"/>
                <a:gd name="T3" fmla="*/ 21 h 40"/>
                <a:gd name="T4" fmla="*/ 33 w 33"/>
                <a:gd name="T5" fmla="*/ 22 h 40"/>
                <a:gd name="T6" fmla="*/ 7 w 33"/>
                <a:gd name="T7" fmla="*/ 22 h 40"/>
                <a:gd name="T8" fmla="*/ 9 w 33"/>
                <a:gd name="T9" fmla="*/ 27 h 40"/>
                <a:gd name="T10" fmla="*/ 11 w 33"/>
                <a:gd name="T11" fmla="*/ 30 h 40"/>
                <a:gd name="T12" fmla="*/ 14 w 33"/>
                <a:gd name="T13" fmla="*/ 32 h 40"/>
                <a:gd name="T14" fmla="*/ 17 w 33"/>
                <a:gd name="T15" fmla="*/ 33 h 40"/>
                <a:gd name="T16" fmla="*/ 20 w 33"/>
                <a:gd name="T17" fmla="*/ 33 h 40"/>
                <a:gd name="T18" fmla="*/ 22 w 33"/>
                <a:gd name="T19" fmla="*/ 32 h 40"/>
                <a:gd name="T20" fmla="*/ 23 w 33"/>
                <a:gd name="T21" fmla="*/ 31 h 40"/>
                <a:gd name="T22" fmla="*/ 25 w 33"/>
                <a:gd name="T23" fmla="*/ 30 h 40"/>
                <a:gd name="T24" fmla="*/ 30 w 33"/>
                <a:gd name="T25" fmla="*/ 35 h 40"/>
                <a:gd name="T26" fmla="*/ 27 w 33"/>
                <a:gd name="T27" fmla="*/ 37 h 40"/>
                <a:gd name="T28" fmla="*/ 24 w 33"/>
                <a:gd name="T29" fmla="*/ 38 h 40"/>
                <a:gd name="T30" fmla="*/ 21 w 33"/>
                <a:gd name="T31" fmla="*/ 39 h 40"/>
                <a:gd name="T32" fmla="*/ 17 w 33"/>
                <a:gd name="T33" fmla="*/ 40 h 40"/>
                <a:gd name="T34" fmla="*/ 12 w 33"/>
                <a:gd name="T35" fmla="*/ 39 h 40"/>
                <a:gd name="T36" fmla="*/ 8 w 33"/>
                <a:gd name="T37" fmla="*/ 37 h 40"/>
                <a:gd name="T38" fmla="*/ 5 w 33"/>
                <a:gd name="T39" fmla="*/ 34 h 40"/>
                <a:gd name="T40" fmla="*/ 3 w 33"/>
                <a:gd name="T41" fmla="*/ 31 h 40"/>
                <a:gd name="T42" fmla="*/ 1 w 33"/>
                <a:gd name="T43" fmla="*/ 26 h 40"/>
                <a:gd name="T44" fmla="*/ 0 w 33"/>
                <a:gd name="T45" fmla="*/ 20 h 40"/>
                <a:gd name="T46" fmla="*/ 1 w 33"/>
                <a:gd name="T47" fmla="*/ 11 h 40"/>
                <a:gd name="T48" fmla="*/ 5 w 33"/>
                <a:gd name="T49" fmla="*/ 5 h 40"/>
                <a:gd name="T50" fmla="*/ 10 w 33"/>
                <a:gd name="T51" fmla="*/ 1 h 40"/>
                <a:gd name="T52" fmla="*/ 17 w 33"/>
                <a:gd name="T53" fmla="*/ 0 h 40"/>
                <a:gd name="T54" fmla="*/ 24 w 33"/>
                <a:gd name="T55" fmla="*/ 1 h 40"/>
                <a:gd name="T56" fmla="*/ 29 w 33"/>
                <a:gd name="T57" fmla="*/ 5 h 40"/>
                <a:gd name="T58" fmla="*/ 32 w 33"/>
                <a:gd name="T59" fmla="*/ 11 h 40"/>
                <a:gd name="T60" fmla="*/ 33 w 33"/>
                <a:gd name="T61" fmla="*/ 19 h 40"/>
                <a:gd name="T62" fmla="*/ 25 w 33"/>
                <a:gd name="T63" fmla="*/ 16 h 40"/>
                <a:gd name="T64" fmla="*/ 25 w 33"/>
                <a:gd name="T65" fmla="*/ 12 h 40"/>
                <a:gd name="T66" fmla="*/ 23 w 33"/>
                <a:gd name="T67" fmla="*/ 9 h 40"/>
                <a:gd name="T68" fmla="*/ 20 w 33"/>
                <a:gd name="T69" fmla="*/ 7 h 40"/>
                <a:gd name="T70" fmla="*/ 16 w 33"/>
                <a:gd name="T71" fmla="*/ 6 h 40"/>
                <a:gd name="T72" fmla="*/ 13 w 33"/>
                <a:gd name="T73" fmla="*/ 7 h 40"/>
                <a:gd name="T74" fmla="*/ 10 w 33"/>
                <a:gd name="T75" fmla="*/ 9 h 40"/>
                <a:gd name="T76" fmla="*/ 9 w 33"/>
                <a:gd name="T77" fmla="*/ 12 h 40"/>
                <a:gd name="T78" fmla="*/ 8 w 33"/>
                <a:gd name="T79" fmla="*/ 16 h 40"/>
                <a:gd name="T80" fmla="*/ 25 w 33"/>
                <a:gd name="T81" fmla="*/ 1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3" h="40">
                  <a:moveTo>
                    <a:pt x="33" y="19"/>
                  </a:moveTo>
                  <a:cubicBezTo>
                    <a:pt x="33" y="19"/>
                    <a:pt x="33" y="20"/>
                    <a:pt x="33" y="21"/>
                  </a:cubicBezTo>
                  <a:cubicBezTo>
                    <a:pt x="33" y="21"/>
                    <a:pt x="33" y="22"/>
                    <a:pt x="33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8" y="24"/>
                    <a:pt x="8" y="26"/>
                    <a:pt x="9" y="27"/>
                  </a:cubicBezTo>
                  <a:cubicBezTo>
                    <a:pt x="9" y="28"/>
                    <a:pt x="10" y="29"/>
                    <a:pt x="11" y="30"/>
                  </a:cubicBezTo>
                  <a:cubicBezTo>
                    <a:pt x="12" y="31"/>
                    <a:pt x="13" y="32"/>
                    <a:pt x="14" y="32"/>
                  </a:cubicBezTo>
                  <a:cubicBezTo>
                    <a:pt x="15" y="33"/>
                    <a:pt x="16" y="33"/>
                    <a:pt x="17" y="33"/>
                  </a:cubicBezTo>
                  <a:cubicBezTo>
                    <a:pt x="18" y="33"/>
                    <a:pt x="19" y="33"/>
                    <a:pt x="20" y="33"/>
                  </a:cubicBezTo>
                  <a:cubicBezTo>
                    <a:pt x="20" y="32"/>
                    <a:pt x="21" y="32"/>
                    <a:pt x="22" y="32"/>
                  </a:cubicBezTo>
                  <a:cubicBezTo>
                    <a:pt x="22" y="32"/>
                    <a:pt x="23" y="31"/>
                    <a:pt x="23" y="31"/>
                  </a:cubicBezTo>
                  <a:cubicBezTo>
                    <a:pt x="24" y="31"/>
                    <a:pt x="25" y="30"/>
                    <a:pt x="25" y="30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29" y="35"/>
                    <a:pt x="28" y="36"/>
                    <a:pt x="27" y="37"/>
                  </a:cubicBezTo>
                  <a:cubicBezTo>
                    <a:pt x="26" y="37"/>
                    <a:pt x="25" y="38"/>
                    <a:pt x="24" y="38"/>
                  </a:cubicBezTo>
                  <a:cubicBezTo>
                    <a:pt x="23" y="39"/>
                    <a:pt x="22" y="39"/>
                    <a:pt x="21" y="39"/>
                  </a:cubicBezTo>
                  <a:cubicBezTo>
                    <a:pt x="20" y="39"/>
                    <a:pt x="18" y="40"/>
                    <a:pt x="17" y="40"/>
                  </a:cubicBezTo>
                  <a:cubicBezTo>
                    <a:pt x="15" y="40"/>
                    <a:pt x="13" y="39"/>
                    <a:pt x="12" y="39"/>
                  </a:cubicBezTo>
                  <a:cubicBezTo>
                    <a:pt x="11" y="38"/>
                    <a:pt x="9" y="38"/>
                    <a:pt x="8" y="37"/>
                  </a:cubicBezTo>
                  <a:cubicBezTo>
                    <a:pt x="7" y="36"/>
                    <a:pt x="6" y="35"/>
                    <a:pt x="5" y="34"/>
                  </a:cubicBezTo>
                  <a:cubicBezTo>
                    <a:pt x="4" y="34"/>
                    <a:pt x="3" y="32"/>
                    <a:pt x="3" y="31"/>
                  </a:cubicBezTo>
                  <a:cubicBezTo>
                    <a:pt x="2" y="29"/>
                    <a:pt x="1" y="28"/>
                    <a:pt x="1" y="26"/>
                  </a:cubicBezTo>
                  <a:cubicBezTo>
                    <a:pt x="0" y="24"/>
                    <a:pt x="0" y="22"/>
                    <a:pt x="0" y="20"/>
                  </a:cubicBezTo>
                  <a:cubicBezTo>
                    <a:pt x="0" y="16"/>
                    <a:pt x="0" y="13"/>
                    <a:pt x="1" y="11"/>
                  </a:cubicBezTo>
                  <a:cubicBezTo>
                    <a:pt x="2" y="8"/>
                    <a:pt x="3" y="6"/>
                    <a:pt x="5" y="5"/>
                  </a:cubicBezTo>
                  <a:cubicBezTo>
                    <a:pt x="6" y="3"/>
                    <a:pt x="8" y="2"/>
                    <a:pt x="10" y="1"/>
                  </a:cubicBezTo>
                  <a:cubicBezTo>
                    <a:pt x="12" y="0"/>
                    <a:pt x="14" y="0"/>
                    <a:pt x="17" y="0"/>
                  </a:cubicBezTo>
                  <a:cubicBezTo>
                    <a:pt x="20" y="0"/>
                    <a:pt x="22" y="0"/>
                    <a:pt x="24" y="1"/>
                  </a:cubicBezTo>
                  <a:cubicBezTo>
                    <a:pt x="26" y="2"/>
                    <a:pt x="28" y="4"/>
                    <a:pt x="29" y="5"/>
                  </a:cubicBezTo>
                  <a:cubicBezTo>
                    <a:pt x="30" y="7"/>
                    <a:pt x="31" y="9"/>
                    <a:pt x="32" y="11"/>
                  </a:cubicBezTo>
                  <a:cubicBezTo>
                    <a:pt x="33" y="14"/>
                    <a:pt x="33" y="16"/>
                    <a:pt x="33" y="19"/>
                  </a:cubicBezTo>
                  <a:close/>
                  <a:moveTo>
                    <a:pt x="25" y="16"/>
                  </a:moveTo>
                  <a:cubicBezTo>
                    <a:pt x="25" y="15"/>
                    <a:pt x="25" y="13"/>
                    <a:pt x="25" y="12"/>
                  </a:cubicBezTo>
                  <a:cubicBezTo>
                    <a:pt x="24" y="11"/>
                    <a:pt x="24" y="10"/>
                    <a:pt x="23" y="9"/>
                  </a:cubicBezTo>
                  <a:cubicBezTo>
                    <a:pt x="22" y="8"/>
                    <a:pt x="21" y="8"/>
                    <a:pt x="20" y="7"/>
                  </a:cubicBezTo>
                  <a:cubicBezTo>
                    <a:pt x="19" y="7"/>
                    <a:pt x="18" y="6"/>
                    <a:pt x="16" y="6"/>
                  </a:cubicBezTo>
                  <a:cubicBezTo>
                    <a:pt x="15" y="6"/>
                    <a:pt x="14" y="7"/>
                    <a:pt x="13" y="7"/>
                  </a:cubicBezTo>
                  <a:cubicBezTo>
                    <a:pt x="12" y="7"/>
                    <a:pt x="11" y="8"/>
                    <a:pt x="10" y="9"/>
                  </a:cubicBezTo>
                  <a:cubicBezTo>
                    <a:pt x="10" y="10"/>
                    <a:pt x="9" y="11"/>
                    <a:pt x="9" y="12"/>
                  </a:cubicBezTo>
                  <a:cubicBezTo>
                    <a:pt x="8" y="13"/>
                    <a:pt x="8" y="14"/>
                    <a:pt x="8" y="16"/>
                  </a:cubicBezTo>
                  <a:lnTo>
                    <a:pt x="25" y="1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799">
                <a:solidFill>
                  <a:schemeClr val="bg1"/>
                </a:solidFill>
              </a:endParaRPr>
            </a:p>
          </p:txBody>
        </p:sp>
        <p:sp>
          <p:nvSpPr>
            <p:cNvPr id="209" name="Freeform 46">
              <a:extLst>
                <a:ext uri="{FF2B5EF4-FFF2-40B4-BE49-F238E27FC236}">
                  <a16:creationId xmlns:a16="http://schemas.microsoft.com/office/drawing/2014/main" id="{80D5AA14-D31C-42E8-B89F-2FCABF20400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295927" y="6212575"/>
              <a:ext cx="57543" cy="99391"/>
            </a:xfrm>
            <a:custGeom>
              <a:avLst/>
              <a:gdLst>
                <a:gd name="T0" fmla="*/ 21 w 23"/>
                <a:gd name="T1" fmla="*/ 8 h 39"/>
                <a:gd name="T2" fmla="*/ 18 w 23"/>
                <a:gd name="T3" fmla="*/ 7 h 39"/>
                <a:gd name="T4" fmla="*/ 15 w 23"/>
                <a:gd name="T5" fmla="*/ 7 h 39"/>
                <a:gd name="T6" fmla="*/ 10 w 23"/>
                <a:gd name="T7" fmla="*/ 9 h 39"/>
                <a:gd name="T8" fmla="*/ 8 w 23"/>
                <a:gd name="T9" fmla="*/ 17 h 39"/>
                <a:gd name="T10" fmla="*/ 8 w 23"/>
                <a:gd name="T11" fmla="*/ 39 h 39"/>
                <a:gd name="T12" fmla="*/ 0 w 23"/>
                <a:gd name="T13" fmla="*/ 39 h 39"/>
                <a:gd name="T14" fmla="*/ 0 w 23"/>
                <a:gd name="T15" fmla="*/ 0 h 39"/>
                <a:gd name="T16" fmla="*/ 8 w 23"/>
                <a:gd name="T17" fmla="*/ 0 h 39"/>
                <a:gd name="T18" fmla="*/ 8 w 23"/>
                <a:gd name="T19" fmla="*/ 4 h 39"/>
                <a:gd name="T20" fmla="*/ 9 w 23"/>
                <a:gd name="T21" fmla="*/ 2 h 39"/>
                <a:gd name="T22" fmla="*/ 11 w 23"/>
                <a:gd name="T23" fmla="*/ 1 h 39"/>
                <a:gd name="T24" fmla="*/ 14 w 23"/>
                <a:gd name="T25" fmla="*/ 0 h 39"/>
                <a:gd name="T26" fmla="*/ 16 w 23"/>
                <a:gd name="T27" fmla="*/ 0 h 39"/>
                <a:gd name="T28" fmla="*/ 20 w 23"/>
                <a:gd name="T29" fmla="*/ 0 h 39"/>
                <a:gd name="T30" fmla="*/ 23 w 23"/>
                <a:gd name="T31" fmla="*/ 1 h 39"/>
                <a:gd name="T32" fmla="*/ 21 w 23"/>
                <a:gd name="T33" fmla="*/ 8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3" h="39">
                  <a:moveTo>
                    <a:pt x="21" y="8"/>
                  </a:moveTo>
                  <a:cubicBezTo>
                    <a:pt x="20" y="8"/>
                    <a:pt x="19" y="8"/>
                    <a:pt x="18" y="7"/>
                  </a:cubicBezTo>
                  <a:cubicBezTo>
                    <a:pt x="17" y="7"/>
                    <a:pt x="16" y="7"/>
                    <a:pt x="15" y="7"/>
                  </a:cubicBezTo>
                  <a:cubicBezTo>
                    <a:pt x="13" y="7"/>
                    <a:pt x="11" y="8"/>
                    <a:pt x="10" y="9"/>
                  </a:cubicBezTo>
                  <a:cubicBezTo>
                    <a:pt x="8" y="11"/>
                    <a:pt x="8" y="14"/>
                    <a:pt x="8" y="17"/>
                  </a:cubicBezTo>
                  <a:cubicBezTo>
                    <a:pt x="8" y="39"/>
                    <a:pt x="8" y="39"/>
                    <a:pt x="8" y="39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3"/>
                    <a:pt x="9" y="3"/>
                    <a:pt x="9" y="2"/>
                  </a:cubicBezTo>
                  <a:cubicBezTo>
                    <a:pt x="10" y="2"/>
                    <a:pt x="10" y="1"/>
                    <a:pt x="11" y="1"/>
                  </a:cubicBezTo>
                  <a:cubicBezTo>
                    <a:pt x="12" y="0"/>
                    <a:pt x="13" y="0"/>
                    <a:pt x="14" y="0"/>
                  </a:cubicBezTo>
                  <a:cubicBezTo>
                    <a:pt x="14" y="0"/>
                    <a:pt x="15" y="0"/>
                    <a:pt x="16" y="0"/>
                  </a:cubicBezTo>
                  <a:cubicBezTo>
                    <a:pt x="18" y="0"/>
                    <a:pt x="19" y="0"/>
                    <a:pt x="20" y="0"/>
                  </a:cubicBezTo>
                  <a:cubicBezTo>
                    <a:pt x="21" y="0"/>
                    <a:pt x="22" y="1"/>
                    <a:pt x="23" y="1"/>
                  </a:cubicBezTo>
                  <a:lnTo>
                    <a:pt x="21" y="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799">
                <a:solidFill>
                  <a:schemeClr val="bg1"/>
                </a:solidFill>
              </a:endParaRPr>
            </a:p>
          </p:txBody>
        </p:sp>
        <p:sp>
          <p:nvSpPr>
            <p:cNvPr id="210" name="Freeform 47">
              <a:extLst>
                <a:ext uri="{FF2B5EF4-FFF2-40B4-BE49-F238E27FC236}">
                  <a16:creationId xmlns:a16="http://schemas.microsoft.com/office/drawing/2014/main" id="{3894EB82-A456-47F8-BB06-FE894AF4B86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346494" y="6284068"/>
              <a:ext cx="29644" cy="29643"/>
            </a:xfrm>
            <a:custGeom>
              <a:avLst/>
              <a:gdLst>
                <a:gd name="T0" fmla="*/ 12 w 12"/>
                <a:gd name="T1" fmla="*/ 6 h 12"/>
                <a:gd name="T2" fmla="*/ 11 w 12"/>
                <a:gd name="T3" fmla="*/ 8 h 12"/>
                <a:gd name="T4" fmla="*/ 10 w 12"/>
                <a:gd name="T5" fmla="*/ 10 h 12"/>
                <a:gd name="T6" fmla="*/ 8 w 12"/>
                <a:gd name="T7" fmla="*/ 11 h 12"/>
                <a:gd name="T8" fmla="*/ 6 w 12"/>
                <a:gd name="T9" fmla="*/ 12 h 12"/>
                <a:gd name="T10" fmla="*/ 3 w 12"/>
                <a:gd name="T11" fmla="*/ 11 h 12"/>
                <a:gd name="T12" fmla="*/ 2 w 12"/>
                <a:gd name="T13" fmla="*/ 10 h 12"/>
                <a:gd name="T14" fmla="*/ 0 w 12"/>
                <a:gd name="T15" fmla="*/ 8 h 12"/>
                <a:gd name="T16" fmla="*/ 0 w 12"/>
                <a:gd name="T17" fmla="*/ 6 h 12"/>
                <a:gd name="T18" fmla="*/ 0 w 12"/>
                <a:gd name="T19" fmla="*/ 4 h 12"/>
                <a:gd name="T20" fmla="*/ 2 w 12"/>
                <a:gd name="T21" fmla="*/ 2 h 12"/>
                <a:gd name="T22" fmla="*/ 3 w 12"/>
                <a:gd name="T23" fmla="*/ 0 h 12"/>
                <a:gd name="T24" fmla="*/ 6 w 12"/>
                <a:gd name="T25" fmla="*/ 0 h 12"/>
                <a:gd name="T26" fmla="*/ 8 w 12"/>
                <a:gd name="T27" fmla="*/ 0 h 12"/>
                <a:gd name="T28" fmla="*/ 10 w 12"/>
                <a:gd name="T29" fmla="*/ 2 h 12"/>
                <a:gd name="T30" fmla="*/ 11 w 12"/>
                <a:gd name="T31" fmla="*/ 4 h 12"/>
                <a:gd name="T32" fmla="*/ 12 w 12"/>
                <a:gd name="T33" fmla="*/ 6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2" h="12">
                  <a:moveTo>
                    <a:pt x="12" y="6"/>
                  </a:moveTo>
                  <a:cubicBezTo>
                    <a:pt x="12" y="7"/>
                    <a:pt x="11" y="7"/>
                    <a:pt x="11" y="8"/>
                  </a:cubicBezTo>
                  <a:cubicBezTo>
                    <a:pt x="11" y="9"/>
                    <a:pt x="10" y="9"/>
                    <a:pt x="10" y="10"/>
                  </a:cubicBezTo>
                  <a:cubicBezTo>
                    <a:pt x="9" y="10"/>
                    <a:pt x="9" y="11"/>
                    <a:pt x="8" y="11"/>
                  </a:cubicBezTo>
                  <a:cubicBezTo>
                    <a:pt x="7" y="11"/>
                    <a:pt x="7" y="12"/>
                    <a:pt x="6" y="12"/>
                  </a:cubicBezTo>
                  <a:cubicBezTo>
                    <a:pt x="5" y="12"/>
                    <a:pt x="4" y="11"/>
                    <a:pt x="3" y="11"/>
                  </a:cubicBezTo>
                  <a:cubicBezTo>
                    <a:pt x="3" y="11"/>
                    <a:pt x="2" y="10"/>
                    <a:pt x="2" y="10"/>
                  </a:cubicBezTo>
                  <a:cubicBezTo>
                    <a:pt x="1" y="9"/>
                    <a:pt x="1" y="9"/>
                    <a:pt x="0" y="8"/>
                  </a:cubicBezTo>
                  <a:cubicBezTo>
                    <a:pt x="0" y="7"/>
                    <a:pt x="0" y="7"/>
                    <a:pt x="0" y="6"/>
                  </a:cubicBezTo>
                  <a:cubicBezTo>
                    <a:pt x="0" y="5"/>
                    <a:pt x="0" y="4"/>
                    <a:pt x="0" y="4"/>
                  </a:cubicBezTo>
                  <a:cubicBezTo>
                    <a:pt x="1" y="3"/>
                    <a:pt x="1" y="2"/>
                    <a:pt x="2" y="2"/>
                  </a:cubicBezTo>
                  <a:cubicBezTo>
                    <a:pt x="2" y="1"/>
                    <a:pt x="3" y="1"/>
                    <a:pt x="3" y="0"/>
                  </a:cubicBezTo>
                  <a:cubicBezTo>
                    <a:pt x="4" y="0"/>
                    <a:pt x="5" y="0"/>
                    <a:pt x="6" y="0"/>
                  </a:cubicBezTo>
                  <a:cubicBezTo>
                    <a:pt x="7" y="0"/>
                    <a:pt x="7" y="0"/>
                    <a:pt x="8" y="0"/>
                  </a:cubicBezTo>
                  <a:cubicBezTo>
                    <a:pt x="9" y="1"/>
                    <a:pt x="9" y="1"/>
                    <a:pt x="10" y="2"/>
                  </a:cubicBezTo>
                  <a:cubicBezTo>
                    <a:pt x="10" y="2"/>
                    <a:pt x="11" y="3"/>
                    <a:pt x="11" y="4"/>
                  </a:cubicBezTo>
                  <a:cubicBezTo>
                    <a:pt x="11" y="4"/>
                    <a:pt x="12" y="5"/>
                    <a:pt x="12" y="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799">
                <a:solidFill>
                  <a:schemeClr val="bg1"/>
                </a:solidFill>
              </a:endParaRPr>
            </a:p>
          </p:txBody>
        </p:sp>
        <p:sp>
          <p:nvSpPr>
            <p:cNvPr id="211" name="Freeform 48">
              <a:extLst>
                <a:ext uri="{FF2B5EF4-FFF2-40B4-BE49-F238E27FC236}">
                  <a16:creationId xmlns:a16="http://schemas.microsoft.com/office/drawing/2014/main" id="{A88F5C3F-FAE1-4A50-86D3-E9A1CAA89A9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98115" y="6388691"/>
              <a:ext cx="94161" cy="130778"/>
            </a:xfrm>
            <a:custGeom>
              <a:avLst/>
              <a:gdLst>
                <a:gd name="T0" fmla="*/ 32 w 54"/>
                <a:gd name="T1" fmla="*/ 12 h 75"/>
                <a:gd name="T2" fmla="*/ 32 w 54"/>
                <a:gd name="T3" fmla="*/ 75 h 75"/>
                <a:gd name="T4" fmla="*/ 22 w 54"/>
                <a:gd name="T5" fmla="*/ 75 h 75"/>
                <a:gd name="T6" fmla="*/ 22 w 54"/>
                <a:gd name="T7" fmla="*/ 12 h 75"/>
                <a:gd name="T8" fmla="*/ 0 w 54"/>
                <a:gd name="T9" fmla="*/ 12 h 75"/>
                <a:gd name="T10" fmla="*/ 0 w 54"/>
                <a:gd name="T11" fmla="*/ 0 h 75"/>
                <a:gd name="T12" fmla="*/ 54 w 54"/>
                <a:gd name="T13" fmla="*/ 0 h 75"/>
                <a:gd name="T14" fmla="*/ 54 w 54"/>
                <a:gd name="T15" fmla="*/ 12 h 75"/>
                <a:gd name="T16" fmla="*/ 32 w 54"/>
                <a:gd name="T17" fmla="*/ 12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4" h="75">
                  <a:moveTo>
                    <a:pt x="32" y="12"/>
                  </a:moveTo>
                  <a:lnTo>
                    <a:pt x="32" y="75"/>
                  </a:lnTo>
                  <a:lnTo>
                    <a:pt x="22" y="75"/>
                  </a:lnTo>
                  <a:lnTo>
                    <a:pt x="22" y="12"/>
                  </a:lnTo>
                  <a:lnTo>
                    <a:pt x="0" y="12"/>
                  </a:lnTo>
                  <a:lnTo>
                    <a:pt x="0" y="0"/>
                  </a:lnTo>
                  <a:lnTo>
                    <a:pt x="54" y="0"/>
                  </a:lnTo>
                  <a:lnTo>
                    <a:pt x="54" y="12"/>
                  </a:lnTo>
                  <a:lnTo>
                    <a:pt x="32" y="1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799">
                <a:solidFill>
                  <a:schemeClr val="bg1"/>
                </a:solidFill>
              </a:endParaRPr>
            </a:p>
          </p:txBody>
        </p:sp>
        <p:sp>
          <p:nvSpPr>
            <p:cNvPr id="212" name="Freeform 49">
              <a:extLst>
                <a:ext uri="{FF2B5EF4-FFF2-40B4-BE49-F238E27FC236}">
                  <a16:creationId xmlns:a16="http://schemas.microsoft.com/office/drawing/2014/main" id="{1EFCBDA7-FA42-4391-9872-95EB6DDEA68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09713" y="6383459"/>
              <a:ext cx="78468" cy="136010"/>
            </a:xfrm>
            <a:custGeom>
              <a:avLst/>
              <a:gdLst>
                <a:gd name="T0" fmla="*/ 23 w 31"/>
                <a:gd name="T1" fmla="*/ 53 h 53"/>
                <a:gd name="T2" fmla="*/ 23 w 31"/>
                <a:gd name="T3" fmla="*/ 32 h 53"/>
                <a:gd name="T4" fmla="*/ 21 w 31"/>
                <a:gd name="T5" fmla="*/ 24 h 53"/>
                <a:gd name="T6" fmla="*/ 15 w 31"/>
                <a:gd name="T7" fmla="*/ 21 h 53"/>
                <a:gd name="T8" fmla="*/ 12 w 31"/>
                <a:gd name="T9" fmla="*/ 22 h 53"/>
                <a:gd name="T10" fmla="*/ 9 w 31"/>
                <a:gd name="T11" fmla="*/ 24 h 53"/>
                <a:gd name="T12" fmla="*/ 8 w 31"/>
                <a:gd name="T13" fmla="*/ 27 h 53"/>
                <a:gd name="T14" fmla="*/ 7 w 31"/>
                <a:gd name="T15" fmla="*/ 31 h 53"/>
                <a:gd name="T16" fmla="*/ 7 w 31"/>
                <a:gd name="T17" fmla="*/ 53 h 53"/>
                <a:gd name="T18" fmla="*/ 0 w 31"/>
                <a:gd name="T19" fmla="*/ 53 h 53"/>
                <a:gd name="T20" fmla="*/ 0 w 31"/>
                <a:gd name="T21" fmla="*/ 4 h 53"/>
                <a:gd name="T22" fmla="*/ 7 w 31"/>
                <a:gd name="T23" fmla="*/ 0 h 53"/>
                <a:gd name="T24" fmla="*/ 7 w 31"/>
                <a:gd name="T25" fmla="*/ 19 h 53"/>
                <a:gd name="T26" fmla="*/ 9 w 31"/>
                <a:gd name="T27" fmla="*/ 17 h 53"/>
                <a:gd name="T28" fmla="*/ 11 w 31"/>
                <a:gd name="T29" fmla="*/ 15 h 53"/>
                <a:gd name="T30" fmla="*/ 14 w 31"/>
                <a:gd name="T31" fmla="*/ 14 h 53"/>
                <a:gd name="T32" fmla="*/ 17 w 31"/>
                <a:gd name="T33" fmla="*/ 14 h 53"/>
                <a:gd name="T34" fmla="*/ 23 w 31"/>
                <a:gd name="T35" fmla="*/ 15 h 53"/>
                <a:gd name="T36" fmla="*/ 27 w 31"/>
                <a:gd name="T37" fmla="*/ 18 h 53"/>
                <a:gd name="T38" fmla="*/ 30 w 31"/>
                <a:gd name="T39" fmla="*/ 24 h 53"/>
                <a:gd name="T40" fmla="*/ 31 w 31"/>
                <a:gd name="T41" fmla="*/ 31 h 53"/>
                <a:gd name="T42" fmla="*/ 31 w 31"/>
                <a:gd name="T43" fmla="*/ 53 h 53"/>
                <a:gd name="T44" fmla="*/ 23 w 31"/>
                <a:gd name="T45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1" h="53">
                  <a:moveTo>
                    <a:pt x="23" y="53"/>
                  </a:moveTo>
                  <a:cubicBezTo>
                    <a:pt x="23" y="32"/>
                    <a:pt x="23" y="32"/>
                    <a:pt x="23" y="32"/>
                  </a:cubicBezTo>
                  <a:cubicBezTo>
                    <a:pt x="23" y="28"/>
                    <a:pt x="22" y="25"/>
                    <a:pt x="21" y="24"/>
                  </a:cubicBezTo>
                  <a:cubicBezTo>
                    <a:pt x="20" y="22"/>
                    <a:pt x="18" y="21"/>
                    <a:pt x="15" y="21"/>
                  </a:cubicBezTo>
                  <a:cubicBezTo>
                    <a:pt x="14" y="21"/>
                    <a:pt x="13" y="21"/>
                    <a:pt x="12" y="22"/>
                  </a:cubicBezTo>
                  <a:cubicBezTo>
                    <a:pt x="11" y="22"/>
                    <a:pt x="10" y="23"/>
                    <a:pt x="9" y="24"/>
                  </a:cubicBezTo>
                  <a:cubicBezTo>
                    <a:pt x="9" y="24"/>
                    <a:pt x="8" y="25"/>
                    <a:pt x="8" y="27"/>
                  </a:cubicBezTo>
                  <a:cubicBezTo>
                    <a:pt x="7" y="28"/>
                    <a:pt x="7" y="29"/>
                    <a:pt x="7" y="31"/>
                  </a:cubicBezTo>
                  <a:cubicBezTo>
                    <a:pt x="7" y="53"/>
                    <a:pt x="7" y="53"/>
                    <a:pt x="7" y="53"/>
                  </a:cubicBezTo>
                  <a:cubicBezTo>
                    <a:pt x="0" y="53"/>
                    <a:pt x="0" y="53"/>
                    <a:pt x="0" y="5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8" y="18"/>
                    <a:pt x="8" y="17"/>
                    <a:pt x="9" y="17"/>
                  </a:cubicBezTo>
                  <a:cubicBezTo>
                    <a:pt x="10" y="16"/>
                    <a:pt x="10" y="16"/>
                    <a:pt x="11" y="15"/>
                  </a:cubicBezTo>
                  <a:cubicBezTo>
                    <a:pt x="12" y="15"/>
                    <a:pt x="13" y="15"/>
                    <a:pt x="14" y="14"/>
                  </a:cubicBezTo>
                  <a:cubicBezTo>
                    <a:pt x="15" y="14"/>
                    <a:pt x="16" y="14"/>
                    <a:pt x="17" y="14"/>
                  </a:cubicBezTo>
                  <a:cubicBezTo>
                    <a:pt x="19" y="14"/>
                    <a:pt x="21" y="14"/>
                    <a:pt x="23" y="15"/>
                  </a:cubicBezTo>
                  <a:cubicBezTo>
                    <a:pt x="25" y="16"/>
                    <a:pt x="26" y="17"/>
                    <a:pt x="27" y="18"/>
                  </a:cubicBezTo>
                  <a:cubicBezTo>
                    <a:pt x="28" y="20"/>
                    <a:pt x="29" y="22"/>
                    <a:pt x="30" y="24"/>
                  </a:cubicBezTo>
                  <a:cubicBezTo>
                    <a:pt x="30" y="26"/>
                    <a:pt x="31" y="29"/>
                    <a:pt x="31" y="31"/>
                  </a:cubicBezTo>
                  <a:cubicBezTo>
                    <a:pt x="31" y="53"/>
                    <a:pt x="31" y="53"/>
                    <a:pt x="31" y="53"/>
                  </a:cubicBezTo>
                  <a:lnTo>
                    <a:pt x="23" y="5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799">
                <a:solidFill>
                  <a:schemeClr val="bg1"/>
                </a:solidFill>
              </a:endParaRPr>
            </a:p>
          </p:txBody>
        </p:sp>
        <p:sp>
          <p:nvSpPr>
            <p:cNvPr id="213" name="Freeform 50">
              <a:extLst>
                <a:ext uri="{FF2B5EF4-FFF2-40B4-BE49-F238E27FC236}">
                  <a16:creationId xmlns:a16="http://schemas.microsoft.com/office/drawing/2014/main" id="{721D8C30-DB23-4A0B-8A74-BC467086477D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705618" y="6418333"/>
              <a:ext cx="85443" cy="102879"/>
            </a:xfrm>
            <a:custGeom>
              <a:avLst/>
              <a:gdLst>
                <a:gd name="T0" fmla="*/ 33 w 33"/>
                <a:gd name="T1" fmla="*/ 19 h 40"/>
                <a:gd name="T2" fmla="*/ 33 w 33"/>
                <a:gd name="T3" fmla="*/ 21 h 40"/>
                <a:gd name="T4" fmla="*/ 33 w 33"/>
                <a:gd name="T5" fmla="*/ 23 h 40"/>
                <a:gd name="T6" fmla="*/ 7 w 33"/>
                <a:gd name="T7" fmla="*/ 23 h 40"/>
                <a:gd name="T8" fmla="*/ 9 w 33"/>
                <a:gd name="T9" fmla="*/ 28 h 40"/>
                <a:gd name="T10" fmla="*/ 11 w 33"/>
                <a:gd name="T11" fmla="*/ 31 h 40"/>
                <a:gd name="T12" fmla="*/ 14 w 33"/>
                <a:gd name="T13" fmla="*/ 33 h 40"/>
                <a:gd name="T14" fmla="*/ 17 w 33"/>
                <a:gd name="T15" fmla="*/ 33 h 40"/>
                <a:gd name="T16" fmla="*/ 19 w 33"/>
                <a:gd name="T17" fmla="*/ 33 h 40"/>
                <a:gd name="T18" fmla="*/ 22 w 33"/>
                <a:gd name="T19" fmla="*/ 32 h 40"/>
                <a:gd name="T20" fmla="*/ 23 w 33"/>
                <a:gd name="T21" fmla="*/ 32 h 40"/>
                <a:gd name="T22" fmla="*/ 25 w 33"/>
                <a:gd name="T23" fmla="*/ 30 h 40"/>
                <a:gd name="T24" fmla="*/ 30 w 33"/>
                <a:gd name="T25" fmla="*/ 35 h 40"/>
                <a:gd name="T26" fmla="*/ 27 w 33"/>
                <a:gd name="T27" fmla="*/ 37 h 40"/>
                <a:gd name="T28" fmla="*/ 24 w 33"/>
                <a:gd name="T29" fmla="*/ 39 h 40"/>
                <a:gd name="T30" fmla="*/ 21 w 33"/>
                <a:gd name="T31" fmla="*/ 40 h 40"/>
                <a:gd name="T32" fmla="*/ 17 w 33"/>
                <a:gd name="T33" fmla="*/ 40 h 40"/>
                <a:gd name="T34" fmla="*/ 12 w 33"/>
                <a:gd name="T35" fmla="*/ 39 h 40"/>
                <a:gd name="T36" fmla="*/ 8 w 33"/>
                <a:gd name="T37" fmla="*/ 38 h 40"/>
                <a:gd name="T38" fmla="*/ 5 w 33"/>
                <a:gd name="T39" fmla="*/ 35 h 40"/>
                <a:gd name="T40" fmla="*/ 3 w 33"/>
                <a:gd name="T41" fmla="*/ 31 h 40"/>
                <a:gd name="T42" fmla="*/ 1 w 33"/>
                <a:gd name="T43" fmla="*/ 26 h 40"/>
                <a:gd name="T44" fmla="*/ 0 w 33"/>
                <a:gd name="T45" fmla="*/ 20 h 40"/>
                <a:gd name="T46" fmla="*/ 1 w 33"/>
                <a:gd name="T47" fmla="*/ 12 h 40"/>
                <a:gd name="T48" fmla="*/ 5 w 33"/>
                <a:gd name="T49" fmla="*/ 5 h 40"/>
                <a:gd name="T50" fmla="*/ 10 w 33"/>
                <a:gd name="T51" fmla="*/ 1 h 40"/>
                <a:gd name="T52" fmla="*/ 17 w 33"/>
                <a:gd name="T53" fmla="*/ 0 h 40"/>
                <a:gd name="T54" fmla="*/ 24 w 33"/>
                <a:gd name="T55" fmla="*/ 2 h 40"/>
                <a:gd name="T56" fmla="*/ 29 w 33"/>
                <a:gd name="T57" fmla="*/ 6 h 40"/>
                <a:gd name="T58" fmla="*/ 32 w 33"/>
                <a:gd name="T59" fmla="*/ 12 h 40"/>
                <a:gd name="T60" fmla="*/ 33 w 33"/>
                <a:gd name="T61" fmla="*/ 19 h 40"/>
                <a:gd name="T62" fmla="*/ 25 w 33"/>
                <a:gd name="T63" fmla="*/ 17 h 40"/>
                <a:gd name="T64" fmla="*/ 25 w 33"/>
                <a:gd name="T65" fmla="*/ 13 h 40"/>
                <a:gd name="T66" fmla="*/ 23 w 33"/>
                <a:gd name="T67" fmla="*/ 10 h 40"/>
                <a:gd name="T68" fmla="*/ 20 w 33"/>
                <a:gd name="T69" fmla="*/ 8 h 40"/>
                <a:gd name="T70" fmla="*/ 16 w 33"/>
                <a:gd name="T71" fmla="*/ 7 h 40"/>
                <a:gd name="T72" fmla="*/ 13 w 33"/>
                <a:gd name="T73" fmla="*/ 8 h 40"/>
                <a:gd name="T74" fmla="*/ 10 w 33"/>
                <a:gd name="T75" fmla="*/ 9 h 40"/>
                <a:gd name="T76" fmla="*/ 9 w 33"/>
                <a:gd name="T77" fmla="*/ 12 h 40"/>
                <a:gd name="T78" fmla="*/ 8 w 33"/>
                <a:gd name="T79" fmla="*/ 17 h 40"/>
                <a:gd name="T80" fmla="*/ 25 w 33"/>
                <a:gd name="T81" fmla="*/ 17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3" h="40">
                  <a:moveTo>
                    <a:pt x="33" y="19"/>
                  </a:moveTo>
                  <a:cubicBezTo>
                    <a:pt x="33" y="20"/>
                    <a:pt x="33" y="21"/>
                    <a:pt x="33" y="21"/>
                  </a:cubicBezTo>
                  <a:cubicBezTo>
                    <a:pt x="33" y="22"/>
                    <a:pt x="33" y="22"/>
                    <a:pt x="33" y="23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8" y="25"/>
                    <a:pt x="8" y="26"/>
                    <a:pt x="9" y="28"/>
                  </a:cubicBezTo>
                  <a:cubicBezTo>
                    <a:pt x="9" y="29"/>
                    <a:pt x="10" y="30"/>
                    <a:pt x="11" y="31"/>
                  </a:cubicBezTo>
                  <a:cubicBezTo>
                    <a:pt x="12" y="32"/>
                    <a:pt x="13" y="32"/>
                    <a:pt x="14" y="33"/>
                  </a:cubicBezTo>
                  <a:cubicBezTo>
                    <a:pt x="15" y="33"/>
                    <a:pt x="16" y="33"/>
                    <a:pt x="17" y="33"/>
                  </a:cubicBezTo>
                  <a:cubicBezTo>
                    <a:pt x="18" y="33"/>
                    <a:pt x="19" y="33"/>
                    <a:pt x="19" y="33"/>
                  </a:cubicBezTo>
                  <a:cubicBezTo>
                    <a:pt x="20" y="33"/>
                    <a:pt x="21" y="33"/>
                    <a:pt x="22" y="32"/>
                  </a:cubicBezTo>
                  <a:cubicBezTo>
                    <a:pt x="22" y="32"/>
                    <a:pt x="23" y="32"/>
                    <a:pt x="23" y="32"/>
                  </a:cubicBezTo>
                  <a:cubicBezTo>
                    <a:pt x="24" y="31"/>
                    <a:pt x="25" y="31"/>
                    <a:pt x="25" y="30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29" y="36"/>
                    <a:pt x="28" y="37"/>
                    <a:pt x="27" y="37"/>
                  </a:cubicBezTo>
                  <a:cubicBezTo>
                    <a:pt x="26" y="38"/>
                    <a:pt x="25" y="38"/>
                    <a:pt x="24" y="39"/>
                  </a:cubicBezTo>
                  <a:cubicBezTo>
                    <a:pt x="23" y="39"/>
                    <a:pt x="22" y="40"/>
                    <a:pt x="21" y="40"/>
                  </a:cubicBezTo>
                  <a:cubicBezTo>
                    <a:pt x="20" y="40"/>
                    <a:pt x="18" y="40"/>
                    <a:pt x="17" y="40"/>
                  </a:cubicBezTo>
                  <a:cubicBezTo>
                    <a:pt x="15" y="40"/>
                    <a:pt x="13" y="40"/>
                    <a:pt x="12" y="39"/>
                  </a:cubicBezTo>
                  <a:cubicBezTo>
                    <a:pt x="11" y="39"/>
                    <a:pt x="9" y="38"/>
                    <a:pt x="8" y="38"/>
                  </a:cubicBezTo>
                  <a:cubicBezTo>
                    <a:pt x="7" y="37"/>
                    <a:pt x="6" y="36"/>
                    <a:pt x="5" y="35"/>
                  </a:cubicBezTo>
                  <a:cubicBezTo>
                    <a:pt x="4" y="34"/>
                    <a:pt x="3" y="33"/>
                    <a:pt x="3" y="31"/>
                  </a:cubicBezTo>
                  <a:cubicBezTo>
                    <a:pt x="2" y="30"/>
                    <a:pt x="1" y="28"/>
                    <a:pt x="1" y="26"/>
                  </a:cubicBezTo>
                  <a:cubicBezTo>
                    <a:pt x="0" y="24"/>
                    <a:pt x="0" y="22"/>
                    <a:pt x="0" y="20"/>
                  </a:cubicBezTo>
                  <a:cubicBezTo>
                    <a:pt x="0" y="17"/>
                    <a:pt x="0" y="14"/>
                    <a:pt x="1" y="12"/>
                  </a:cubicBezTo>
                  <a:cubicBezTo>
                    <a:pt x="2" y="9"/>
                    <a:pt x="3" y="7"/>
                    <a:pt x="5" y="5"/>
                  </a:cubicBezTo>
                  <a:cubicBezTo>
                    <a:pt x="6" y="4"/>
                    <a:pt x="8" y="2"/>
                    <a:pt x="10" y="1"/>
                  </a:cubicBezTo>
                  <a:cubicBezTo>
                    <a:pt x="12" y="1"/>
                    <a:pt x="14" y="0"/>
                    <a:pt x="17" y="0"/>
                  </a:cubicBezTo>
                  <a:cubicBezTo>
                    <a:pt x="20" y="0"/>
                    <a:pt x="22" y="1"/>
                    <a:pt x="24" y="2"/>
                  </a:cubicBezTo>
                  <a:cubicBezTo>
                    <a:pt x="26" y="3"/>
                    <a:pt x="28" y="4"/>
                    <a:pt x="29" y="6"/>
                  </a:cubicBezTo>
                  <a:cubicBezTo>
                    <a:pt x="30" y="8"/>
                    <a:pt x="31" y="10"/>
                    <a:pt x="32" y="12"/>
                  </a:cubicBezTo>
                  <a:cubicBezTo>
                    <a:pt x="33" y="14"/>
                    <a:pt x="33" y="17"/>
                    <a:pt x="33" y="19"/>
                  </a:cubicBezTo>
                  <a:close/>
                  <a:moveTo>
                    <a:pt x="25" y="17"/>
                  </a:moveTo>
                  <a:cubicBezTo>
                    <a:pt x="25" y="15"/>
                    <a:pt x="25" y="14"/>
                    <a:pt x="25" y="13"/>
                  </a:cubicBezTo>
                  <a:cubicBezTo>
                    <a:pt x="24" y="12"/>
                    <a:pt x="24" y="11"/>
                    <a:pt x="23" y="10"/>
                  </a:cubicBezTo>
                  <a:cubicBezTo>
                    <a:pt x="22" y="9"/>
                    <a:pt x="21" y="8"/>
                    <a:pt x="20" y="8"/>
                  </a:cubicBezTo>
                  <a:cubicBezTo>
                    <a:pt x="19" y="7"/>
                    <a:pt x="18" y="7"/>
                    <a:pt x="16" y="7"/>
                  </a:cubicBezTo>
                  <a:cubicBezTo>
                    <a:pt x="15" y="7"/>
                    <a:pt x="14" y="7"/>
                    <a:pt x="13" y="8"/>
                  </a:cubicBezTo>
                  <a:cubicBezTo>
                    <a:pt x="12" y="8"/>
                    <a:pt x="11" y="9"/>
                    <a:pt x="10" y="9"/>
                  </a:cubicBezTo>
                  <a:cubicBezTo>
                    <a:pt x="10" y="10"/>
                    <a:pt x="9" y="11"/>
                    <a:pt x="9" y="12"/>
                  </a:cubicBezTo>
                  <a:cubicBezTo>
                    <a:pt x="8" y="14"/>
                    <a:pt x="8" y="15"/>
                    <a:pt x="8" y="17"/>
                  </a:cubicBezTo>
                  <a:lnTo>
                    <a:pt x="25" y="1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799">
                <a:solidFill>
                  <a:schemeClr val="bg1"/>
                </a:solidFill>
              </a:endParaRPr>
            </a:p>
          </p:txBody>
        </p:sp>
        <p:sp>
          <p:nvSpPr>
            <p:cNvPr id="214" name="Freeform 51">
              <a:extLst>
                <a:ext uri="{FF2B5EF4-FFF2-40B4-BE49-F238E27FC236}">
                  <a16:creationId xmlns:a16="http://schemas.microsoft.com/office/drawing/2014/main" id="{01AD00CA-8BC7-4B62-AC64-03851855A7AE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857320" y="6383459"/>
              <a:ext cx="83698" cy="137753"/>
            </a:xfrm>
            <a:custGeom>
              <a:avLst/>
              <a:gdLst>
                <a:gd name="T0" fmla="*/ 33 w 33"/>
                <a:gd name="T1" fmla="*/ 35 h 54"/>
                <a:gd name="T2" fmla="*/ 31 w 33"/>
                <a:gd name="T3" fmla="*/ 43 h 54"/>
                <a:gd name="T4" fmla="*/ 28 w 33"/>
                <a:gd name="T5" fmla="*/ 49 h 54"/>
                <a:gd name="T6" fmla="*/ 23 w 33"/>
                <a:gd name="T7" fmla="*/ 53 h 54"/>
                <a:gd name="T8" fmla="*/ 17 w 33"/>
                <a:gd name="T9" fmla="*/ 54 h 54"/>
                <a:gd name="T10" fmla="*/ 12 w 33"/>
                <a:gd name="T11" fmla="*/ 53 h 54"/>
                <a:gd name="T12" fmla="*/ 8 w 33"/>
                <a:gd name="T13" fmla="*/ 50 h 54"/>
                <a:gd name="T14" fmla="*/ 8 w 33"/>
                <a:gd name="T15" fmla="*/ 53 h 54"/>
                <a:gd name="T16" fmla="*/ 0 w 33"/>
                <a:gd name="T17" fmla="*/ 53 h 54"/>
                <a:gd name="T18" fmla="*/ 0 w 33"/>
                <a:gd name="T19" fmla="*/ 4 h 54"/>
                <a:gd name="T20" fmla="*/ 8 w 33"/>
                <a:gd name="T21" fmla="*/ 0 h 54"/>
                <a:gd name="T22" fmla="*/ 8 w 33"/>
                <a:gd name="T23" fmla="*/ 19 h 54"/>
                <a:gd name="T24" fmla="*/ 10 w 33"/>
                <a:gd name="T25" fmla="*/ 17 h 54"/>
                <a:gd name="T26" fmla="*/ 12 w 33"/>
                <a:gd name="T27" fmla="*/ 16 h 54"/>
                <a:gd name="T28" fmla="*/ 14 w 33"/>
                <a:gd name="T29" fmla="*/ 14 h 54"/>
                <a:gd name="T30" fmla="*/ 18 w 33"/>
                <a:gd name="T31" fmla="*/ 14 h 54"/>
                <a:gd name="T32" fmla="*/ 24 w 33"/>
                <a:gd name="T33" fmla="*/ 15 h 54"/>
                <a:gd name="T34" fmla="*/ 28 w 33"/>
                <a:gd name="T35" fmla="*/ 19 h 54"/>
                <a:gd name="T36" fmla="*/ 31 w 33"/>
                <a:gd name="T37" fmla="*/ 25 h 54"/>
                <a:gd name="T38" fmla="*/ 33 w 33"/>
                <a:gd name="T39" fmla="*/ 35 h 54"/>
                <a:gd name="T40" fmla="*/ 25 w 33"/>
                <a:gd name="T41" fmla="*/ 35 h 54"/>
                <a:gd name="T42" fmla="*/ 23 w 33"/>
                <a:gd name="T43" fmla="*/ 24 h 54"/>
                <a:gd name="T44" fmla="*/ 16 w 33"/>
                <a:gd name="T45" fmla="*/ 21 h 54"/>
                <a:gd name="T46" fmla="*/ 14 w 33"/>
                <a:gd name="T47" fmla="*/ 21 h 54"/>
                <a:gd name="T48" fmla="*/ 11 w 33"/>
                <a:gd name="T49" fmla="*/ 23 h 54"/>
                <a:gd name="T50" fmla="*/ 9 w 33"/>
                <a:gd name="T51" fmla="*/ 24 h 54"/>
                <a:gd name="T52" fmla="*/ 8 w 33"/>
                <a:gd name="T53" fmla="*/ 26 h 54"/>
                <a:gd name="T54" fmla="*/ 8 w 33"/>
                <a:gd name="T55" fmla="*/ 42 h 54"/>
                <a:gd name="T56" fmla="*/ 9 w 33"/>
                <a:gd name="T57" fmla="*/ 44 h 54"/>
                <a:gd name="T58" fmla="*/ 11 w 33"/>
                <a:gd name="T59" fmla="*/ 45 h 54"/>
                <a:gd name="T60" fmla="*/ 14 w 33"/>
                <a:gd name="T61" fmla="*/ 47 h 54"/>
                <a:gd name="T62" fmla="*/ 17 w 33"/>
                <a:gd name="T63" fmla="*/ 47 h 54"/>
                <a:gd name="T64" fmla="*/ 23 w 33"/>
                <a:gd name="T65" fmla="*/ 44 h 54"/>
                <a:gd name="T66" fmla="*/ 25 w 33"/>
                <a:gd name="T67" fmla="*/ 35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3" h="54">
                  <a:moveTo>
                    <a:pt x="33" y="35"/>
                  </a:moveTo>
                  <a:cubicBezTo>
                    <a:pt x="33" y="38"/>
                    <a:pt x="32" y="41"/>
                    <a:pt x="31" y="43"/>
                  </a:cubicBezTo>
                  <a:cubicBezTo>
                    <a:pt x="30" y="46"/>
                    <a:pt x="29" y="48"/>
                    <a:pt x="28" y="49"/>
                  </a:cubicBezTo>
                  <a:cubicBezTo>
                    <a:pt x="27" y="51"/>
                    <a:pt x="25" y="52"/>
                    <a:pt x="23" y="53"/>
                  </a:cubicBezTo>
                  <a:cubicBezTo>
                    <a:pt x="21" y="54"/>
                    <a:pt x="19" y="54"/>
                    <a:pt x="17" y="54"/>
                  </a:cubicBezTo>
                  <a:cubicBezTo>
                    <a:pt x="16" y="54"/>
                    <a:pt x="14" y="54"/>
                    <a:pt x="12" y="53"/>
                  </a:cubicBezTo>
                  <a:cubicBezTo>
                    <a:pt x="10" y="52"/>
                    <a:pt x="9" y="51"/>
                    <a:pt x="8" y="50"/>
                  </a:cubicBezTo>
                  <a:cubicBezTo>
                    <a:pt x="8" y="53"/>
                    <a:pt x="8" y="53"/>
                    <a:pt x="8" y="53"/>
                  </a:cubicBezTo>
                  <a:cubicBezTo>
                    <a:pt x="0" y="53"/>
                    <a:pt x="0" y="53"/>
                    <a:pt x="0" y="5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19"/>
                    <a:pt x="8" y="19"/>
                    <a:pt x="8" y="19"/>
                  </a:cubicBezTo>
                  <a:cubicBezTo>
                    <a:pt x="9" y="18"/>
                    <a:pt x="9" y="17"/>
                    <a:pt x="10" y="17"/>
                  </a:cubicBezTo>
                  <a:cubicBezTo>
                    <a:pt x="11" y="16"/>
                    <a:pt x="11" y="16"/>
                    <a:pt x="12" y="16"/>
                  </a:cubicBezTo>
                  <a:cubicBezTo>
                    <a:pt x="13" y="15"/>
                    <a:pt x="13" y="15"/>
                    <a:pt x="14" y="14"/>
                  </a:cubicBezTo>
                  <a:cubicBezTo>
                    <a:pt x="15" y="14"/>
                    <a:pt x="16" y="14"/>
                    <a:pt x="18" y="14"/>
                  </a:cubicBezTo>
                  <a:cubicBezTo>
                    <a:pt x="20" y="14"/>
                    <a:pt x="22" y="14"/>
                    <a:pt x="24" y="15"/>
                  </a:cubicBezTo>
                  <a:cubicBezTo>
                    <a:pt x="25" y="16"/>
                    <a:pt x="27" y="17"/>
                    <a:pt x="28" y="19"/>
                  </a:cubicBezTo>
                  <a:cubicBezTo>
                    <a:pt x="30" y="21"/>
                    <a:pt x="31" y="23"/>
                    <a:pt x="31" y="25"/>
                  </a:cubicBezTo>
                  <a:cubicBezTo>
                    <a:pt x="32" y="28"/>
                    <a:pt x="33" y="31"/>
                    <a:pt x="33" y="35"/>
                  </a:cubicBezTo>
                  <a:close/>
                  <a:moveTo>
                    <a:pt x="25" y="35"/>
                  </a:moveTo>
                  <a:cubicBezTo>
                    <a:pt x="25" y="30"/>
                    <a:pt x="24" y="27"/>
                    <a:pt x="23" y="24"/>
                  </a:cubicBezTo>
                  <a:cubicBezTo>
                    <a:pt x="21" y="22"/>
                    <a:pt x="19" y="21"/>
                    <a:pt x="16" y="21"/>
                  </a:cubicBezTo>
                  <a:cubicBezTo>
                    <a:pt x="15" y="21"/>
                    <a:pt x="15" y="21"/>
                    <a:pt x="14" y="21"/>
                  </a:cubicBezTo>
                  <a:cubicBezTo>
                    <a:pt x="13" y="22"/>
                    <a:pt x="12" y="22"/>
                    <a:pt x="11" y="23"/>
                  </a:cubicBezTo>
                  <a:cubicBezTo>
                    <a:pt x="11" y="23"/>
                    <a:pt x="10" y="24"/>
                    <a:pt x="9" y="24"/>
                  </a:cubicBezTo>
                  <a:cubicBezTo>
                    <a:pt x="9" y="25"/>
                    <a:pt x="8" y="25"/>
                    <a:pt x="8" y="26"/>
                  </a:cubicBezTo>
                  <a:cubicBezTo>
                    <a:pt x="8" y="42"/>
                    <a:pt x="8" y="42"/>
                    <a:pt x="8" y="42"/>
                  </a:cubicBezTo>
                  <a:cubicBezTo>
                    <a:pt x="8" y="43"/>
                    <a:pt x="9" y="43"/>
                    <a:pt x="9" y="44"/>
                  </a:cubicBezTo>
                  <a:cubicBezTo>
                    <a:pt x="10" y="44"/>
                    <a:pt x="11" y="45"/>
                    <a:pt x="11" y="45"/>
                  </a:cubicBezTo>
                  <a:cubicBezTo>
                    <a:pt x="12" y="46"/>
                    <a:pt x="13" y="46"/>
                    <a:pt x="14" y="47"/>
                  </a:cubicBezTo>
                  <a:cubicBezTo>
                    <a:pt x="15" y="47"/>
                    <a:pt x="16" y="47"/>
                    <a:pt x="17" y="47"/>
                  </a:cubicBezTo>
                  <a:cubicBezTo>
                    <a:pt x="19" y="47"/>
                    <a:pt x="21" y="46"/>
                    <a:pt x="23" y="44"/>
                  </a:cubicBezTo>
                  <a:cubicBezTo>
                    <a:pt x="24" y="42"/>
                    <a:pt x="25" y="39"/>
                    <a:pt x="25" y="3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799">
                <a:solidFill>
                  <a:schemeClr val="bg1"/>
                </a:solidFill>
              </a:endParaRPr>
            </a:p>
          </p:txBody>
        </p:sp>
        <p:sp>
          <p:nvSpPr>
            <p:cNvPr id="215" name="Freeform 52">
              <a:extLst>
                <a:ext uri="{FF2B5EF4-FFF2-40B4-BE49-F238E27FC236}">
                  <a16:creationId xmlns:a16="http://schemas.microsoft.com/office/drawing/2014/main" id="{BC957590-E3D7-48BF-A1DF-73DCD7673857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956713" y="6418333"/>
              <a:ext cx="83698" cy="102879"/>
            </a:xfrm>
            <a:custGeom>
              <a:avLst/>
              <a:gdLst>
                <a:gd name="T0" fmla="*/ 33 w 33"/>
                <a:gd name="T1" fmla="*/ 19 h 40"/>
                <a:gd name="T2" fmla="*/ 33 w 33"/>
                <a:gd name="T3" fmla="*/ 21 h 40"/>
                <a:gd name="T4" fmla="*/ 32 w 33"/>
                <a:gd name="T5" fmla="*/ 23 h 40"/>
                <a:gd name="T6" fmla="*/ 7 w 33"/>
                <a:gd name="T7" fmla="*/ 23 h 40"/>
                <a:gd name="T8" fmla="*/ 8 w 33"/>
                <a:gd name="T9" fmla="*/ 28 h 40"/>
                <a:gd name="T10" fmla="*/ 10 w 33"/>
                <a:gd name="T11" fmla="*/ 31 h 40"/>
                <a:gd name="T12" fmla="*/ 13 w 33"/>
                <a:gd name="T13" fmla="*/ 33 h 40"/>
                <a:gd name="T14" fmla="*/ 17 w 33"/>
                <a:gd name="T15" fmla="*/ 33 h 40"/>
                <a:gd name="T16" fmla="*/ 19 w 33"/>
                <a:gd name="T17" fmla="*/ 33 h 40"/>
                <a:gd name="T18" fmla="*/ 21 w 33"/>
                <a:gd name="T19" fmla="*/ 32 h 40"/>
                <a:gd name="T20" fmla="*/ 23 w 33"/>
                <a:gd name="T21" fmla="*/ 32 h 40"/>
                <a:gd name="T22" fmla="*/ 25 w 33"/>
                <a:gd name="T23" fmla="*/ 30 h 40"/>
                <a:gd name="T24" fmla="*/ 30 w 33"/>
                <a:gd name="T25" fmla="*/ 35 h 40"/>
                <a:gd name="T26" fmla="*/ 27 w 33"/>
                <a:gd name="T27" fmla="*/ 37 h 40"/>
                <a:gd name="T28" fmla="*/ 24 w 33"/>
                <a:gd name="T29" fmla="*/ 39 h 40"/>
                <a:gd name="T30" fmla="*/ 21 w 33"/>
                <a:gd name="T31" fmla="*/ 40 h 40"/>
                <a:gd name="T32" fmla="*/ 16 w 33"/>
                <a:gd name="T33" fmla="*/ 40 h 40"/>
                <a:gd name="T34" fmla="*/ 12 w 33"/>
                <a:gd name="T35" fmla="*/ 39 h 40"/>
                <a:gd name="T36" fmla="*/ 8 w 33"/>
                <a:gd name="T37" fmla="*/ 38 h 40"/>
                <a:gd name="T38" fmla="*/ 5 w 33"/>
                <a:gd name="T39" fmla="*/ 35 h 40"/>
                <a:gd name="T40" fmla="*/ 2 w 33"/>
                <a:gd name="T41" fmla="*/ 31 h 40"/>
                <a:gd name="T42" fmla="*/ 0 w 33"/>
                <a:gd name="T43" fmla="*/ 26 h 40"/>
                <a:gd name="T44" fmla="*/ 0 w 33"/>
                <a:gd name="T45" fmla="*/ 20 h 40"/>
                <a:gd name="T46" fmla="*/ 1 w 33"/>
                <a:gd name="T47" fmla="*/ 12 h 40"/>
                <a:gd name="T48" fmla="*/ 4 w 33"/>
                <a:gd name="T49" fmla="*/ 5 h 40"/>
                <a:gd name="T50" fmla="*/ 10 w 33"/>
                <a:gd name="T51" fmla="*/ 1 h 40"/>
                <a:gd name="T52" fmla="*/ 16 w 33"/>
                <a:gd name="T53" fmla="*/ 0 h 40"/>
                <a:gd name="T54" fmla="*/ 24 w 33"/>
                <a:gd name="T55" fmla="*/ 2 h 40"/>
                <a:gd name="T56" fmla="*/ 29 w 33"/>
                <a:gd name="T57" fmla="*/ 6 h 40"/>
                <a:gd name="T58" fmla="*/ 32 w 33"/>
                <a:gd name="T59" fmla="*/ 12 h 40"/>
                <a:gd name="T60" fmla="*/ 33 w 33"/>
                <a:gd name="T61" fmla="*/ 19 h 40"/>
                <a:gd name="T62" fmla="*/ 25 w 33"/>
                <a:gd name="T63" fmla="*/ 17 h 40"/>
                <a:gd name="T64" fmla="*/ 24 w 33"/>
                <a:gd name="T65" fmla="*/ 13 h 40"/>
                <a:gd name="T66" fmla="*/ 23 w 33"/>
                <a:gd name="T67" fmla="*/ 10 h 40"/>
                <a:gd name="T68" fmla="*/ 20 w 33"/>
                <a:gd name="T69" fmla="*/ 8 h 40"/>
                <a:gd name="T70" fmla="*/ 16 w 33"/>
                <a:gd name="T71" fmla="*/ 7 h 40"/>
                <a:gd name="T72" fmla="*/ 12 w 33"/>
                <a:gd name="T73" fmla="*/ 8 h 40"/>
                <a:gd name="T74" fmla="*/ 10 w 33"/>
                <a:gd name="T75" fmla="*/ 9 h 40"/>
                <a:gd name="T76" fmla="*/ 8 w 33"/>
                <a:gd name="T77" fmla="*/ 12 h 40"/>
                <a:gd name="T78" fmla="*/ 7 w 33"/>
                <a:gd name="T79" fmla="*/ 17 h 40"/>
                <a:gd name="T80" fmla="*/ 25 w 33"/>
                <a:gd name="T81" fmla="*/ 17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3" h="40">
                  <a:moveTo>
                    <a:pt x="33" y="19"/>
                  </a:moveTo>
                  <a:cubicBezTo>
                    <a:pt x="33" y="20"/>
                    <a:pt x="33" y="21"/>
                    <a:pt x="33" y="21"/>
                  </a:cubicBezTo>
                  <a:cubicBezTo>
                    <a:pt x="33" y="22"/>
                    <a:pt x="32" y="22"/>
                    <a:pt x="32" y="23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7" y="25"/>
                    <a:pt x="8" y="26"/>
                    <a:pt x="8" y="28"/>
                  </a:cubicBezTo>
                  <a:cubicBezTo>
                    <a:pt x="9" y="29"/>
                    <a:pt x="10" y="30"/>
                    <a:pt x="10" y="31"/>
                  </a:cubicBezTo>
                  <a:cubicBezTo>
                    <a:pt x="11" y="32"/>
                    <a:pt x="12" y="32"/>
                    <a:pt x="13" y="33"/>
                  </a:cubicBezTo>
                  <a:cubicBezTo>
                    <a:pt x="14" y="33"/>
                    <a:pt x="16" y="33"/>
                    <a:pt x="17" y="33"/>
                  </a:cubicBezTo>
                  <a:cubicBezTo>
                    <a:pt x="18" y="33"/>
                    <a:pt x="18" y="33"/>
                    <a:pt x="19" y="33"/>
                  </a:cubicBezTo>
                  <a:cubicBezTo>
                    <a:pt x="20" y="33"/>
                    <a:pt x="21" y="33"/>
                    <a:pt x="21" y="32"/>
                  </a:cubicBezTo>
                  <a:cubicBezTo>
                    <a:pt x="22" y="32"/>
                    <a:pt x="22" y="32"/>
                    <a:pt x="23" y="32"/>
                  </a:cubicBezTo>
                  <a:cubicBezTo>
                    <a:pt x="24" y="31"/>
                    <a:pt x="24" y="31"/>
                    <a:pt x="25" y="30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29" y="36"/>
                    <a:pt x="28" y="37"/>
                    <a:pt x="27" y="37"/>
                  </a:cubicBezTo>
                  <a:cubicBezTo>
                    <a:pt x="26" y="38"/>
                    <a:pt x="25" y="38"/>
                    <a:pt x="24" y="39"/>
                  </a:cubicBezTo>
                  <a:cubicBezTo>
                    <a:pt x="23" y="39"/>
                    <a:pt x="22" y="40"/>
                    <a:pt x="21" y="40"/>
                  </a:cubicBezTo>
                  <a:cubicBezTo>
                    <a:pt x="19" y="40"/>
                    <a:pt x="18" y="40"/>
                    <a:pt x="16" y="40"/>
                  </a:cubicBezTo>
                  <a:cubicBezTo>
                    <a:pt x="15" y="40"/>
                    <a:pt x="13" y="40"/>
                    <a:pt x="12" y="39"/>
                  </a:cubicBezTo>
                  <a:cubicBezTo>
                    <a:pt x="10" y="39"/>
                    <a:pt x="9" y="38"/>
                    <a:pt x="8" y="38"/>
                  </a:cubicBezTo>
                  <a:cubicBezTo>
                    <a:pt x="7" y="37"/>
                    <a:pt x="6" y="36"/>
                    <a:pt x="5" y="35"/>
                  </a:cubicBezTo>
                  <a:cubicBezTo>
                    <a:pt x="4" y="34"/>
                    <a:pt x="3" y="33"/>
                    <a:pt x="2" y="31"/>
                  </a:cubicBezTo>
                  <a:cubicBezTo>
                    <a:pt x="1" y="30"/>
                    <a:pt x="1" y="28"/>
                    <a:pt x="0" y="26"/>
                  </a:cubicBezTo>
                  <a:cubicBezTo>
                    <a:pt x="0" y="24"/>
                    <a:pt x="0" y="22"/>
                    <a:pt x="0" y="20"/>
                  </a:cubicBezTo>
                  <a:cubicBezTo>
                    <a:pt x="0" y="17"/>
                    <a:pt x="0" y="14"/>
                    <a:pt x="1" y="12"/>
                  </a:cubicBezTo>
                  <a:cubicBezTo>
                    <a:pt x="2" y="9"/>
                    <a:pt x="3" y="7"/>
                    <a:pt x="4" y="5"/>
                  </a:cubicBezTo>
                  <a:cubicBezTo>
                    <a:pt x="6" y="4"/>
                    <a:pt x="8" y="2"/>
                    <a:pt x="10" y="1"/>
                  </a:cubicBezTo>
                  <a:cubicBezTo>
                    <a:pt x="12" y="1"/>
                    <a:pt x="14" y="0"/>
                    <a:pt x="16" y="0"/>
                  </a:cubicBezTo>
                  <a:cubicBezTo>
                    <a:pt x="19" y="0"/>
                    <a:pt x="22" y="1"/>
                    <a:pt x="24" y="2"/>
                  </a:cubicBezTo>
                  <a:cubicBezTo>
                    <a:pt x="26" y="3"/>
                    <a:pt x="27" y="4"/>
                    <a:pt x="29" y="6"/>
                  </a:cubicBezTo>
                  <a:cubicBezTo>
                    <a:pt x="30" y="8"/>
                    <a:pt x="31" y="10"/>
                    <a:pt x="32" y="12"/>
                  </a:cubicBezTo>
                  <a:cubicBezTo>
                    <a:pt x="32" y="14"/>
                    <a:pt x="33" y="17"/>
                    <a:pt x="33" y="19"/>
                  </a:cubicBezTo>
                  <a:close/>
                  <a:moveTo>
                    <a:pt x="25" y="17"/>
                  </a:moveTo>
                  <a:cubicBezTo>
                    <a:pt x="25" y="15"/>
                    <a:pt x="25" y="14"/>
                    <a:pt x="24" y="13"/>
                  </a:cubicBezTo>
                  <a:cubicBezTo>
                    <a:pt x="24" y="12"/>
                    <a:pt x="23" y="11"/>
                    <a:pt x="23" y="10"/>
                  </a:cubicBezTo>
                  <a:cubicBezTo>
                    <a:pt x="22" y="9"/>
                    <a:pt x="21" y="8"/>
                    <a:pt x="20" y="8"/>
                  </a:cubicBezTo>
                  <a:cubicBezTo>
                    <a:pt x="19" y="7"/>
                    <a:pt x="18" y="7"/>
                    <a:pt x="16" y="7"/>
                  </a:cubicBezTo>
                  <a:cubicBezTo>
                    <a:pt x="15" y="7"/>
                    <a:pt x="13" y="7"/>
                    <a:pt x="12" y="8"/>
                  </a:cubicBezTo>
                  <a:cubicBezTo>
                    <a:pt x="11" y="8"/>
                    <a:pt x="11" y="9"/>
                    <a:pt x="10" y="9"/>
                  </a:cubicBezTo>
                  <a:cubicBezTo>
                    <a:pt x="9" y="10"/>
                    <a:pt x="9" y="11"/>
                    <a:pt x="8" y="12"/>
                  </a:cubicBezTo>
                  <a:cubicBezTo>
                    <a:pt x="8" y="14"/>
                    <a:pt x="7" y="15"/>
                    <a:pt x="7" y="17"/>
                  </a:cubicBezTo>
                  <a:lnTo>
                    <a:pt x="25" y="1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799">
                <a:solidFill>
                  <a:schemeClr val="bg1"/>
                </a:solidFill>
              </a:endParaRPr>
            </a:p>
          </p:txBody>
        </p:sp>
        <p:sp>
          <p:nvSpPr>
            <p:cNvPr id="216" name="Freeform 53">
              <a:extLst>
                <a:ext uri="{FF2B5EF4-FFF2-40B4-BE49-F238E27FC236}">
                  <a16:creationId xmlns:a16="http://schemas.microsoft.com/office/drawing/2014/main" id="{9BC2125B-AF0E-4411-AFA7-3F79B873BFB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050873" y="6383459"/>
              <a:ext cx="55799" cy="137753"/>
            </a:xfrm>
            <a:custGeom>
              <a:avLst/>
              <a:gdLst>
                <a:gd name="T0" fmla="*/ 21 w 22"/>
                <a:gd name="T1" fmla="*/ 52 h 54"/>
                <a:gd name="T2" fmla="*/ 18 w 22"/>
                <a:gd name="T3" fmla="*/ 54 h 54"/>
                <a:gd name="T4" fmla="*/ 14 w 22"/>
                <a:gd name="T5" fmla="*/ 54 h 54"/>
                <a:gd name="T6" fmla="*/ 11 w 22"/>
                <a:gd name="T7" fmla="*/ 54 h 54"/>
                <a:gd name="T8" fmla="*/ 8 w 22"/>
                <a:gd name="T9" fmla="*/ 52 h 54"/>
                <a:gd name="T10" fmla="*/ 6 w 22"/>
                <a:gd name="T11" fmla="*/ 49 h 54"/>
                <a:gd name="T12" fmla="*/ 5 w 22"/>
                <a:gd name="T13" fmla="*/ 44 h 54"/>
                <a:gd name="T14" fmla="*/ 5 w 22"/>
                <a:gd name="T15" fmla="*/ 22 h 54"/>
                <a:gd name="T16" fmla="*/ 0 w 22"/>
                <a:gd name="T17" fmla="*/ 22 h 54"/>
                <a:gd name="T18" fmla="*/ 0 w 22"/>
                <a:gd name="T19" fmla="*/ 15 h 54"/>
                <a:gd name="T20" fmla="*/ 5 w 22"/>
                <a:gd name="T21" fmla="*/ 15 h 54"/>
                <a:gd name="T22" fmla="*/ 5 w 22"/>
                <a:gd name="T23" fmla="*/ 4 h 54"/>
                <a:gd name="T24" fmla="*/ 13 w 22"/>
                <a:gd name="T25" fmla="*/ 0 h 54"/>
                <a:gd name="T26" fmla="*/ 13 w 22"/>
                <a:gd name="T27" fmla="*/ 15 h 54"/>
                <a:gd name="T28" fmla="*/ 22 w 22"/>
                <a:gd name="T29" fmla="*/ 15 h 54"/>
                <a:gd name="T30" fmla="*/ 22 w 22"/>
                <a:gd name="T31" fmla="*/ 22 h 54"/>
                <a:gd name="T32" fmla="*/ 13 w 22"/>
                <a:gd name="T33" fmla="*/ 22 h 54"/>
                <a:gd name="T34" fmla="*/ 13 w 22"/>
                <a:gd name="T35" fmla="*/ 43 h 54"/>
                <a:gd name="T36" fmla="*/ 13 w 22"/>
                <a:gd name="T37" fmla="*/ 45 h 54"/>
                <a:gd name="T38" fmla="*/ 14 w 22"/>
                <a:gd name="T39" fmla="*/ 46 h 54"/>
                <a:gd name="T40" fmla="*/ 15 w 22"/>
                <a:gd name="T41" fmla="*/ 47 h 54"/>
                <a:gd name="T42" fmla="*/ 17 w 22"/>
                <a:gd name="T43" fmla="*/ 47 h 54"/>
                <a:gd name="T44" fmla="*/ 20 w 22"/>
                <a:gd name="T45" fmla="*/ 47 h 54"/>
                <a:gd name="T46" fmla="*/ 22 w 22"/>
                <a:gd name="T47" fmla="*/ 46 h 54"/>
                <a:gd name="T48" fmla="*/ 21 w 22"/>
                <a:gd name="T49" fmla="*/ 52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2" h="54">
                  <a:moveTo>
                    <a:pt x="21" y="52"/>
                  </a:moveTo>
                  <a:cubicBezTo>
                    <a:pt x="20" y="53"/>
                    <a:pt x="19" y="53"/>
                    <a:pt x="18" y="54"/>
                  </a:cubicBezTo>
                  <a:cubicBezTo>
                    <a:pt x="17" y="54"/>
                    <a:pt x="15" y="54"/>
                    <a:pt x="14" y="54"/>
                  </a:cubicBezTo>
                  <a:cubicBezTo>
                    <a:pt x="13" y="54"/>
                    <a:pt x="12" y="54"/>
                    <a:pt x="11" y="54"/>
                  </a:cubicBezTo>
                  <a:cubicBezTo>
                    <a:pt x="10" y="53"/>
                    <a:pt x="9" y="53"/>
                    <a:pt x="8" y="52"/>
                  </a:cubicBezTo>
                  <a:cubicBezTo>
                    <a:pt x="7" y="51"/>
                    <a:pt x="6" y="50"/>
                    <a:pt x="6" y="49"/>
                  </a:cubicBezTo>
                  <a:cubicBezTo>
                    <a:pt x="6" y="47"/>
                    <a:pt x="5" y="46"/>
                    <a:pt x="5" y="44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3" y="43"/>
                    <a:pt x="13" y="43"/>
                    <a:pt x="13" y="43"/>
                  </a:cubicBezTo>
                  <a:cubicBezTo>
                    <a:pt x="13" y="44"/>
                    <a:pt x="13" y="44"/>
                    <a:pt x="13" y="45"/>
                  </a:cubicBezTo>
                  <a:cubicBezTo>
                    <a:pt x="13" y="45"/>
                    <a:pt x="13" y="46"/>
                    <a:pt x="14" y="46"/>
                  </a:cubicBezTo>
                  <a:cubicBezTo>
                    <a:pt x="14" y="47"/>
                    <a:pt x="14" y="47"/>
                    <a:pt x="15" y="47"/>
                  </a:cubicBezTo>
                  <a:cubicBezTo>
                    <a:pt x="15" y="47"/>
                    <a:pt x="16" y="47"/>
                    <a:pt x="17" y="47"/>
                  </a:cubicBezTo>
                  <a:cubicBezTo>
                    <a:pt x="18" y="47"/>
                    <a:pt x="19" y="47"/>
                    <a:pt x="20" y="47"/>
                  </a:cubicBezTo>
                  <a:cubicBezTo>
                    <a:pt x="21" y="46"/>
                    <a:pt x="22" y="46"/>
                    <a:pt x="22" y="46"/>
                  </a:cubicBezTo>
                  <a:lnTo>
                    <a:pt x="21" y="5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799">
                <a:solidFill>
                  <a:schemeClr val="bg1"/>
                </a:solidFill>
              </a:endParaRPr>
            </a:p>
          </p:txBody>
        </p:sp>
        <p:sp>
          <p:nvSpPr>
            <p:cNvPr id="217" name="Freeform 54">
              <a:extLst>
                <a:ext uri="{FF2B5EF4-FFF2-40B4-BE49-F238E27FC236}">
                  <a16:creationId xmlns:a16="http://schemas.microsoft.com/office/drawing/2014/main" id="{1E5BE33C-9675-423A-802C-0A789DB1851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118877" y="6383459"/>
              <a:ext cx="55799" cy="137753"/>
            </a:xfrm>
            <a:custGeom>
              <a:avLst/>
              <a:gdLst>
                <a:gd name="T0" fmla="*/ 21 w 22"/>
                <a:gd name="T1" fmla="*/ 52 h 54"/>
                <a:gd name="T2" fmla="*/ 18 w 22"/>
                <a:gd name="T3" fmla="*/ 54 h 54"/>
                <a:gd name="T4" fmla="*/ 14 w 22"/>
                <a:gd name="T5" fmla="*/ 54 h 54"/>
                <a:gd name="T6" fmla="*/ 10 w 22"/>
                <a:gd name="T7" fmla="*/ 54 h 54"/>
                <a:gd name="T8" fmla="*/ 8 w 22"/>
                <a:gd name="T9" fmla="*/ 52 h 54"/>
                <a:gd name="T10" fmla="*/ 6 w 22"/>
                <a:gd name="T11" fmla="*/ 49 h 54"/>
                <a:gd name="T12" fmla="*/ 5 w 22"/>
                <a:gd name="T13" fmla="*/ 44 h 54"/>
                <a:gd name="T14" fmla="*/ 5 w 22"/>
                <a:gd name="T15" fmla="*/ 22 h 54"/>
                <a:gd name="T16" fmla="*/ 0 w 22"/>
                <a:gd name="T17" fmla="*/ 22 h 54"/>
                <a:gd name="T18" fmla="*/ 0 w 22"/>
                <a:gd name="T19" fmla="*/ 15 h 54"/>
                <a:gd name="T20" fmla="*/ 5 w 22"/>
                <a:gd name="T21" fmla="*/ 15 h 54"/>
                <a:gd name="T22" fmla="*/ 5 w 22"/>
                <a:gd name="T23" fmla="*/ 4 h 54"/>
                <a:gd name="T24" fmla="*/ 13 w 22"/>
                <a:gd name="T25" fmla="*/ 0 h 54"/>
                <a:gd name="T26" fmla="*/ 13 w 22"/>
                <a:gd name="T27" fmla="*/ 15 h 54"/>
                <a:gd name="T28" fmla="*/ 22 w 22"/>
                <a:gd name="T29" fmla="*/ 15 h 54"/>
                <a:gd name="T30" fmla="*/ 22 w 22"/>
                <a:gd name="T31" fmla="*/ 22 h 54"/>
                <a:gd name="T32" fmla="*/ 13 w 22"/>
                <a:gd name="T33" fmla="*/ 22 h 54"/>
                <a:gd name="T34" fmla="*/ 13 w 22"/>
                <a:gd name="T35" fmla="*/ 43 h 54"/>
                <a:gd name="T36" fmla="*/ 13 w 22"/>
                <a:gd name="T37" fmla="*/ 45 h 54"/>
                <a:gd name="T38" fmla="*/ 14 w 22"/>
                <a:gd name="T39" fmla="*/ 46 h 54"/>
                <a:gd name="T40" fmla="*/ 15 w 22"/>
                <a:gd name="T41" fmla="*/ 47 h 54"/>
                <a:gd name="T42" fmla="*/ 17 w 22"/>
                <a:gd name="T43" fmla="*/ 47 h 54"/>
                <a:gd name="T44" fmla="*/ 20 w 22"/>
                <a:gd name="T45" fmla="*/ 47 h 54"/>
                <a:gd name="T46" fmla="*/ 22 w 22"/>
                <a:gd name="T47" fmla="*/ 46 h 54"/>
                <a:gd name="T48" fmla="*/ 21 w 22"/>
                <a:gd name="T49" fmla="*/ 52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2" h="54">
                  <a:moveTo>
                    <a:pt x="21" y="52"/>
                  </a:moveTo>
                  <a:cubicBezTo>
                    <a:pt x="20" y="53"/>
                    <a:pt x="19" y="53"/>
                    <a:pt x="18" y="54"/>
                  </a:cubicBezTo>
                  <a:cubicBezTo>
                    <a:pt x="17" y="54"/>
                    <a:pt x="15" y="54"/>
                    <a:pt x="14" y="54"/>
                  </a:cubicBezTo>
                  <a:cubicBezTo>
                    <a:pt x="13" y="54"/>
                    <a:pt x="11" y="54"/>
                    <a:pt x="10" y="54"/>
                  </a:cubicBezTo>
                  <a:cubicBezTo>
                    <a:pt x="9" y="53"/>
                    <a:pt x="9" y="53"/>
                    <a:pt x="8" y="52"/>
                  </a:cubicBezTo>
                  <a:cubicBezTo>
                    <a:pt x="7" y="51"/>
                    <a:pt x="6" y="50"/>
                    <a:pt x="6" y="49"/>
                  </a:cubicBezTo>
                  <a:cubicBezTo>
                    <a:pt x="5" y="47"/>
                    <a:pt x="5" y="46"/>
                    <a:pt x="5" y="44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3" y="43"/>
                    <a:pt x="13" y="43"/>
                    <a:pt x="13" y="43"/>
                  </a:cubicBezTo>
                  <a:cubicBezTo>
                    <a:pt x="13" y="44"/>
                    <a:pt x="13" y="44"/>
                    <a:pt x="13" y="45"/>
                  </a:cubicBezTo>
                  <a:cubicBezTo>
                    <a:pt x="13" y="45"/>
                    <a:pt x="13" y="46"/>
                    <a:pt x="14" y="46"/>
                  </a:cubicBezTo>
                  <a:cubicBezTo>
                    <a:pt x="14" y="47"/>
                    <a:pt x="14" y="47"/>
                    <a:pt x="15" y="47"/>
                  </a:cubicBezTo>
                  <a:cubicBezTo>
                    <a:pt x="15" y="47"/>
                    <a:pt x="16" y="47"/>
                    <a:pt x="17" y="47"/>
                  </a:cubicBezTo>
                  <a:cubicBezTo>
                    <a:pt x="18" y="47"/>
                    <a:pt x="19" y="47"/>
                    <a:pt x="20" y="47"/>
                  </a:cubicBezTo>
                  <a:cubicBezTo>
                    <a:pt x="21" y="46"/>
                    <a:pt x="21" y="46"/>
                    <a:pt x="22" y="46"/>
                  </a:cubicBezTo>
                  <a:lnTo>
                    <a:pt x="21" y="5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799">
                <a:solidFill>
                  <a:schemeClr val="bg1"/>
                </a:solidFill>
              </a:endParaRPr>
            </a:p>
          </p:txBody>
        </p:sp>
        <p:sp>
          <p:nvSpPr>
            <p:cNvPr id="218" name="Freeform 55">
              <a:extLst>
                <a:ext uri="{FF2B5EF4-FFF2-40B4-BE49-F238E27FC236}">
                  <a16:creationId xmlns:a16="http://schemas.microsoft.com/office/drawing/2014/main" id="{FB04A8AC-9DA2-4FB3-985A-DD8E6439135C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190370" y="6418333"/>
              <a:ext cx="83698" cy="102879"/>
            </a:xfrm>
            <a:custGeom>
              <a:avLst/>
              <a:gdLst>
                <a:gd name="T0" fmla="*/ 33 w 33"/>
                <a:gd name="T1" fmla="*/ 19 h 40"/>
                <a:gd name="T2" fmla="*/ 33 w 33"/>
                <a:gd name="T3" fmla="*/ 21 h 40"/>
                <a:gd name="T4" fmla="*/ 32 w 33"/>
                <a:gd name="T5" fmla="*/ 23 h 40"/>
                <a:gd name="T6" fmla="*/ 7 w 33"/>
                <a:gd name="T7" fmla="*/ 23 h 40"/>
                <a:gd name="T8" fmla="*/ 8 w 33"/>
                <a:gd name="T9" fmla="*/ 28 h 40"/>
                <a:gd name="T10" fmla="*/ 10 w 33"/>
                <a:gd name="T11" fmla="*/ 31 h 40"/>
                <a:gd name="T12" fmla="*/ 13 w 33"/>
                <a:gd name="T13" fmla="*/ 33 h 40"/>
                <a:gd name="T14" fmla="*/ 17 w 33"/>
                <a:gd name="T15" fmla="*/ 33 h 40"/>
                <a:gd name="T16" fmla="*/ 19 w 33"/>
                <a:gd name="T17" fmla="*/ 33 h 40"/>
                <a:gd name="T18" fmla="*/ 21 w 33"/>
                <a:gd name="T19" fmla="*/ 32 h 40"/>
                <a:gd name="T20" fmla="*/ 23 w 33"/>
                <a:gd name="T21" fmla="*/ 32 h 40"/>
                <a:gd name="T22" fmla="*/ 25 w 33"/>
                <a:gd name="T23" fmla="*/ 30 h 40"/>
                <a:gd name="T24" fmla="*/ 29 w 33"/>
                <a:gd name="T25" fmla="*/ 35 h 40"/>
                <a:gd name="T26" fmla="*/ 27 w 33"/>
                <a:gd name="T27" fmla="*/ 37 h 40"/>
                <a:gd name="T28" fmla="*/ 24 w 33"/>
                <a:gd name="T29" fmla="*/ 39 h 40"/>
                <a:gd name="T30" fmla="*/ 20 w 33"/>
                <a:gd name="T31" fmla="*/ 40 h 40"/>
                <a:gd name="T32" fmla="*/ 16 w 33"/>
                <a:gd name="T33" fmla="*/ 40 h 40"/>
                <a:gd name="T34" fmla="*/ 12 w 33"/>
                <a:gd name="T35" fmla="*/ 39 h 40"/>
                <a:gd name="T36" fmla="*/ 8 w 33"/>
                <a:gd name="T37" fmla="*/ 38 h 40"/>
                <a:gd name="T38" fmla="*/ 5 w 33"/>
                <a:gd name="T39" fmla="*/ 35 h 40"/>
                <a:gd name="T40" fmla="*/ 2 w 33"/>
                <a:gd name="T41" fmla="*/ 31 h 40"/>
                <a:gd name="T42" fmla="*/ 0 w 33"/>
                <a:gd name="T43" fmla="*/ 26 h 40"/>
                <a:gd name="T44" fmla="*/ 0 w 33"/>
                <a:gd name="T45" fmla="*/ 20 h 40"/>
                <a:gd name="T46" fmla="*/ 1 w 33"/>
                <a:gd name="T47" fmla="*/ 12 h 40"/>
                <a:gd name="T48" fmla="*/ 4 w 33"/>
                <a:gd name="T49" fmla="*/ 5 h 40"/>
                <a:gd name="T50" fmla="*/ 10 w 33"/>
                <a:gd name="T51" fmla="*/ 1 h 40"/>
                <a:gd name="T52" fmla="*/ 16 w 33"/>
                <a:gd name="T53" fmla="*/ 0 h 40"/>
                <a:gd name="T54" fmla="*/ 24 w 33"/>
                <a:gd name="T55" fmla="*/ 2 h 40"/>
                <a:gd name="T56" fmla="*/ 29 w 33"/>
                <a:gd name="T57" fmla="*/ 6 h 40"/>
                <a:gd name="T58" fmla="*/ 32 w 33"/>
                <a:gd name="T59" fmla="*/ 12 h 40"/>
                <a:gd name="T60" fmla="*/ 33 w 33"/>
                <a:gd name="T61" fmla="*/ 19 h 40"/>
                <a:gd name="T62" fmla="*/ 25 w 33"/>
                <a:gd name="T63" fmla="*/ 17 h 40"/>
                <a:gd name="T64" fmla="*/ 24 w 33"/>
                <a:gd name="T65" fmla="*/ 13 h 40"/>
                <a:gd name="T66" fmla="*/ 23 w 33"/>
                <a:gd name="T67" fmla="*/ 10 h 40"/>
                <a:gd name="T68" fmla="*/ 20 w 33"/>
                <a:gd name="T69" fmla="*/ 8 h 40"/>
                <a:gd name="T70" fmla="*/ 16 w 33"/>
                <a:gd name="T71" fmla="*/ 7 h 40"/>
                <a:gd name="T72" fmla="*/ 12 w 33"/>
                <a:gd name="T73" fmla="*/ 8 h 40"/>
                <a:gd name="T74" fmla="*/ 10 w 33"/>
                <a:gd name="T75" fmla="*/ 9 h 40"/>
                <a:gd name="T76" fmla="*/ 8 w 33"/>
                <a:gd name="T77" fmla="*/ 12 h 40"/>
                <a:gd name="T78" fmla="*/ 7 w 33"/>
                <a:gd name="T79" fmla="*/ 17 h 40"/>
                <a:gd name="T80" fmla="*/ 25 w 33"/>
                <a:gd name="T81" fmla="*/ 17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3" h="40">
                  <a:moveTo>
                    <a:pt x="33" y="19"/>
                  </a:moveTo>
                  <a:cubicBezTo>
                    <a:pt x="33" y="20"/>
                    <a:pt x="33" y="21"/>
                    <a:pt x="33" y="21"/>
                  </a:cubicBezTo>
                  <a:cubicBezTo>
                    <a:pt x="32" y="22"/>
                    <a:pt x="32" y="22"/>
                    <a:pt x="32" y="23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7" y="25"/>
                    <a:pt x="8" y="26"/>
                    <a:pt x="8" y="28"/>
                  </a:cubicBezTo>
                  <a:cubicBezTo>
                    <a:pt x="9" y="29"/>
                    <a:pt x="10" y="30"/>
                    <a:pt x="10" y="31"/>
                  </a:cubicBezTo>
                  <a:cubicBezTo>
                    <a:pt x="11" y="32"/>
                    <a:pt x="12" y="32"/>
                    <a:pt x="13" y="33"/>
                  </a:cubicBezTo>
                  <a:cubicBezTo>
                    <a:pt x="14" y="33"/>
                    <a:pt x="16" y="33"/>
                    <a:pt x="17" y="33"/>
                  </a:cubicBezTo>
                  <a:cubicBezTo>
                    <a:pt x="18" y="33"/>
                    <a:pt x="18" y="33"/>
                    <a:pt x="19" y="33"/>
                  </a:cubicBezTo>
                  <a:cubicBezTo>
                    <a:pt x="20" y="33"/>
                    <a:pt x="20" y="33"/>
                    <a:pt x="21" y="32"/>
                  </a:cubicBezTo>
                  <a:cubicBezTo>
                    <a:pt x="22" y="32"/>
                    <a:pt x="22" y="32"/>
                    <a:pt x="23" y="32"/>
                  </a:cubicBezTo>
                  <a:cubicBezTo>
                    <a:pt x="23" y="31"/>
                    <a:pt x="24" y="31"/>
                    <a:pt x="25" y="30"/>
                  </a:cubicBezTo>
                  <a:cubicBezTo>
                    <a:pt x="29" y="35"/>
                    <a:pt x="29" y="35"/>
                    <a:pt x="29" y="35"/>
                  </a:cubicBezTo>
                  <a:cubicBezTo>
                    <a:pt x="29" y="36"/>
                    <a:pt x="28" y="37"/>
                    <a:pt x="27" y="37"/>
                  </a:cubicBezTo>
                  <a:cubicBezTo>
                    <a:pt x="26" y="38"/>
                    <a:pt x="25" y="38"/>
                    <a:pt x="24" y="39"/>
                  </a:cubicBezTo>
                  <a:cubicBezTo>
                    <a:pt x="23" y="39"/>
                    <a:pt x="22" y="40"/>
                    <a:pt x="20" y="40"/>
                  </a:cubicBezTo>
                  <a:cubicBezTo>
                    <a:pt x="19" y="40"/>
                    <a:pt x="18" y="40"/>
                    <a:pt x="16" y="40"/>
                  </a:cubicBezTo>
                  <a:cubicBezTo>
                    <a:pt x="15" y="40"/>
                    <a:pt x="13" y="40"/>
                    <a:pt x="12" y="39"/>
                  </a:cubicBezTo>
                  <a:cubicBezTo>
                    <a:pt x="10" y="39"/>
                    <a:pt x="9" y="38"/>
                    <a:pt x="8" y="38"/>
                  </a:cubicBezTo>
                  <a:cubicBezTo>
                    <a:pt x="7" y="37"/>
                    <a:pt x="6" y="36"/>
                    <a:pt x="5" y="35"/>
                  </a:cubicBezTo>
                  <a:cubicBezTo>
                    <a:pt x="4" y="34"/>
                    <a:pt x="3" y="33"/>
                    <a:pt x="2" y="31"/>
                  </a:cubicBezTo>
                  <a:cubicBezTo>
                    <a:pt x="1" y="30"/>
                    <a:pt x="1" y="28"/>
                    <a:pt x="0" y="26"/>
                  </a:cubicBezTo>
                  <a:cubicBezTo>
                    <a:pt x="0" y="24"/>
                    <a:pt x="0" y="22"/>
                    <a:pt x="0" y="20"/>
                  </a:cubicBezTo>
                  <a:cubicBezTo>
                    <a:pt x="0" y="17"/>
                    <a:pt x="0" y="14"/>
                    <a:pt x="1" y="12"/>
                  </a:cubicBezTo>
                  <a:cubicBezTo>
                    <a:pt x="2" y="9"/>
                    <a:pt x="3" y="7"/>
                    <a:pt x="4" y="5"/>
                  </a:cubicBezTo>
                  <a:cubicBezTo>
                    <a:pt x="6" y="4"/>
                    <a:pt x="8" y="2"/>
                    <a:pt x="10" y="1"/>
                  </a:cubicBezTo>
                  <a:cubicBezTo>
                    <a:pt x="12" y="1"/>
                    <a:pt x="14" y="0"/>
                    <a:pt x="16" y="0"/>
                  </a:cubicBezTo>
                  <a:cubicBezTo>
                    <a:pt x="19" y="0"/>
                    <a:pt x="22" y="1"/>
                    <a:pt x="24" y="2"/>
                  </a:cubicBezTo>
                  <a:cubicBezTo>
                    <a:pt x="26" y="3"/>
                    <a:pt x="27" y="4"/>
                    <a:pt x="29" y="6"/>
                  </a:cubicBezTo>
                  <a:cubicBezTo>
                    <a:pt x="30" y="8"/>
                    <a:pt x="31" y="10"/>
                    <a:pt x="32" y="12"/>
                  </a:cubicBezTo>
                  <a:cubicBezTo>
                    <a:pt x="32" y="14"/>
                    <a:pt x="33" y="17"/>
                    <a:pt x="33" y="19"/>
                  </a:cubicBezTo>
                  <a:close/>
                  <a:moveTo>
                    <a:pt x="25" y="17"/>
                  </a:moveTo>
                  <a:cubicBezTo>
                    <a:pt x="25" y="15"/>
                    <a:pt x="25" y="14"/>
                    <a:pt x="24" y="13"/>
                  </a:cubicBezTo>
                  <a:cubicBezTo>
                    <a:pt x="24" y="12"/>
                    <a:pt x="23" y="11"/>
                    <a:pt x="23" y="10"/>
                  </a:cubicBezTo>
                  <a:cubicBezTo>
                    <a:pt x="22" y="9"/>
                    <a:pt x="21" y="8"/>
                    <a:pt x="20" y="8"/>
                  </a:cubicBezTo>
                  <a:cubicBezTo>
                    <a:pt x="19" y="7"/>
                    <a:pt x="17" y="7"/>
                    <a:pt x="16" y="7"/>
                  </a:cubicBezTo>
                  <a:cubicBezTo>
                    <a:pt x="15" y="7"/>
                    <a:pt x="13" y="7"/>
                    <a:pt x="12" y="8"/>
                  </a:cubicBezTo>
                  <a:cubicBezTo>
                    <a:pt x="11" y="8"/>
                    <a:pt x="11" y="9"/>
                    <a:pt x="10" y="9"/>
                  </a:cubicBezTo>
                  <a:cubicBezTo>
                    <a:pt x="9" y="10"/>
                    <a:pt x="9" y="11"/>
                    <a:pt x="8" y="12"/>
                  </a:cubicBezTo>
                  <a:cubicBezTo>
                    <a:pt x="8" y="14"/>
                    <a:pt x="7" y="15"/>
                    <a:pt x="7" y="17"/>
                  </a:cubicBezTo>
                  <a:lnTo>
                    <a:pt x="25" y="1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799">
                <a:solidFill>
                  <a:schemeClr val="bg1"/>
                </a:solidFill>
              </a:endParaRPr>
            </a:p>
          </p:txBody>
        </p:sp>
        <p:sp>
          <p:nvSpPr>
            <p:cNvPr id="219" name="Freeform 56">
              <a:extLst>
                <a:ext uri="{FF2B5EF4-FFF2-40B4-BE49-F238E27FC236}">
                  <a16:creationId xmlns:a16="http://schemas.microsoft.com/office/drawing/2014/main" id="{F365BB87-C861-4F40-A844-477BAA1EAA5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294993" y="6418333"/>
              <a:ext cx="55799" cy="101135"/>
            </a:xfrm>
            <a:custGeom>
              <a:avLst/>
              <a:gdLst>
                <a:gd name="T0" fmla="*/ 20 w 22"/>
                <a:gd name="T1" fmla="*/ 9 h 39"/>
                <a:gd name="T2" fmla="*/ 18 w 22"/>
                <a:gd name="T3" fmla="*/ 8 h 39"/>
                <a:gd name="T4" fmla="*/ 15 w 22"/>
                <a:gd name="T5" fmla="*/ 7 h 39"/>
                <a:gd name="T6" fmla="*/ 9 w 22"/>
                <a:gd name="T7" fmla="*/ 10 h 39"/>
                <a:gd name="T8" fmla="*/ 7 w 22"/>
                <a:gd name="T9" fmla="*/ 17 h 39"/>
                <a:gd name="T10" fmla="*/ 7 w 22"/>
                <a:gd name="T11" fmla="*/ 39 h 39"/>
                <a:gd name="T12" fmla="*/ 0 w 22"/>
                <a:gd name="T13" fmla="*/ 39 h 39"/>
                <a:gd name="T14" fmla="*/ 0 w 22"/>
                <a:gd name="T15" fmla="*/ 1 h 39"/>
                <a:gd name="T16" fmla="*/ 7 w 22"/>
                <a:gd name="T17" fmla="*/ 1 h 39"/>
                <a:gd name="T18" fmla="*/ 7 w 22"/>
                <a:gd name="T19" fmla="*/ 5 h 39"/>
                <a:gd name="T20" fmla="*/ 9 w 22"/>
                <a:gd name="T21" fmla="*/ 3 h 39"/>
                <a:gd name="T22" fmla="*/ 11 w 22"/>
                <a:gd name="T23" fmla="*/ 1 h 39"/>
                <a:gd name="T24" fmla="*/ 13 w 22"/>
                <a:gd name="T25" fmla="*/ 0 h 39"/>
                <a:gd name="T26" fmla="*/ 16 w 22"/>
                <a:gd name="T27" fmla="*/ 0 h 39"/>
                <a:gd name="T28" fmla="*/ 20 w 22"/>
                <a:gd name="T29" fmla="*/ 1 h 39"/>
                <a:gd name="T30" fmla="*/ 22 w 22"/>
                <a:gd name="T31" fmla="*/ 2 h 39"/>
                <a:gd name="T32" fmla="*/ 20 w 22"/>
                <a:gd name="T33" fmla="*/ 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2" h="39">
                  <a:moveTo>
                    <a:pt x="20" y="9"/>
                  </a:moveTo>
                  <a:cubicBezTo>
                    <a:pt x="20" y="8"/>
                    <a:pt x="19" y="8"/>
                    <a:pt x="18" y="8"/>
                  </a:cubicBezTo>
                  <a:cubicBezTo>
                    <a:pt x="17" y="8"/>
                    <a:pt x="16" y="7"/>
                    <a:pt x="15" y="7"/>
                  </a:cubicBezTo>
                  <a:cubicBezTo>
                    <a:pt x="12" y="7"/>
                    <a:pt x="10" y="8"/>
                    <a:pt x="9" y="10"/>
                  </a:cubicBezTo>
                  <a:cubicBezTo>
                    <a:pt x="8" y="12"/>
                    <a:pt x="7" y="14"/>
                    <a:pt x="7" y="17"/>
                  </a:cubicBezTo>
                  <a:cubicBezTo>
                    <a:pt x="7" y="39"/>
                    <a:pt x="7" y="39"/>
                    <a:pt x="7" y="39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7" y="5"/>
                    <a:pt x="7" y="5"/>
                    <a:pt x="7" y="5"/>
                  </a:cubicBezTo>
                  <a:cubicBezTo>
                    <a:pt x="8" y="4"/>
                    <a:pt x="8" y="3"/>
                    <a:pt x="9" y="3"/>
                  </a:cubicBezTo>
                  <a:cubicBezTo>
                    <a:pt x="9" y="2"/>
                    <a:pt x="10" y="2"/>
                    <a:pt x="11" y="1"/>
                  </a:cubicBezTo>
                  <a:cubicBezTo>
                    <a:pt x="11" y="1"/>
                    <a:pt x="12" y="1"/>
                    <a:pt x="13" y="0"/>
                  </a:cubicBezTo>
                  <a:cubicBezTo>
                    <a:pt x="14" y="0"/>
                    <a:pt x="15" y="0"/>
                    <a:pt x="16" y="0"/>
                  </a:cubicBezTo>
                  <a:cubicBezTo>
                    <a:pt x="17" y="0"/>
                    <a:pt x="19" y="0"/>
                    <a:pt x="20" y="1"/>
                  </a:cubicBezTo>
                  <a:cubicBezTo>
                    <a:pt x="21" y="1"/>
                    <a:pt x="22" y="1"/>
                    <a:pt x="22" y="2"/>
                  </a:cubicBezTo>
                  <a:lnTo>
                    <a:pt x="20" y="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799">
                <a:solidFill>
                  <a:schemeClr val="bg1"/>
                </a:solidFill>
              </a:endParaRPr>
            </a:p>
          </p:txBody>
        </p:sp>
        <p:sp>
          <p:nvSpPr>
            <p:cNvPr id="220" name="Freeform 57">
              <a:extLst>
                <a:ext uri="{FF2B5EF4-FFF2-40B4-BE49-F238E27FC236}">
                  <a16:creationId xmlns:a16="http://schemas.microsoft.com/office/drawing/2014/main" id="{8B7E2806-AAFA-45B5-B801-55C79A92779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6591" y="6383459"/>
              <a:ext cx="55799" cy="137753"/>
            </a:xfrm>
            <a:custGeom>
              <a:avLst/>
              <a:gdLst>
                <a:gd name="T0" fmla="*/ 21 w 22"/>
                <a:gd name="T1" fmla="*/ 52 h 54"/>
                <a:gd name="T2" fmla="*/ 18 w 22"/>
                <a:gd name="T3" fmla="*/ 54 h 54"/>
                <a:gd name="T4" fmla="*/ 14 w 22"/>
                <a:gd name="T5" fmla="*/ 54 h 54"/>
                <a:gd name="T6" fmla="*/ 10 w 22"/>
                <a:gd name="T7" fmla="*/ 54 h 54"/>
                <a:gd name="T8" fmla="*/ 8 w 22"/>
                <a:gd name="T9" fmla="*/ 52 h 54"/>
                <a:gd name="T10" fmla="*/ 6 w 22"/>
                <a:gd name="T11" fmla="*/ 49 h 54"/>
                <a:gd name="T12" fmla="*/ 5 w 22"/>
                <a:gd name="T13" fmla="*/ 44 h 54"/>
                <a:gd name="T14" fmla="*/ 5 w 22"/>
                <a:gd name="T15" fmla="*/ 22 h 54"/>
                <a:gd name="T16" fmla="*/ 0 w 22"/>
                <a:gd name="T17" fmla="*/ 22 h 54"/>
                <a:gd name="T18" fmla="*/ 0 w 22"/>
                <a:gd name="T19" fmla="*/ 15 h 54"/>
                <a:gd name="T20" fmla="*/ 5 w 22"/>
                <a:gd name="T21" fmla="*/ 15 h 54"/>
                <a:gd name="T22" fmla="*/ 5 w 22"/>
                <a:gd name="T23" fmla="*/ 4 h 54"/>
                <a:gd name="T24" fmla="*/ 13 w 22"/>
                <a:gd name="T25" fmla="*/ 0 h 54"/>
                <a:gd name="T26" fmla="*/ 13 w 22"/>
                <a:gd name="T27" fmla="*/ 15 h 54"/>
                <a:gd name="T28" fmla="*/ 22 w 22"/>
                <a:gd name="T29" fmla="*/ 15 h 54"/>
                <a:gd name="T30" fmla="*/ 22 w 22"/>
                <a:gd name="T31" fmla="*/ 22 h 54"/>
                <a:gd name="T32" fmla="*/ 13 w 22"/>
                <a:gd name="T33" fmla="*/ 22 h 54"/>
                <a:gd name="T34" fmla="*/ 13 w 22"/>
                <a:gd name="T35" fmla="*/ 43 h 54"/>
                <a:gd name="T36" fmla="*/ 13 w 22"/>
                <a:gd name="T37" fmla="*/ 45 h 54"/>
                <a:gd name="T38" fmla="*/ 14 w 22"/>
                <a:gd name="T39" fmla="*/ 46 h 54"/>
                <a:gd name="T40" fmla="*/ 15 w 22"/>
                <a:gd name="T41" fmla="*/ 47 h 54"/>
                <a:gd name="T42" fmla="*/ 17 w 22"/>
                <a:gd name="T43" fmla="*/ 47 h 54"/>
                <a:gd name="T44" fmla="*/ 20 w 22"/>
                <a:gd name="T45" fmla="*/ 47 h 54"/>
                <a:gd name="T46" fmla="*/ 22 w 22"/>
                <a:gd name="T47" fmla="*/ 46 h 54"/>
                <a:gd name="T48" fmla="*/ 21 w 22"/>
                <a:gd name="T49" fmla="*/ 52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2" h="54">
                  <a:moveTo>
                    <a:pt x="21" y="52"/>
                  </a:moveTo>
                  <a:cubicBezTo>
                    <a:pt x="20" y="53"/>
                    <a:pt x="19" y="53"/>
                    <a:pt x="18" y="54"/>
                  </a:cubicBezTo>
                  <a:cubicBezTo>
                    <a:pt x="17" y="54"/>
                    <a:pt x="15" y="54"/>
                    <a:pt x="14" y="54"/>
                  </a:cubicBezTo>
                  <a:cubicBezTo>
                    <a:pt x="13" y="54"/>
                    <a:pt x="11" y="54"/>
                    <a:pt x="10" y="54"/>
                  </a:cubicBezTo>
                  <a:cubicBezTo>
                    <a:pt x="9" y="53"/>
                    <a:pt x="9" y="53"/>
                    <a:pt x="8" y="52"/>
                  </a:cubicBezTo>
                  <a:cubicBezTo>
                    <a:pt x="7" y="51"/>
                    <a:pt x="6" y="50"/>
                    <a:pt x="6" y="49"/>
                  </a:cubicBezTo>
                  <a:cubicBezTo>
                    <a:pt x="5" y="47"/>
                    <a:pt x="5" y="46"/>
                    <a:pt x="5" y="44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3" y="43"/>
                    <a:pt x="13" y="43"/>
                    <a:pt x="13" y="43"/>
                  </a:cubicBezTo>
                  <a:cubicBezTo>
                    <a:pt x="13" y="44"/>
                    <a:pt x="13" y="44"/>
                    <a:pt x="13" y="45"/>
                  </a:cubicBezTo>
                  <a:cubicBezTo>
                    <a:pt x="13" y="45"/>
                    <a:pt x="13" y="46"/>
                    <a:pt x="14" y="46"/>
                  </a:cubicBezTo>
                  <a:cubicBezTo>
                    <a:pt x="14" y="47"/>
                    <a:pt x="14" y="47"/>
                    <a:pt x="15" y="47"/>
                  </a:cubicBezTo>
                  <a:cubicBezTo>
                    <a:pt x="15" y="47"/>
                    <a:pt x="16" y="47"/>
                    <a:pt x="17" y="47"/>
                  </a:cubicBezTo>
                  <a:cubicBezTo>
                    <a:pt x="18" y="47"/>
                    <a:pt x="19" y="47"/>
                    <a:pt x="20" y="47"/>
                  </a:cubicBezTo>
                  <a:cubicBezTo>
                    <a:pt x="21" y="46"/>
                    <a:pt x="21" y="46"/>
                    <a:pt x="22" y="46"/>
                  </a:cubicBezTo>
                  <a:lnTo>
                    <a:pt x="21" y="5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799">
                <a:solidFill>
                  <a:schemeClr val="bg1"/>
                </a:solidFill>
              </a:endParaRPr>
            </a:p>
          </p:txBody>
        </p:sp>
        <p:sp>
          <p:nvSpPr>
            <p:cNvPr id="221" name="Freeform 58">
              <a:extLst>
                <a:ext uri="{FF2B5EF4-FFF2-40B4-BE49-F238E27FC236}">
                  <a16:creationId xmlns:a16="http://schemas.microsoft.com/office/drawing/2014/main" id="{7A49B80F-B4C0-4F31-9238-8123D3E20D1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85058" y="6383459"/>
              <a:ext cx="80211" cy="136010"/>
            </a:xfrm>
            <a:custGeom>
              <a:avLst/>
              <a:gdLst>
                <a:gd name="T0" fmla="*/ 23 w 31"/>
                <a:gd name="T1" fmla="*/ 53 h 53"/>
                <a:gd name="T2" fmla="*/ 23 w 31"/>
                <a:gd name="T3" fmla="*/ 32 h 53"/>
                <a:gd name="T4" fmla="*/ 21 w 31"/>
                <a:gd name="T5" fmla="*/ 24 h 53"/>
                <a:gd name="T6" fmla="*/ 15 w 31"/>
                <a:gd name="T7" fmla="*/ 21 h 53"/>
                <a:gd name="T8" fmla="*/ 12 w 31"/>
                <a:gd name="T9" fmla="*/ 22 h 53"/>
                <a:gd name="T10" fmla="*/ 10 w 31"/>
                <a:gd name="T11" fmla="*/ 24 h 53"/>
                <a:gd name="T12" fmla="*/ 8 w 31"/>
                <a:gd name="T13" fmla="*/ 27 h 53"/>
                <a:gd name="T14" fmla="*/ 7 w 31"/>
                <a:gd name="T15" fmla="*/ 31 h 53"/>
                <a:gd name="T16" fmla="*/ 7 w 31"/>
                <a:gd name="T17" fmla="*/ 53 h 53"/>
                <a:gd name="T18" fmla="*/ 0 w 31"/>
                <a:gd name="T19" fmla="*/ 53 h 53"/>
                <a:gd name="T20" fmla="*/ 0 w 31"/>
                <a:gd name="T21" fmla="*/ 4 h 53"/>
                <a:gd name="T22" fmla="*/ 7 w 31"/>
                <a:gd name="T23" fmla="*/ 0 h 53"/>
                <a:gd name="T24" fmla="*/ 7 w 31"/>
                <a:gd name="T25" fmla="*/ 19 h 53"/>
                <a:gd name="T26" fmla="*/ 9 w 31"/>
                <a:gd name="T27" fmla="*/ 17 h 53"/>
                <a:gd name="T28" fmla="*/ 12 w 31"/>
                <a:gd name="T29" fmla="*/ 15 h 53"/>
                <a:gd name="T30" fmla="*/ 14 w 31"/>
                <a:gd name="T31" fmla="*/ 14 h 53"/>
                <a:gd name="T32" fmla="*/ 17 w 31"/>
                <a:gd name="T33" fmla="*/ 14 h 53"/>
                <a:gd name="T34" fmla="*/ 23 w 31"/>
                <a:gd name="T35" fmla="*/ 15 h 53"/>
                <a:gd name="T36" fmla="*/ 27 w 31"/>
                <a:gd name="T37" fmla="*/ 18 h 53"/>
                <a:gd name="T38" fmla="*/ 30 w 31"/>
                <a:gd name="T39" fmla="*/ 24 h 53"/>
                <a:gd name="T40" fmla="*/ 31 w 31"/>
                <a:gd name="T41" fmla="*/ 31 h 53"/>
                <a:gd name="T42" fmla="*/ 31 w 31"/>
                <a:gd name="T43" fmla="*/ 53 h 53"/>
                <a:gd name="T44" fmla="*/ 23 w 31"/>
                <a:gd name="T45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1" h="53">
                  <a:moveTo>
                    <a:pt x="23" y="53"/>
                  </a:moveTo>
                  <a:cubicBezTo>
                    <a:pt x="23" y="32"/>
                    <a:pt x="23" y="32"/>
                    <a:pt x="23" y="32"/>
                  </a:cubicBezTo>
                  <a:cubicBezTo>
                    <a:pt x="23" y="28"/>
                    <a:pt x="23" y="25"/>
                    <a:pt x="21" y="24"/>
                  </a:cubicBezTo>
                  <a:cubicBezTo>
                    <a:pt x="20" y="22"/>
                    <a:pt x="18" y="21"/>
                    <a:pt x="15" y="21"/>
                  </a:cubicBezTo>
                  <a:cubicBezTo>
                    <a:pt x="14" y="21"/>
                    <a:pt x="13" y="21"/>
                    <a:pt x="12" y="22"/>
                  </a:cubicBezTo>
                  <a:cubicBezTo>
                    <a:pt x="11" y="22"/>
                    <a:pt x="10" y="23"/>
                    <a:pt x="10" y="24"/>
                  </a:cubicBezTo>
                  <a:cubicBezTo>
                    <a:pt x="9" y="24"/>
                    <a:pt x="8" y="25"/>
                    <a:pt x="8" y="27"/>
                  </a:cubicBezTo>
                  <a:cubicBezTo>
                    <a:pt x="8" y="28"/>
                    <a:pt x="7" y="29"/>
                    <a:pt x="7" y="31"/>
                  </a:cubicBezTo>
                  <a:cubicBezTo>
                    <a:pt x="7" y="53"/>
                    <a:pt x="7" y="53"/>
                    <a:pt x="7" y="53"/>
                  </a:cubicBezTo>
                  <a:cubicBezTo>
                    <a:pt x="0" y="53"/>
                    <a:pt x="0" y="53"/>
                    <a:pt x="0" y="5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8" y="18"/>
                    <a:pt x="9" y="17"/>
                    <a:pt x="9" y="17"/>
                  </a:cubicBezTo>
                  <a:cubicBezTo>
                    <a:pt x="10" y="16"/>
                    <a:pt x="11" y="16"/>
                    <a:pt x="12" y="15"/>
                  </a:cubicBezTo>
                  <a:cubicBezTo>
                    <a:pt x="12" y="15"/>
                    <a:pt x="13" y="15"/>
                    <a:pt x="14" y="14"/>
                  </a:cubicBezTo>
                  <a:cubicBezTo>
                    <a:pt x="15" y="14"/>
                    <a:pt x="16" y="14"/>
                    <a:pt x="17" y="14"/>
                  </a:cubicBezTo>
                  <a:cubicBezTo>
                    <a:pt x="19" y="14"/>
                    <a:pt x="21" y="14"/>
                    <a:pt x="23" y="15"/>
                  </a:cubicBezTo>
                  <a:cubicBezTo>
                    <a:pt x="25" y="16"/>
                    <a:pt x="26" y="17"/>
                    <a:pt x="27" y="18"/>
                  </a:cubicBezTo>
                  <a:cubicBezTo>
                    <a:pt x="29" y="20"/>
                    <a:pt x="29" y="22"/>
                    <a:pt x="30" y="24"/>
                  </a:cubicBezTo>
                  <a:cubicBezTo>
                    <a:pt x="31" y="26"/>
                    <a:pt x="31" y="29"/>
                    <a:pt x="31" y="31"/>
                  </a:cubicBezTo>
                  <a:cubicBezTo>
                    <a:pt x="31" y="53"/>
                    <a:pt x="31" y="53"/>
                    <a:pt x="31" y="53"/>
                  </a:cubicBezTo>
                  <a:lnTo>
                    <a:pt x="23" y="5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799">
                <a:solidFill>
                  <a:schemeClr val="bg1"/>
                </a:solidFill>
              </a:endParaRPr>
            </a:p>
          </p:txBody>
        </p:sp>
        <p:sp>
          <p:nvSpPr>
            <p:cNvPr id="222" name="Freeform 59">
              <a:extLst>
                <a:ext uri="{FF2B5EF4-FFF2-40B4-BE49-F238E27FC236}">
                  <a16:creationId xmlns:a16="http://schemas.microsoft.com/office/drawing/2014/main" id="{9C60C45F-865F-4118-A4B0-174C696B472F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582706" y="6418333"/>
              <a:ext cx="83698" cy="102879"/>
            </a:xfrm>
            <a:custGeom>
              <a:avLst/>
              <a:gdLst>
                <a:gd name="T0" fmla="*/ 33 w 33"/>
                <a:gd name="T1" fmla="*/ 19 h 40"/>
                <a:gd name="T2" fmla="*/ 33 w 33"/>
                <a:gd name="T3" fmla="*/ 21 h 40"/>
                <a:gd name="T4" fmla="*/ 33 w 33"/>
                <a:gd name="T5" fmla="*/ 23 h 40"/>
                <a:gd name="T6" fmla="*/ 8 w 33"/>
                <a:gd name="T7" fmla="*/ 23 h 40"/>
                <a:gd name="T8" fmla="*/ 9 w 33"/>
                <a:gd name="T9" fmla="*/ 28 h 40"/>
                <a:gd name="T10" fmla="*/ 11 w 33"/>
                <a:gd name="T11" fmla="*/ 31 h 40"/>
                <a:gd name="T12" fmla="*/ 14 w 33"/>
                <a:gd name="T13" fmla="*/ 33 h 40"/>
                <a:gd name="T14" fmla="*/ 17 w 33"/>
                <a:gd name="T15" fmla="*/ 33 h 40"/>
                <a:gd name="T16" fmla="*/ 20 w 33"/>
                <a:gd name="T17" fmla="*/ 33 h 40"/>
                <a:gd name="T18" fmla="*/ 22 w 33"/>
                <a:gd name="T19" fmla="*/ 32 h 40"/>
                <a:gd name="T20" fmla="*/ 24 w 33"/>
                <a:gd name="T21" fmla="*/ 32 h 40"/>
                <a:gd name="T22" fmla="*/ 26 w 33"/>
                <a:gd name="T23" fmla="*/ 30 h 40"/>
                <a:gd name="T24" fmla="*/ 30 w 33"/>
                <a:gd name="T25" fmla="*/ 35 h 40"/>
                <a:gd name="T26" fmla="*/ 27 w 33"/>
                <a:gd name="T27" fmla="*/ 37 h 40"/>
                <a:gd name="T28" fmla="*/ 25 w 33"/>
                <a:gd name="T29" fmla="*/ 39 h 40"/>
                <a:gd name="T30" fmla="*/ 21 w 33"/>
                <a:gd name="T31" fmla="*/ 40 h 40"/>
                <a:gd name="T32" fmla="*/ 17 w 33"/>
                <a:gd name="T33" fmla="*/ 40 h 40"/>
                <a:gd name="T34" fmla="*/ 12 w 33"/>
                <a:gd name="T35" fmla="*/ 39 h 40"/>
                <a:gd name="T36" fmla="*/ 8 w 33"/>
                <a:gd name="T37" fmla="*/ 38 h 40"/>
                <a:gd name="T38" fmla="*/ 5 w 33"/>
                <a:gd name="T39" fmla="*/ 35 h 40"/>
                <a:gd name="T40" fmla="*/ 3 w 33"/>
                <a:gd name="T41" fmla="*/ 31 h 40"/>
                <a:gd name="T42" fmla="*/ 1 w 33"/>
                <a:gd name="T43" fmla="*/ 26 h 40"/>
                <a:gd name="T44" fmla="*/ 0 w 33"/>
                <a:gd name="T45" fmla="*/ 20 h 40"/>
                <a:gd name="T46" fmla="*/ 2 w 33"/>
                <a:gd name="T47" fmla="*/ 12 h 40"/>
                <a:gd name="T48" fmla="*/ 5 w 33"/>
                <a:gd name="T49" fmla="*/ 5 h 40"/>
                <a:gd name="T50" fmla="*/ 10 w 33"/>
                <a:gd name="T51" fmla="*/ 1 h 40"/>
                <a:gd name="T52" fmla="*/ 17 w 33"/>
                <a:gd name="T53" fmla="*/ 0 h 40"/>
                <a:gd name="T54" fmla="*/ 24 w 33"/>
                <a:gd name="T55" fmla="*/ 2 h 40"/>
                <a:gd name="T56" fmla="*/ 29 w 33"/>
                <a:gd name="T57" fmla="*/ 6 h 40"/>
                <a:gd name="T58" fmla="*/ 32 w 33"/>
                <a:gd name="T59" fmla="*/ 12 h 40"/>
                <a:gd name="T60" fmla="*/ 33 w 33"/>
                <a:gd name="T61" fmla="*/ 19 h 40"/>
                <a:gd name="T62" fmla="*/ 26 w 33"/>
                <a:gd name="T63" fmla="*/ 17 h 40"/>
                <a:gd name="T64" fmla="*/ 25 w 33"/>
                <a:gd name="T65" fmla="*/ 13 h 40"/>
                <a:gd name="T66" fmla="*/ 23 w 33"/>
                <a:gd name="T67" fmla="*/ 10 h 40"/>
                <a:gd name="T68" fmla="*/ 21 w 33"/>
                <a:gd name="T69" fmla="*/ 8 h 40"/>
                <a:gd name="T70" fmla="*/ 17 w 33"/>
                <a:gd name="T71" fmla="*/ 7 h 40"/>
                <a:gd name="T72" fmla="*/ 13 w 33"/>
                <a:gd name="T73" fmla="*/ 8 h 40"/>
                <a:gd name="T74" fmla="*/ 11 w 33"/>
                <a:gd name="T75" fmla="*/ 9 h 40"/>
                <a:gd name="T76" fmla="*/ 9 w 33"/>
                <a:gd name="T77" fmla="*/ 12 h 40"/>
                <a:gd name="T78" fmla="*/ 8 w 33"/>
                <a:gd name="T79" fmla="*/ 17 h 40"/>
                <a:gd name="T80" fmla="*/ 26 w 33"/>
                <a:gd name="T81" fmla="*/ 17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3" h="40">
                  <a:moveTo>
                    <a:pt x="33" y="19"/>
                  </a:moveTo>
                  <a:cubicBezTo>
                    <a:pt x="33" y="20"/>
                    <a:pt x="33" y="21"/>
                    <a:pt x="33" y="21"/>
                  </a:cubicBezTo>
                  <a:cubicBezTo>
                    <a:pt x="33" y="22"/>
                    <a:pt x="33" y="22"/>
                    <a:pt x="33" y="23"/>
                  </a:cubicBezTo>
                  <a:cubicBezTo>
                    <a:pt x="8" y="23"/>
                    <a:pt x="8" y="23"/>
                    <a:pt x="8" y="23"/>
                  </a:cubicBezTo>
                  <a:cubicBezTo>
                    <a:pt x="8" y="25"/>
                    <a:pt x="8" y="26"/>
                    <a:pt x="9" y="28"/>
                  </a:cubicBezTo>
                  <a:cubicBezTo>
                    <a:pt x="10" y="29"/>
                    <a:pt x="10" y="30"/>
                    <a:pt x="11" y="31"/>
                  </a:cubicBezTo>
                  <a:cubicBezTo>
                    <a:pt x="12" y="32"/>
                    <a:pt x="13" y="32"/>
                    <a:pt x="14" y="33"/>
                  </a:cubicBezTo>
                  <a:cubicBezTo>
                    <a:pt x="15" y="33"/>
                    <a:pt x="16" y="33"/>
                    <a:pt x="17" y="33"/>
                  </a:cubicBezTo>
                  <a:cubicBezTo>
                    <a:pt x="18" y="33"/>
                    <a:pt x="19" y="33"/>
                    <a:pt x="20" y="33"/>
                  </a:cubicBezTo>
                  <a:cubicBezTo>
                    <a:pt x="20" y="33"/>
                    <a:pt x="21" y="33"/>
                    <a:pt x="22" y="32"/>
                  </a:cubicBezTo>
                  <a:cubicBezTo>
                    <a:pt x="23" y="32"/>
                    <a:pt x="23" y="32"/>
                    <a:pt x="24" y="32"/>
                  </a:cubicBezTo>
                  <a:cubicBezTo>
                    <a:pt x="24" y="31"/>
                    <a:pt x="25" y="31"/>
                    <a:pt x="26" y="30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29" y="36"/>
                    <a:pt x="28" y="37"/>
                    <a:pt x="27" y="37"/>
                  </a:cubicBezTo>
                  <a:cubicBezTo>
                    <a:pt x="27" y="38"/>
                    <a:pt x="26" y="38"/>
                    <a:pt x="25" y="39"/>
                  </a:cubicBezTo>
                  <a:cubicBezTo>
                    <a:pt x="24" y="39"/>
                    <a:pt x="22" y="40"/>
                    <a:pt x="21" y="40"/>
                  </a:cubicBezTo>
                  <a:cubicBezTo>
                    <a:pt x="20" y="40"/>
                    <a:pt x="18" y="40"/>
                    <a:pt x="17" y="40"/>
                  </a:cubicBezTo>
                  <a:cubicBezTo>
                    <a:pt x="15" y="40"/>
                    <a:pt x="14" y="40"/>
                    <a:pt x="12" y="39"/>
                  </a:cubicBezTo>
                  <a:cubicBezTo>
                    <a:pt x="11" y="39"/>
                    <a:pt x="10" y="38"/>
                    <a:pt x="8" y="38"/>
                  </a:cubicBezTo>
                  <a:cubicBezTo>
                    <a:pt x="7" y="37"/>
                    <a:pt x="6" y="36"/>
                    <a:pt x="5" y="35"/>
                  </a:cubicBezTo>
                  <a:cubicBezTo>
                    <a:pt x="4" y="34"/>
                    <a:pt x="4" y="33"/>
                    <a:pt x="3" y="31"/>
                  </a:cubicBezTo>
                  <a:cubicBezTo>
                    <a:pt x="2" y="30"/>
                    <a:pt x="1" y="28"/>
                    <a:pt x="1" y="26"/>
                  </a:cubicBezTo>
                  <a:cubicBezTo>
                    <a:pt x="1" y="24"/>
                    <a:pt x="0" y="22"/>
                    <a:pt x="0" y="20"/>
                  </a:cubicBezTo>
                  <a:cubicBezTo>
                    <a:pt x="0" y="17"/>
                    <a:pt x="1" y="14"/>
                    <a:pt x="2" y="12"/>
                  </a:cubicBezTo>
                  <a:cubicBezTo>
                    <a:pt x="2" y="9"/>
                    <a:pt x="4" y="7"/>
                    <a:pt x="5" y="5"/>
                  </a:cubicBezTo>
                  <a:cubicBezTo>
                    <a:pt x="6" y="4"/>
                    <a:pt x="8" y="2"/>
                    <a:pt x="10" y="1"/>
                  </a:cubicBezTo>
                  <a:cubicBezTo>
                    <a:pt x="12" y="1"/>
                    <a:pt x="15" y="0"/>
                    <a:pt x="17" y="0"/>
                  </a:cubicBezTo>
                  <a:cubicBezTo>
                    <a:pt x="20" y="0"/>
                    <a:pt x="22" y="1"/>
                    <a:pt x="24" y="2"/>
                  </a:cubicBezTo>
                  <a:cubicBezTo>
                    <a:pt x="26" y="3"/>
                    <a:pt x="28" y="4"/>
                    <a:pt x="29" y="6"/>
                  </a:cubicBezTo>
                  <a:cubicBezTo>
                    <a:pt x="31" y="8"/>
                    <a:pt x="32" y="10"/>
                    <a:pt x="32" y="12"/>
                  </a:cubicBezTo>
                  <a:cubicBezTo>
                    <a:pt x="33" y="14"/>
                    <a:pt x="33" y="17"/>
                    <a:pt x="33" y="19"/>
                  </a:cubicBezTo>
                  <a:close/>
                  <a:moveTo>
                    <a:pt x="26" y="17"/>
                  </a:moveTo>
                  <a:cubicBezTo>
                    <a:pt x="26" y="15"/>
                    <a:pt x="25" y="14"/>
                    <a:pt x="25" y="13"/>
                  </a:cubicBezTo>
                  <a:cubicBezTo>
                    <a:pt x="25" y="12"/>
                    <a:pt x="24" y="11"/>
                    <a:pt x="23" y="10"/>
                  </a:cubicBezTo>
                  <a:cubicBezTo>
                    <a:pt x="23" y="9"/>
                    <a:pt x="22" y="8"/>
                    <a:pt x="21" y="8"/>
                  </a:cubicBezTo>
                  <a:cubicBezTo>
                    <a:pt x="20" y="7"/>
                    <a:pt x="18" y="7"/>
                    <a:pt x="17" y="7"/>
                  </a:cubicBezTo>
                  <a:cubicBezTo>
                    <a:pt x="15" y="7"/>
                    <a:pt x="14" y="7"/>
                    <a:pt x="13" y="8"/>
                  </a:cubicBezTo>
                  <a:cubicBezTo>
                    <a:pt x="12" y="8"/>
                    <a:pt x="11" y="9"/>
                    <a:pt x="11" y="9"/>
                  </a:cubicBezTo>
                  <a:cubicBezTo>
                    <a:pt x="10" y="10"/>
                    <a:pt x="9" y="11"/>
                    <a:pt x="9" y="12"/>
                  </a:cubicBezTo>
                  <a:cubicBezTo>
                    <a:pt x="8" y="14"/>
                    <a:pt x="8" y="15"/>
                    <a:pt x="8" y="17"/>
                  </a:cubicBezTo>
                  <a:lnTo>
                    <a:pt x="26" y="1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799">
                <a:solidFill>
                  <a:schemeClr val="bg1"/>
                </a:solidFill>
              </a:endParaRPr>
            </a:p>
          </p:txBody>
        </p:sp>
        <p:sp>
          <p:nvSpPr>
            <p:cNvPr id="223" name="Freeform 60">
              <a:extLst>
                <a:ext uri="{FF2B5EF4-FFF2-40B4-BE49-F238E27FC236}">
                  <a16:creationId xmlns:a16="http://schemas.microsoft.com/office/drawing/2014/main" id="{15FBF980-B96C-472B-A46B-A731CA164E9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727435" y="6421821"/>
              <a:ext cx="122060" cy="97648"/>
            </a:xfrm>
            <a:custGeom>
              <a:avLst/>
              <a:gdLst>
                <a:gd name="T0" fmla="*/ 56 w 70"/>
                <a:gd name="T1" fmla="*/ 56 h 56"/>
                <a:gd name="T2" fmla="*/ 46 w 70"/>
                <a:gd name="T3" fmla="*/ 56 h 56"/>
                <a:gd name="T4" fmla="*/ 35 w 70"/>
                <a:gd name="T5" fmla="*/ 16 h 56"/>
                <a:gd name="T6" fmla="*/ 25 w 70"/>
                <a:gd name="T7" fmla="*/ 56 h 56"/>
                <a:gd name="T8" fmla="*/ 15 w 70"/>
                <a:gd name="T9" fmla="*/ 56 h 56"/>
                <a:gd name="T10" fmla="*/ 0 w 70"/>
                <a:gd name="T11" fmla="*/ 0 h 56"/>
                <a:gd name="T12" fmla="*/ 10 w 70"/>
                <a:gd name="T13" fmla="*/ 0 h 56"/>
                <a:gd name="T14" fmla="*/ 21 w 70"/>
                <a:gd name="T15" fmla="*/ 38 h 56"/>
                <a:gd name="T16" fmla="*/ 31 w 70"/>
                <a:gd name="T17" fmla="*/ 0 h 56"/>
                <a:gd name="T18" fmla="*/ 40 w 70"/>
                <a:gd name="T19" fmla="*/ 0 h 56"/>
                <a:gd name="T20" fmla="*/ 50 w 70"/>
                <a:gd name="T21" fmla="*/ 38 h 56"/>
                <a:gd name="T22" fmla="*/ 60 w 70"/>
                <a:gd name="T23" fmla="*/ 0 h 56"/>
                <a:gd name="T24" fmla="*/ 70 w 70"/>
                <a:gd name="T25" fmla="*/ 0 h 56"/>
                <a:gd name="T26" fmla="*/ 56 w 70"/>
                <a:gd name="T27" fmla="*/ 5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70" h="56">
                  <a:moveTo>
                    <a:pt x="56" y="56"/>
                  </a:moveTo>
                  <a:lnTo>
                    <a:pt x="46" y="56"/>
                  </a:lnTo>
                  <a:lnTo>
                    <a:pt x="35" y="16"/>
                  </a:lnTo>
                  <a:lnTo>
                    <a:pt x="25" y="56"/>
                  </a:lnTo>
                  <a:lnTo>
                    <a:pt x="15" y="56"/>
                  </a:lnTo>
                  <a:lnTo>
                    <a:pt x="0" y="0"/>
                  </a:lnTo>
                  <a:lnTo>
                    <a:pt x="10" y="0"/>
                  </a:lnTo>
                  <a:lnTo>
                    <a:pt x="21" y="38"/>
                  </a:lnTo>
                  <a:lnTo>
                    <a:pt x="31" y="0"/>
                  </a:lnTo>
                  <a:lnTo>
                    <a:pt x="40" y="0"/>
                  </a:lnTo>
                  <a:lnTo>
                    <a:pt x="50" y="38"/>
                  </a:lnTo>
                  <a:lnTo>
                    <a:pt x="60" y="0"/>
                  </a:lnTo>
                  <a:lnTo>
                    <a:pt x="70" y="0"/>
                  </a:lnTo>
                  <a:lnTo>
                    <a:pt x="56" y="5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799">
                <a:solidFill>
                  <a:schemeClr val="bg1"/>
                </a:solidFill>
              </a:endParaRPr>
            </a:p>
          </p:txBody>
        </p:sp>
        <p:sp>
          <p:nvSpPr>
            <p:cNvPr id="224" name="Freeform 61">
              <a:extLst>
                <a:ext uri="{FF2B5EF4-FFF2-40B4-BE49-F238E27FC236}">
                  <a16:creationId xmlns:a16="http://schemas.microsoft.com/office/drawing/2014/main" id="{64F1DD18-05EE-4F9F-9E6B-E03C4C500F21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859957" y="6418333"/>
              <a:ext cx="87186" cy="102879"/>
            </a:xfrm>
            <a:custGeom>
              <a:avLst/>
              <a:gdLst>
                <a:gd name="T0" fmla="*/ 34 w 34"/>
                <a:gd name="T1" fmla="*/ 20 h 40"/>
                <a:gd name="T2" fmla="*/ 33 w 34"/>
                <a:gd name="T3" fmla="*/ 28 h 40"/>
                <a:gd name="T4" fmla="*/ 29 w 34"/>
                <a:gd name="T5" fmla="*/ 35 h 40"/>
                <a:gd name="T6" fmla="*/ 24 w 34"/>
                <a:gd name="T7" fmla="*/ 39 h 40"/>
                <a:gd name="T8" fmla="*/ 17 w 34"/>
                <a:gd name="T9" fmla="*/ 40 h 40"/>
                <a:gd name="T10" fmla="*/ 10 w 34"/>
                <a:gd name="T11" fmla="*/ 39 h 40"/>
                <a:gd name="T12" fmla="*/ 5 w 34"/>
                <a:gd name="T13" fmla="*/ 35 h 40"/>
                <a:gd name="T14" fmla="*/ 1 w 34"/>
                <a:gd name="T15" fmla="*/ 28 h 40"/>
                <a:gd name="T16" fmla="*/ 0 w 34"/>
                <a:gd name="T17" fmla="*/ 20 h 40"/>
                <a:gd name="T18" fmla="*/ 1 w 34"/>
                <a:gd name="T19" fmla="*/ 12 h 40"/>
                <a:gd name="T20" fmla="*/ 5 w 34"/>
                <a:gd name="T21" fmla="*/ 5 h 40"/>
                <a:gd name="T22" fmla="*/ 11 w 34"/>
                <a:gd name="T23" fmla="*/ 1 h 40"/>
                <a:gd name="T24" fmla="*/ 17 w 34"/>
                <a:gd name="T25" fmla="*/ 0 h 40"/>
                <a:gd name="T26" fmla="*/ 24 w 34"/>
                <a:gd name="T27" fmla="*/ 1 h 40"/>
                <a:gd name="T28" fmla="*/ 29 w 34"/>
                <a:gd name="T29" fmla="*/ 5 h 40"/>
                <a:gd name="T30" fmla="*/ 33 w 34"/>
                <a:gd name="T31" fmla="*/ 12 h 40"/>
                <a:gd name="T32" fmla="*/ 34 w 34"/>
                <a:gd name="T33" fmla="*/ 20 h 40"/>
                <a:gd name="T34" fmla="*/ 27 w 34"/>
                <a:gd name="T35" fmla="*/ 20 h 40"/>
                <a:gd name="T36" fmla="*/ 26 w 34"/>
                <a:gd name="T37" fmla="*/ 15 h 40"/>
                <a:gd name="T38" fmla="*/ 24 w 34"/>
                <a:gd name="T39" fmla="*/ 11 h 40"/>
                <a:gd name="T40" fmla="*/ 21 w 34"/>
                <a:gd name="T41" fmla="*/ 8 h 40"/>
                <a:gd name="T42" fmla="*/ 17 w 34"/>
                <a:gd name="T43" fmla="*/ 7 h 40"/>
                <a:gd name="T44" fmla="*/ 13 w 34"/>
                <a:gd name="T45" fmla="*/ 8 h 40"/>
                <a:gd name="T46" fmla="*/ 10 w 34"/>
                <a:gd name="T47" fmla="*/ 11 h 40"/>
                <a:gd name="T48" fmla="*/ 8 w 34"/>
                <a:gd name="T49" fmla="*/ 15 h 40"/>
                <a:gd name="T50" fmla="*/ 8 w 34"/>
                <a:gd name="T51" fmla="*/ 20 h 40"/>
                <a:gd name="T52" fmla="*/ 8 w 34"/>
                <a:gd name="T53" fmla="*/ 26 h 40"/>
                <a:gd name="T54" fmla="*/ 10 w 34"/>
                <a:gd name="T55" fmla="*/ 30 h 40"/>
                <a:gd name="T56" fmla="*/ 13 w 34"/>
                <a:gd name="T57" fmla="*/ 32 h 40"/>
                <a:gd name="T58" fmla="*/ 17 w 34"/>
                <a:gd name="T59" fmla="*/ 33 h 40"/>
                <a:gd name="T60" fmla="*/ 21 w 34"/>
                <a:gd name="T61" fmla="*/ 32 h 40"/>
                <a:gd name="T62" fmla="*/ 24 w 34"/>
                <a:gd name="T63" fmla="*/ 29 h 40"/>
                <a:gd name="T64" fmla="*/ 26 w 34"/>
                <a:gd name="T65" fmla="*/ 25 h 40"/>
                <a:gd name="T66" fmla="*/ 27 w 34"/>
                <a:gd name="T67" fmla="*/ 2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4" h="40">
                  <a:moveTo>
                    <a:pt x="34" y="20"/>
                  </a:moveTo>
                  <a:cubicBezTo>
                    <a:pt x="34" y="23"/>
                    <a:pt x="34" y="26"/>
                    <a:pt x="33" y="28"/>
                  </a:cubicBezTo>
                  <a:cubicBezTo>
                    <a:pt x="32" y="31"/>
                    <a:pt x="31" y="33"/>
                    <a:pt x="29" y="35"/>
                  </a:cubicBezTo>
                  <a:cubicBezTo>
                    <a:pt x="28" y="37"/>
                    <a:pt x="26" y="38"/>
                    <a:pt x="24" y="39"/>
                  </a:cubicBezTo>
                  <a:cubicBezTo>
                    <a:pt x="22" y="40"/>
                    <a:pt x="20" y="40"/>
                    <a:pt x="17" y="40"/>
                  </a:cubicBezTo>
                  <a:cubicBezTo>
                    <a:pt x="15" y="40"/>
                    <a:pt x="12" y="40"/>
                    <a:pt x="10" y="39"/>
                  </a:cubicBezTo>
                  <a:cubicBezTo>
                    <a:pt x="8" y="38"/>
                    <a:pt x="6" y="36"/>
                    <a:pt x="5" y="35"/>
                  </a:cubicBezTo>
                  <a:cubicBezTo>
                    <a:pt x="3" y="33"/>
                    <a:pt x="2" y="31"/>
                    <a:pt x="1" y="28"/>
                  </a:cubicBezTo>
                  <a:cubicBezTo>
                    <a:pt x="1" y="26"/>
                    <a:pt x="0" y="23"/>
                    <a:pt x="0" y="20"/>
                  </a:cubicBezTo>
                  <a:cubicBezTo>
                    <a:pt x="0" y="17"/>
                    <a:pt x="1" y="14"/>
                    <a:pt x="1" y="12"/>
                  </a:cubicBezTo>
                  <a:cubicBezTo>
                    <a:pt x="2" y="9"/>
                    <a:pt x="4" y="7"/>
                    <a:pt x="5" y="5"/>
                  </a:cubicBezTo>
                  <a:cubicBezTo>
                    <a:pt x="7" y="4"/>
                    <a:pt x="8" y="2"/>
                    <a:pt x="11" y="1"/>
                  </a:cubicBezTo>
                  <a:cubicBezTo>
                    <a:pt x="13" y="1"/>
                    <a:pt x="15" y="0"/>
                    <a:pt x="17" y="0"/>
                  </a:cubicBezTo>
                  <a:cubicBezTo>
                    <a:pt x="20" y="0"/>
                    <a:pt x="22" y="1"/>
                    <a:pt x="24" y="1"/>
                  </a:cubicBezTo>
                  <a:cubicBezTo>
                    <a:pt x="26" y="2"/>
                    <a:pt x="28" y="4"/>
                    <a:pt x="29" y="5"/>
                  </a:cubicBezTo>
                  <a:cubicBezTo>
                    <a:pt x="31" y="7"/>
                    <a:pt x="32" y="9"/>
                    <a:pt x="33" y="12"/>
                  </a:cubicBezTo>
                  <a:cubicBezTo>
                    <a:pt x="34" y="14"/>
                    <a:pt x="34" y="17"/>
                    <a:pt x="34" y="20"/>
                  </a:cubicBezTo>
                  <a:close/>
                  <a:moveTo>
                    <a:pt x="27" y="20"/>
                  </a:moveTo>
                  <a:cubicBezTo>
                    <a:pt x="27" y="18"/>
                    <a:pt x="27" y="16"/>
                    <a:pt x="26" y="15"/>
                  </a:cubicBezTo>
                  <a:cubicBezTo>
                    <a:pt x="26" y="13"/>
                    <a:pt x="25" y="12"/>
                    <a:pt x="24" y="11"/>
                  </a:cubicBezTo>
                  <a:cubicBezTo>
                    <a:pt x="23" y="10"/>
                    <a:pt x="22" y="9"/>
                    <a:pt x="21" y="8"/>
                  </a:cubicBezTo>
                  <a:cubicBezTo>
                    <a:pt x="20" y="8"/>
                    <a:pt x="18" y="7"/>
                    <a:pt x="17" y="7"/>
                  </a:cubicBezTo>
                  <a:cubicBezTo>
                    <a:pt x="16" y="7"/>
                    <a:pt x="14" y="8"/>
                    <a:pt x="13" y="8"/>
                  </a:cubicBezTo>
                  <a:cubicBezTo>
                    <a:pt x="12" y="9"/>
                    <a:pt x="11" y="10"/>
                    <a:pt x="10" y="11"/>
                  </a:cubicBezTo>
                  <a:cubicBezTo>
                    <a:pt x="9" y="12"/>
                    <a:pt x="9" y="13"/>
                    <a:pt x="8" y="15"/>
                  </a:cubicBezTo>
                  <a:cubicBezTo>
                    <a:pt x="8" y="16"/>
                    <a:pt x="8" y="18"/>
                    <a:pt x="8" y="20"/>
                  </a:cubicBezTo>
                  <a:cubicBezTo>
                    <a:pt x="8" y="22"/>
                    <a:pt x="8" y="24"/>
                    <a:pt x="8" y="26"/>
                  </a:cubicBezTo>
                  <a:cubicBezTo>
                    <a:pt x="9" y="27"/>
                    <a:pt x="10" y="28"/>
                    <a:pt x="10" y="30"/>
                  </a:cubicBezTo>
                  <a:cubicBezTo>
                    <a:pt x="11" y="31"/>
                    <a:pt x="12" y="32"/>
                    <a:pt x="13" y="32"/>
                  </a:cubicBezTo>
                  <a:cubicBezTo>
                    <a:pt x="15" y="33"/>
                    <a:pt x="16" y="33"/>
                    <a:pt x="17" y="33"/>
                  </a:cubicBezTo>
                  <a:cubicBezTo>
                    <a:pt x="19" y="33"/>
                    <a:pt x="20" y="33"/>
                    <a:pt x="21" y="32"/>
                  </a:cubicBezTo>
                  <a:cubicBezTo>
                    <a:pt x="22" y="31"/>
                    <a:pt x="23" y="30"/>
                    <a:pt x="24" y="29"/>
                  </a:cubicBezTo>
                  <a:cubicBezTo>
                    <a:pt x="25" y="28"/>
                    <a:pt x="26" y="27"/>
                    <a:pt x="26" y="25"/>
                  </a:cubicBezTo>
                  <a:cubicBezTo>
                    <a:pt x="27" y="24"/>
                    <a:pt x="27" y="22"/>
                    <a:pt x="27" y="2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799">
                <a:solidFill>
                  <a:schemeClr val="bg1"/>
                </a:solidFill>
              </a:endParaRPr>
            </a:p>
          </p:txBody>
        </p:sp>
        <p:sp>
          <p:nvSpPr>
            <p:cNvPr id="225" name="Freeform 62">
              <a:extLst>
                <a:ext uri="{FF2B5EF4-FFF2-40B4-BE49-F238E27FC236}">
                  <a16:creationId xmlns:a16="http://schemas.microsoft.com/office/drawing/2014/main" id="{6051CC00-BFF2-4334-9855-62AD588546F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968067" y="6418333"/>
              <a:ext cx="57543" cy="101135"/>
            </a:xfrm>
            <a:custGeom>
              <a:avLst/>
              <a:gdLst>
                <a:gd name="T0" fmla="*/ 21 w 23"/>
                <a:gd name="T1" fmla="*/ 9 h 39"/>
                <a:gd name="T2" fmla="*/ 18 w 23"/>
                <a:gd name="T3" fmla="*/ 8 h 39"/>
                <a:gd name="T4" fmla="*/ 15 w 23"/>
                <a:gd name="T5" fmla="*/ 7 h 39"/>
                <a:gd name="T6" fmla="*/ 10 w 23"/>
                <a:gd name="T7" fmla="*/ 10 h 39"/>
                <a:gd name="T8" fmla="*/ 8 w 23"/>
                <a:gd name="T9" fmla="*/ 17 h 39"/>
                <a:gd name="T10" fmla="*/ 8 w 23"/>
                <a:gd name="T11" fmla="*/ 39 h 39"/>
                <a:gd name="T12" fmla="*/ 0 w 23"/>
                <a:gd name="T13" fmla="*/ 39 h 39"/>
                <a:gd name="T14" fmla="*/ 0 w 23"/>
                <a:gd name="T15" fmla="*/ 1 h 39"/>
                <a:gd name="T16" fmla="*/ 8 w 23"/>
                <a:gd name="T17" fmla="*/ 1 h 39"/>
                <a:gd name="T18" fmla="*/ 8 w 23"/>
                <a:gd name="T19" fmla="*/ 5 h 39"/>
                <a:gd name="T20" fmla="*/ 9 w 23"/>
                <a:gd name="T21" fmla="*/ 3 h 39"/>
                <a:gd name="T22" fmla="*/ 11 w 23"/>
                <a:gd name="T23" fmla="*/ 1 h 39"/>
                <a:gd name="T24" fmla="*/ 14 w 23"/>
                <a:gd name="T25" fmla="*/ 0 h 39"/>
                <a:gd name="T26" fmla="*/ 17 w 23"/>
                <a:gd name="T27" fmla="*/ 0 h 39"/>
                <a:gd name="T28" fmla="*/ 20 w 23"/>
                <a:gd name="T29" fmla="*/ 1 h 39"/>
                <a:gd name="T30" fmla="*/ 23 w 23"/>
                <a:gd name="T31" fmla="*/ 2 h 39"/>
                <a:gd name="T32" fmla="*/ 21 w 23"/>
                <a:gd name="T33" fmla="*/ 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3" h="39">
                  <a:moveTo>
                    <a:pt x="21" y="9"/>
                  </a:moveTo>
                  <a:cubicBezTo>
                    <a:pt x="20" y="8"/>
                    <a:pt x="19" y="8"/>
                    <a:pt x="18" y="8"/>
                  </a:cubicBezTo>
                  <a:cubicBezTo>
                    <a:pt x="18" y="8"/>
                    <a:pt x="17" y="7"/>
                    <a:pt x="15" y="7"/>
                  </a:cubicBezTo>
                  <a:cubicBezTo>
                    <a:pt x="13" y="7"/>
                    <a:pt x="11" y="8"/>
                    <a:pt x="10" y="10"/>
                  </a:cubicBezTo>
                  <a:cubicBezTo>
                    <a:pt x="8" y="12"/>
                    <a:pt x="8" y="14"/>
                    <a:pt x="8" y="17"/>
                  </a:cubicBezTo>
                  <a:cubicBezTo>
                    <a:pt x="8" y="39"/>
                    <a:pt x="8" y="39"/>
                    <a:pt x="8" y="39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8" y="4"/>
                    <a:pt x="9" y="3"/>
                    <a:pt x="9" y="3"/>
                  </a:cubicBezTo>
                  <a:cubicBezTo>
                    <a:pt x="10" y="2"/>
                    <a:pt x="11" y="2"/>
                    <a:pt x="11" y="1"/>
                  </a:cubicBezTo>
                  <a:cubicBezTo>
                    <a:pt x="12" y="1"/>
                    <a:pt x="13" y="1"/>
                    <a:pt x="14" y="0"/>
                  </a:cubicBezTo>
                  <a:cubicBezTo>
                    <a:pt x="15" y="0"/>
                    <a:pt x="16" y="0"/>
                    <a:pt x="17" y="0"/>
                  </a:cubicBezTo>
                  <a:cubicBezTo>
                    <a:pt x="18" y="0"/>
                    <a:pt x="19" y="0"/>
                    <a:pt x="20" y="1"/>
                  </a:cubicBezTo>
                  <a:cubicBezTo>
                    <a:pt x="21" y="1"/>
                    <a:pt x="22" y="1"/>
                    <a:pt x="23" y="2"/>
                  </a:cubicBezTo>
                  <a:lnTo>
                    <a:pt x="21" y="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799">
                <a:solidFill>
                  <a:schemeClr val="bg1"/>
                </a:solidFill>
              </a:endParaRPr>
            </a:p>
          </p:txBody>
        </p:sp>
        <p:sp>
          <p:nvSpPr>
            <p:cNvPr id="226" name="Freeform 63">
              <a:extLst>
                <a:ext uri="{FF2B5EF4-FFF2-40B4-BE49-F238E27FC236}">
                  <a16:creationId xmlns:a16="http://schemas.microsoft.com/office/drawing/2014/main" id="{905DD261-B224-46ED-8CEE-E8D180BA4B7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043046" y="6383459"/>
              <a:ext cx="19181" cy="136010"/>
            </a:xfrm>
            <a:custGeom>
              <a:avLst/>
              <a:gdLst>
                <a:gd name="T0" fmla="*/ 0 w 11"/>
                <a:gd name="T1" fmla="*/ 78 h 78"/>
                <a:gd name="T2" fmla="*/ 0 w 11"/>
                <a:gd name="T3" fmla="*/ 6 h 78"/>
                <a:gd name="T4" fmla="*/ 11 w 11"/>
                <a:gd name="T5" fmla="*/ 0 h 78"/>
                <a:gd name="T6" fmla="*/ 11 w 11"/>
                <a:gd name="T7" fmla="*/ 78 h 78"/>
                <a:gd name="T8" fmla="*/ 0 w 11"/>
                <a:gd name="T9" fmla="*/ 78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78">
                  <a:moveTo>
                    <a:pt x="0" y="78"/>
                  </a:moveTo>
                  <a:lnTo>
                    <a:pt x="0" y="6"/>
                  </a:lnTo>
                  <a:lnTo>
                    <a:pt x="11" y="0"/>
                  </a:lnTo>
                  <a:lnTo>
                    <a:pt x="11" y="78"/>
                  </a:lnTo>
                  <a:lnTo>
                    <a:pt x="0" y="7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799">
                <a:solidFill>
                  <a:schemeClr val="bg1"/>
                </a:solidFill>
              </a:endParaRPr>
            </a:p>
          </p:txBody>
        </p:sp>
        <p:sp>
          <p:nvSpPr>
            <p:cNvPr id="227" name="Freeform 64">
              <a:extLst>
                <a:ext uri="{FF2B5EF4-FFF2-40B4-BE49-F238E27FC236}">
                  <a16:creationId xmlns:a16="http://schemas.microsoft.com/office/drawing/2014/main" id="{A23129DF-0296-4CA9-9723-124682F0A70E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2084896" y="6383459"/>
              <a:ext cx="80211" cy="137753"/>
            </a:xfrm>
            <a:custGeom>
              <a:avLst/>
              <a:gdLst>
                <a:gd name="T0" fmla="*/ 24 w 32"/>
                <a:gd name="T1" fmla="*/ 53 h 54"/>
                <a:gd name="T2" fmla="*/ 24 w 32"/>
                <a:gd name="T3" fmla="*/ 50 h 54"/>
                <a:gd name="T4" fmla="*/ 22 w 32"/>
                <a:gd name="T5" fmla="*/ 51 h 54"/>
                <a:gd name="T6" fmla="*/ 20 w 32"/>
                <a:gd name="T7" fmla="*/ 53 h 54"/>
                <a:gd name="T8" fmla="*/ 17 w 32"/>
                <a:gd name="T9" fmla="*/ 54 h 54"/>
                <a:gd name="T10" fmla="*/ 14 w 32"/>
                <a:gd name="T11" fmla="*/ 54 h 54"/>
                <a:gd name="T12" fmla="*/ 9 w 32"/>
                <a:gd name="T13" fmla="*/ 53 h 54"/>
                <a:gd name="T14" fmla="*/ 4 w 32"/>
                <a:gd name="T15" fmla="*/ 49 h 54"/>
                <a:gd name="T16" fmla="*/ 1 w 32"/>
                <a:gd name="T17" fmla="*/ 43 h 54"/>
                <a:gd name="T18" fmla="*/ 0 w 32"/>
                <a:gd name="T19" fmla="*/ 33 h 54"/>
                <a:gd name="T20" fmla="*/ 1 w 32"/>
                <a:gd name="T21" fmla="*/ 25 h 54"/>
                <a:gd name="T22" fmla="*/ 4 w 32"/>
                <a:gd name="T23" fmla="*/ 19 h 54"/>
                <a:gd name="T24" fmla="*/ 9 w 32"/>
                <a:gd name="T25" fmla="*/ 15 h 54"/>
                <a:gd name="T26" fmla="*/ 15 w 32"/>
                <a:gd name="T27" fmla="*/ 14 h 54"/>
                <a:gd name="T28" fmla="*/ 18 w 32"/>
                <a:gd name="T29" fmla="*/ 14 h 54"/>
                <a:gd name="T30" fmla="*/ 20 w 32"/>
                <a:gd name="T31" fmla="*/ 15 h 54"/>
                <a:gd name="T32" fmla="*/ 22 w 32"/>
                <a:gd name="T33" fmla="*/ 17 h 54"/>
                <a:gd name="T34" fmla="*/ 24 w 32"/>
                <a:gd name="T35" fmla="*/ 18 h 54"/>
                <a:gd name="T36" fmla="*/ 24 w 32"/>
                <a:gd name="T37" fmla="*/ 4 h 54"/>
                <a:gd name="T38" fmla="*/ 32 w 32"/>
                <a:gd name="T39" fmla="*/ 0 h 54"/>
                <a:gd name="T40" fmla="*/ 32 w 32"/>
                <a:gd name="T41" fmla="*/ 53 h 54"/>
                <a:gd name="T42" fmla="*/ 24 w 32"/>
                <a:gd name="T43" fmla="*/ 53 h 54"/>
                <a:gd name="T44" fmla="*/ 24 w 32"/>
                <a:gd name="T45" fmla="*/ 26 h 54"/>
                <a:gd name="T46" fmla="*/ 23 w 32"/>
                <a:gd name="T47" fmla="*/ 24 h 54"/>
                <a:gd name="T48" fmla="*/ 21 w 32"/>
                <a:gd name="T49" fmla="*/ 23 h 54"/>
                <a:gd name="T50" fmla="*/ 18 w 32"/>
                <a:gd name="T51" fmla="*/ 22 h 54"/>
                <a:gd name="T52" fmla="*/ 15 w 32"/>
                <a:gd name="T53" fmla="*/ 21 h 54"/>
                <a:gd name="T54" fmla="*/ 9 w 32"/>
                <a:gd name="T55" fmla="*/ 24 h 54"/>
                <a:gd name="T56" fmla="*/ 7 w 32"/>
                <a:gd name="T57" fmla="*/ 33 h 54"/>
                <a:gd name="T58" fmla="*/ 8 w 32"/>
                <a:gd name="T59" fmla="*/ 39 h 54"/>
                <a:gd name="T60" fmla="*/ 9 w 32"/>
                <a:gd name="T61" fmla="*/ 44 h 54"/>
                <a:gd name="T62" fmla="*/ 12 w 32"/>
                <a:gd name="T63" fmla="*/ 46 h 54"/>
                <a:gd name="T64" fmla="*/ 16 w 32"/>
                <a:gd name="T65" fmla="*/ 47 h 54"/>
                <a:gd name="T66" fmla="*/ 18 w 32"/>
                <a:gd name="T67" fmla="*/ 47 h 54"/>
                <a:gd name="T68" fmla="*/ 21 w 32"/>
                <a:gd name="T69" fmla="*/ 46 h 54"/>
                <a:gd name="T70" fmla="*/ 23 w 32"/>
                <a:gd name="T71" fmla="*/ 44 h 54"/>
                <a:gd name="T72" fmla="*/ 24 w 32"/>
                <a:gd name="T73" fmla="*/ 42 h 54"/>
                <a:gd name="T74" fmla="*/ 24 w 32"/>
                <a:gd name="T75" fmla="*/ 26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32" h="54">
                  <a:moveTo>
                    <a:pt x="24" y="53"/>
                  </a:moveTo>
                  <a:cubicBezTo>
                    <a:pt x="24" y="50"/>
                    <a:pt x="24" y="50"/>
                    <a:pt x="24" y="50"/>
                  </a:cubicBezTo>
                  <a:cubicBezTo>
                    <a:pt x="24" y="50"/>
                    <a:pt x="23" y="51"/>
                    <a:pt x="22" y="51"/>
                  </a:cubicBezTo>
                  <a:cubicBezTo>
                    <a:pt x="21" y="52"/>
                    <a:pt x="21" y="52"/>
                    <a:pt x="20" y="53"/>
                  </a:cubicBezTo>
                  <a:cubicBezTo>
                    <a:pt x="19" y="53"/>
                    <a:pt x="18" y="54"/>
                    <a:pt x="17" y="54"/>
                  </a:cubicBezTo>
                  <a:cubicBezTo>
                    <a:pt x="16" y="54"/>
                    <a:pt x="15" y="54"/>
                    <a:pt x="14" y="54"/>
                  </a:cubicBezTo>
                  <a:cubicBezTo>
                    <a:pt x="12" y="54"/>
                    <a:pt x="10" y="54"/>
                    <a:pt x="9" y="53"/>
                  </a:cubicBezTo>
                  <a:cubicBezTo>
                    <a:pt x="7" y="52"/>
                    <a:pt x="5" y="51"/>
                    <a:pt x="4" y="49"/>
                  </a:cubicBezTo>
                  <a:cubicBezTo>
                    <a:pt x="3" y="48"/>
                    <a:pt x="1" y="45"/>
                    <a:pt x="1" y="43"/>
                  </a:cubicBezTo>
                  <a:cubicBezTo>
                    <a:pt x="0" y="40"/>
                    <a:pt x="0" y="37"/>
                    <a:pt x="0" y="33"/>
                  </a:cubicBezTo>
                  <a:cubicBezTo>
                    <a:pt x="0" y="30"/>
                    <a:pt x="0" y="27"/>
                    <a:pt x="1" y="25"/>
                  </a:cubicBezTo>
                  <a:cubicBezTo>
                    <a:pt x="2" y="22"/>
                    <a:pt x="3" y="20"/>
                    <a:pt x="4" y="19"/>
                  </a:cubicBezTo>
                  <a:cubicBezTo>
                    <a:pt x="6" y="17"/>
                    <a:pt x="7" y="16"/>
                    <a:pt x="9" y="15"/>
                  </a:cubicBezTo>
                  <a:cubicBezTo>
                    <a:pt x="11" y="14"/>
                    <a:pt x="13" y="14"/>
                    <a:pt x="15" y="14"/>
                  </a:cubicBezTo>
                  <a:cubicBezTo>
                    <a:pt x="16" y="14"/>
                    <a:pt x="17" y="14"/>
                    <a:pt x="18" y="14"/>
                  </a:cubicBezTo>
                  <a:cubicBezTo>
                    <a:pt x="18" y="15"/>
                    <a:pt x="19" y="15"/>
                    <a:pt x="20" y="15"/>
                  </a:cubicBezTo>
                  <a:cubicBezTo>
                    <a:pt x="21" y="16"/>
                    <a:pt x="22" y="16"/>
                    <a:pt x="22" y="17"/>
                  </a:cubicBezTo>
                  <a:cubicBezTo>
                    <a:pt x="23" y="17"/>
                    <a:pt x="24" y="18"/>
                    <a:pt x="24" y="18"/>
                  </a:cubicBezTo>
                  <a:cubicBezTo>
                    <a:pt x="24" y="4"/>
                    <a:pt x="24" y="4"/>
                    <a:pt x="24" y="4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32" y="53"/>
                    <a:pt x="32" y="53"/>
                    <a:pt x="32" y="53"/>
                  </a:cubicBezTo>
                  <a:lnTo>
                    <a:pt x="24" y="53"/>
                  </a:lnTo>
                  <a:close/>
                  <a:moveTo>
                    <a:pt x="24" y="26"/>
                  </a:moveTo>
                  <a:cubicBezTo>
                    <a:pt x="24" y="26"/>
                    <a:pt x="23" y="25"/>
                    <a:pt x="23" y="24"/>
                  </a:cubicBezTo>
                  <a:cubicBezTo>
                    <a:pt x="22" y="24"/>
                    <a:pt x="22" y="23"/>
                    <a:pt x="21" y="23"/>
                  </a:cubicBezTo>
                  <a:cubicBezTo>
                    <a:pt x="20" y="22"/>
                    <a:pt x="19" y="22"/>
                    <a:pt x="18" y="22"/>
                  </a:cubicBezTo>
                  <a:cubicBezTo>
                    <a:pt x="17" y="21"/>
                    <a:pt x="16" y="21"/>
                    <a:pt x="15" y="21"/>
                  </a:cubicBezTo>
                  <a:cubicBezTo>
                    <a:pt x="13" y="21"/>
                    <a:pt x="11" y="22"/>
                    <a:pt x="9" y="24"/>
                  </a:cubicBezTo>
                  <a:cubicBezTo>
                    <a:pt x="8" y="26"/>
                    <a:pt x="7" y="29"/>
                    <a:pt x="7" y="33"/>
                  </a:cubicBezTo>
                  <a:cubicBezTo>
                    <a:pt x="7" y="36"/>
                    <a:pt x="7" y="38"/>
                    <a:pt x="8" y="39"/>
                  </a:cubicBezTo>
                  <a:cubicBezTo>
                    <a:pt x="8" y="41"/>
                    <a:pt x="9" y="43"/>
                    <a:pt x="9" y="44"/>
                  </a:cubicBezTo>
                  <a:cubicBezTo>
                    <a:pt x="10" y="45"/>
                    <a:pt x="11" y="46"/>
                    <a:pt x="12" y="46"/>
                  </a:cubicBezTo>
                  <a:cubicBezTo>
                    <a:pt x="13" y="47"/>
                    <a:pt x="14" y="47"/>
                    <a:pt x="16" y="47"/>
                  </a:cubicBezTo>
                  <a:cubicBezTo>
                    <a:pt x="17" y="47"/>
                    <a:pt x="18" y="47"/>
                    <a:pt x="18" y="47"/>
                  </a:cubicBezTo>
                  <a:cubicBezTo>
                    <a:pt x="19" y="46"/>
                    <a:pt x="20" y="46"/>
                    <a:pt x="21" y="46"/>
                  </a:cubicBezTo>
                  <a:cubicBezTo>
                    <a:pt x="21" y="45"/>
                    <a:pt x="22" y="45"/>
                    <a:pt x="23" y="44"/>
                  </a:cubicBezTo>
                  <a:cubicBezTo>
                    <a:pt x="23" y="43"/>
                    <a:pt x="24" y="43"/>
                    <a:pt x="24" y="42"/>
                  </a:cubicBezTo>
                  <a:lnTo>
                    <a:pt x="24" y="2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799">
                <a:solidFill>
                  <a:schemeClr val="bg1"/>
                </a:solidFill>
              </a:endParaRPr>
            </a:p>
          </p:txBody>
        </p:sp>
        <p:sp>
          <p:nvSpPr>
            <p:cNvPr id="228" name="Freeform 65">
              <a:extLst>
                <a:ext uri="{FF2B5EF4-FFF2-40B4-BE49-F238E27FC236}">
                  <a16:creationId xmlns:a16="http://schemas.microsoft.com/office/drawing/2014/main" id="{A2A2BF8E-DA3A-4AC0-B7EB-7CAABFC9E69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229624" y="6421821"/>
              <a:ext cx="122060" cy="97648"/>
            </a:xfrm>
            <a:custGeom>
              <a:avLst/>
              <a:gdLst>
                <a:gd name="T0" fmla="*/ 55 w 70"/>
                <a:gd name="T1" fmla="*/ 56 h 56"/>
                <a:gd name="T2" fmla="*/ 45 w 70"/>
                <a:gd name="T3" fmla="*/ 56 h 56"/>
                <a:gd name="T4" fmla="*/ 35 w 70"/>
                <a:gd name="T5" fmla="*/ 16 h 56"/>
                <a:gd name="T6" fmla="*/ 25 w 70"/>
                <a:gd name="T7" fmla="*/ 56 h 56"/>
                <a:gd name="T8" fmla="*/ 16 w 70"/>
                <a:gd name="T9" fmla="*/ 56 h 56"/>
                <a:gd name="T10" fmla="*/ 0 w 70"/>
                <a:gd name="T11" fmla="*/ 0 h 56"/>
                <a:gd name="T12" fmla="*/ 12 w 70"/>
                <a:gd name="T13" fmla="*/ 0 h 56"/>
                <a:gd name="T14" fmla="*/ 20 w 70"/>
                <a:gd name="T15" fmla="*/ 38 h 56"/>
                <a:gd name="T16" fmla="*/ 31 w 70"/>
                <a:gd name="T17" fmla="*/ 0 h 56"/>
                <a:gd name="T18" fmla="*/ 39 w 70"/>
                <a:gd name="T19" fmla="*/ 0 h 56"/>
                <a:gd name="T20" fmla="*/ 51 w 70"/>
                <a:gd name="T21" fmla="*/ 38 h 56"/>
                <a:gd name="T22" fmla="*/ 60 w 70"/>
                <a:gd name="T23" fmla="*/ 0 h 56"/>
                <a:gd name="T24" fmla="*/ 70 w 70"/>
                <a:gd name="T25" fmla="*/ 0 h 56"/>
                <a:gd name="T26" fmla="*/ 55 w 70"/>
                <a:gd name="T27" fmla="*/ 5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70" h="56">
                  <a:moveTo>
                    <a:pt x="55" y="56"/>
                  </a:moveTo>
                  <a:lnTo>
                    <a:pt x="45" y="56"/>
                  </a:lnTo>
                  <a:lnTo>
                    <a:pt x="35" y="16"/>
                  </a:lnTo>
                  <a:lnTo>
                    <a:pt x="25" y="56"/>
                  </a:lnTo>
                  <a:lnTo>
                    <a:pt x="16" y="56"/>
                  </a:lnTo>
                  <a:lnTo>
                    <a:pt x="0" y="0"/>
                  </a:lnTo>
                  <a:lnTo>
                    <a:pt x="12" y="0"/>
                  </a:lnTo>
                  <a:lnTo>
                    <a:pt x="20" y="38"/>
                  </a:lnTo>
                  <a:lnTo>
                    <a:pt x="31" y="0"/>
                  </a:lnTo>
                  <a:lnTo>
                    <a:pt x="39" y="0"/>
                  </a:lnTo>
                  <a:lnTo>
                    <a:pt x="51" y="38"/>
                  </a:lnTo>
                  <a:lnTo>
                    <a:pt x="60" y="0"/>
                  </a:lnTo>
                  <a:lnTo>
                    <a:pt x="70" y="0"/>
                  </a:lnTo>
                  <a:lnTo>
                    <a:pt x="55" y="5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799">
                <a:solidFill>
                  <a:schemeClr val="bg1"/>
                </a:solidFill>
              </a:endParaRPr>
            </a:p>
          </p:txBody>
        </p:sp>
        <p:sp>
          <p:nvSpPr>
            <p:cNvPr id="229" name="Freeform 66">
              <a:extLst>
                <a:ext uri="{FF2B5EF4-FFF2-40B4-BE49-F238E27FC236}">
                  <a16:creationId xmlns:a16="http://schemas.microsoft.com/office/drawing/2014/main" id="{BEBFC1A4-92B9-418F-A0A9-2E210A37BCFF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2362147" y="6418333"/>
              <a:ext cx="88930" cy="102879"/>
            </a:xfrm>
            <a:custGeom>
              <a:avLst/>
              <a:gdLst>
                <a:gd name="T0" fmla="*/ 35 w 35"/>
                <a:gd name="T1" fmla="*/ 20 h 40"/>
                <a:gd name="T2" fmla="*/ 33 w 35"/>
                <a:gd name="T3" fmla="*/ 28 h 40"/>
                <a:gd name="T4" fmla="*/ 30 w 35"/>
                <a:gd name="T5" fmla="*/ 35 h 40"/>
                <a:gd name="T6" fmla="*/ 24 w 35"/>
                <a:gd name="T7" fmla="*/ 39 h 40"/>
                <a:gd name="T8" fmla="*/ 17 w 35"/>
                <a:gd name="T9" fmla="*/ 40 h 40"/>
                <a:gd name="T10" fmla="*/ 11 w 35"/>
                <a:gd name="T11" fmla="*/ 39 h 40"/>
                <a:gd name="T12" fmla="*/ 5 w 35"/>
                <a:gd name="T13" fmla="*/ 35 h 40"/>
                <a:gd name="T14" fmla="*/ 2 w 35"/>
                <a:gd name="T15" fmla="*/ 28 h 40"/>
                <a:gd name="T16" fmla="*/ 0 w 35"/>
                <a:gd name="T17" fmla="*/ 20 h 40"/>
                <a:gd name="T18" fmla="*/ 2 w 35"/>
                <a:gd name="T19" fmla="*/ 12 h 40"/>
                <a:gd name="T20" fmla="*/ 5 w 35"/>
                <a:gd name="T21" fmla="*/ 5 h 40"/>
                <a:gd name="T22" fmla="*/ 11 w 35"/>
                <a:gd name="T23" fmla="*/ 1 h 40"/>
                <a:gd name="T24" fmla="*/ 18 w 35"/>
                <a:gd name="T25" fmla="*/ 0 h 40"/>
                <a:gd name="T26" fmla="*/ 24 w 35"/>
                <a:gd name="T27" fmla="*/ 1 h 40"/>
                <a:gd name="T28" fmla="*/ 30 w 35"/>
                <a:gd name="T29" fmla="*/ 5 h 40"/>
                <a:gd name="T30" fmla="*/ 33 w 35"/>
                <a:gd name="T31" fmla="*/ 12 h 40"/>
                <a:gd name="T32" fmla="*/ 35 w 35"/>
                <a:gd name="T33" fmla="*/ 20 h 40"/>
                <a:gd name="T34" fmla="*/ 27 w 35"/>
                <a:gd name="T35" fmla="*/ 20 h 40"/>
                <a:gd name="T36" fmla="*/ 26 w 35"/>
                <a:gd name="T37" fmla="*/ 15 h 40"/>
                <a:gd name="T38" fmla="*/ 24 w 35"/>
                <a:gd name="T39" fmla="*/ 11 h 40"/>
                <a:gd name="T40" fmla="*/ 21 w 35"/>
                <a:gd name="T41" fmla="*/ 8 h 40"/>
                <a:gd name="T42" fmla="*/ 17 w 35"/>
                <a:gd name="T43" fmla="*/ 7 h 40"/>
                <a:gd name="T44" fmla="*/ 13 w 35"/>
                <a:gd name="T45" fmla="*/ 8 h 40"/>
                <a:gd name="T46" fmla="*/ 10 w 35"/>
                <a:gd name="T47" fmla="*/ 11 h 40"/>
                <a:gd name="T48" fmla="*/ 9 w 35"/>
                <a:gd name="T49" fmla="*/ 15 h 40"/>
                <a:gd name="T50" fmla="*/ 8 w 35"/>
                <a:gd name="T51" fmla="*/ 20 h 40"/>
                <a:gd name="T52" fmla="*/ 9 w 35"/>
                <a:gd name="T53" fmla="*/ 26 h 40"/>
                <a:gd name="T54" fmla="*/ 11 w 35"/>
                <a:gd name="T55" fmla="*/ 30 h 40"/>
                <a:gd name="T56" fmla="*/ 14 w 35"/>
                <a:gd name="T57" fmla="*/ 32 h 40"/>
                <a:gd name="T58" fmla="*/ 18 w 35"/>
                <a:gd name="T59" fmla="*/ 33 h 40"/>
                <a:gd name="T60" fmla="*/ 21 w 35"/>
                <a:gd name="T61" fmla="*/ 32 h 40"/>
                <a:gd name="T62" fmla="*/ 24 w 35"/>
                <a:gd name="T63" fmla="*/ 29 h 40"/>
                <a:gd name="T64" fmla="*/ 26 w 35"/>
                <a:gd name="T65" fmla="*/ 25 h 40"/>
                <a:gd name="T66" fmla="*/ 27 w 35"/>
                <a:gd name="T67" fmla="*/ 2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5" h="40">
                  <a:moveTo>
                    <a:pt x="35" y="20"/>
                  </a:moveTo>
                  <a:cubicBezTo>
                    <a:pt x="35" y="23"/>
                    <a:pt x="34" y="26"/>
                    <a:pt x="33" y="28"/>
                  </a:cubicBezTo>
                  <a:cubicBezTo>
                    <a:pt x="32" y="31"/>
                    <a:pt x="31" y="33"/>
                    <a:pt x="30" y="35"/>
                  </a:cubicBezTo>
                  <a:cubicBezTo>
                    <a:pt x="28" y="37"/>
                    <a:pt x="26" y="38"/>
                    <a:pt x="24" y="39"/>
                  </a:cubicBezTo>
                  <a:cubicBezTo>
                    <a:pt x="22" y="40"/>
                    <a:pt x="20" y="40"/>
                    <a:pt x="17" y="40"/>
                  </a:cubicBezTo>
                  <a:cubicBezTo>
                    <a:pt x="15" y="40"/>
                    <a:pt x="13" y="40"/>
                    <a:pt x="11" y="39"/>
                  </a:cubicBezTo>
                  <a:cubicBezTo>
                    <a:pt x="8" y="38"/>
                    <a:pt x="7" y="36"/>
                    <a:pt x="5" y="35"/>
                  </a:cubicBezTo>
                  <a:cubicBezTo>
                    <a:pt x="4" y="33"/>
                    <a:pt x="2" y="31"/>
                    <a:pt x="2" y="28"/>
                  </a:cubicBezTo>
                  <a:cubicBezTo>
                    <a:pt x="1" y="26"/>
                    <a:pt x="0" y="23"/>
                    <a:pt x="0" y="20"/>
                  </a:cubicBezTo>
                  <a:cubicBezTo>
                    <a:pt x="0" y="17"/>
                    <a:pt x="1" y="14"/>
                    <a:pt x="2" y="12"/>
                  </a:cubicBezTo>
                  <a:cubicBezTo>
                    <a:pt x="3" y="9"/>
                    <a:pt x="4" y="7"/>
                    <a:pt x="5" y="5"/>
                  </a:cubicBezTo>
                  <a:cubicBezTo>
                    <a:pt x="7" y="4"/>
                    <a:pt x="9" y="2"/>
                    <a:pt x="11" y="1"/>
                  </a:cubicBezTo>
                  <a:cubicBezTo>
                    <a:pt x="13" y="1"/>
                    <a:pt x="15" y="0"/>
                    <a:pt x="18" y="0"/>
                  </a:cubicBezTo>
                  <a:cubicBezTo>
                    <a:pt x="20" y="0"/>
                    <a:pt x="22" y="1"/>
                    <a:pt x="24" y="1"/>
                  </a:cubicBezTo>
                  <a:cubicBezTo>
                    <a:pt x="26" y="2"/>
                    <a:pt x="28" y="4"/>
                    <a:pt x="30" y="5"/>
                  </a:cubicBezTo>
                  <a:cubicBezTo>
                    <a:pt x="31" y="7"/>
                    <a:pt x="32" y="9"/>
                    <a:pt x="33" y="12"/>
                  </a:cubicBezTo>
                  <a:cubicBezTo>
                    <a:pt x="34" y="14"/>
                    <a:pt x="35" y="17"/>
                    <a:pt x="35" y="20"/>
                  </a:cubicBezTo>
                  <a:close/>
                  <a:moveTo>
                    <a:pt x="27" y="20"/>
                  </a:moveTo>
                  <a:cubicBezTo>
                    <a:pt x="27" y="18"/>
                    <a:pt x="27" y="16"/>
                    <a:pt x="26" y="15"/>
                  </a:cubicBezTo>
                  <a:cubicBezTo>
                    <a:pt x="26" y="13"/>
                    <a:pt x="25" y="12"/>
                    <a:pt x="24" y="11"/>
                  </a:cubicBezTo>
                  <a:cubicBezTo>
                    <a:pt x="24" y="10"/>
                    <a:pt x="23" y="9"/>
                    <a:pt x="21" y="8"/>
                  </a:cubicBezTo>
                  <a:cubicBezTo>
                    <a:pt x="20" y="8"/>
                    <a:pt x="19" y="7"/>
                    <a:pt x="17" y="7"/>
                  </a:cubicBezTo>
                  <a:cubicBezTo>
                    <a:pt x="16" y="7"/>
                    <a:pt x="14" y="8"/>
                    <a:pt x="13" y="8"/>
                  </a:cubicBezTo>
                  <a:cubicBezTo>
                    <a:pt x="12" y="9"/>
                    <a:pt x="11" y="10"/>
                    <a:pt x="10" y="11"/>
                  </a:cubicBezTo>
                  <a:cubicBezTo>
                    <a:pt x="10" y="12"/>
                    <a:pt x="9" y="13"/>
                    <a:pt x="9" y="15"/>
                  </a:cubicBezTo>
                  <a:cubicBezTo>
                    <a:pt x="8" y="16"/>
                    <a:pt x="8" y="18"/>
                    <a:pt x="8" y="20"/>
                  </a:cubicBezTo>
                  <a:cubicBezTo>
                    <a:pt x="8" y="22"/>
                    <a:pt x="8" y="24"/>
                    <a:pt x="9" y="26"/>
                  </a:cubicBezTo>
                  <a:cubicBezTo>
                    <a:pt x="9" y="27"/>
                    <a:pt x="10" y="28"/>
                    <a:pt x="11" y="30"/>
                  </a:cubicBezTo>
                  <a:cubicBezTo>
                    <a:pt x="11" y="31"/>
                    <a:pt x="12" y="32"/>
                    <a:pt x="14" y="32"/>
                  </a:cubicBezTo>
                  <a:cubicBezTo>
                    <a:pt x="15" y="33"/>
                    <a:pt x="16" y="33"/>
                    <a:pt x="18" y="33"/>
                  </a:cubicBezTo>
                  <a:cubicBezTo>
                    <a:pt x="19" y="33"/>
                    <a:pt x="20" y="33"/>
                    <a:pt x="21" y="32"/>
                  </a:cubicBezTo>
                  <a:cubicBezTo>
                    <a:pt x="23" y="31"/>
                    <a:pt x="24" y="30"/>
                    <a:pt x="24" y="29"/>
                  </a:cubicBezTo>
                  <a:cubicBezTo>
                    <a:pt x="25" y="28"/>
                    <a:pt x="26" y="27"/>
                    <a:pt x="26" y="25"/>
                  </a:cubicBezTo>
                  <a:cubicBezTo>
                    <a:pt x="27" y="24"/>
                    <a:pt x="27" y="22"/>
                    <a:pt x="27" y="2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799">
                <a:solidFill>
                  <a:schemeClr val="bg1"/>
                </a:solidFill>
              </a:endParaRPr>
            </a:p>
          </p:txBody>
        </p:sp>
        <p:sp>
          <p:nvSpPr>
            <p:cNvPr id="230" name="Freeform 67">
              <a:extLst>
                <a:ext uri="{FF2B5EF4-FFF2-40B4-BE49-F238E27FC236}">
                  <a16:creationId xmlns:a16="http://schemas.microsoft.com/office/drawing/2014/main" id="{A28B9FD0-8354-4DD6-856A-157C5F8768E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468514" y="6418333"/>
              <a:ext cx="59286" cy="101135"/>
            </a:xfrm>
            <a:custGeom>
              <a:avLst/>
              <a:gdLst>
                <a:gd name="T0" fmla="*/ 21 w 23"/>
                <a:gd name="T1" fmla="*/ 9 h 39"/>
                <a:gd name="T2" fmla="*/ 19 w 23"/>
                <a:gd name="T3" fmla="*/ 8 h 39"/>
                <a:gd name="T4" fmla="*/ 16 w 23"/>
                <a:gd name="T5" fmla="*/ 7 h 39"/>
                <a:gd name="T6" fmla="*/ 10 w 23"/>
                <a:gd name="T7" fmla="*/ 10 h 39"/>
                <a:gd name="T8" fmla="*/ 8 w 23"/>
                <a:gd name="T9" fmla="*/ 17 h 39"/>
                <a:gd name="T10" fmla="*/ 8 w 23"/>
                <a:gd name="T11" fmla="*/ 39 h 39"/>
                <a:gd name="T12" fmla="*/ 0 w 23"/>
                <a:gd name="T13" fmla="*/ 39 h 39"/>
                <a:gd name="T14" fmla="*/ 0 w 23"/>
                <a:gd name="T15" fmla="*/ 1 h 39"/>
                <a:gd name="T16" fmla="*/ 8 w 23"/>
                <a:gd name="T17" fmla="*/ 1 h 39"/>
                <a:gd name="T18" fmla="*/ 8 w 23"/>
                <a:gd name="T19" fmla="*/ 5 h 39"/>
                <a:gd name="T20" fmla="*/ 10 w 23"/>
                <a:gd name="T21" fmla="*/ 3 h 39"/>
                <a:gd name="T22" fmla="*/ 12 w 23"/>
                <a:gd name="T23" fmla="*/ 1 h 39"/>
                <a:gd name="T24" fmla="*/ 14 w 23"/>
                <a:gd name="T25" fmla="*/ 0 h 39"/>
                <a:gd name="T26" fmla="*/ 17 w 23"/>
                <a:gd name="T27" fmla="*/ 0 h 39"/>
                <a:gd name="T28" fmla="*/ 21 w 23"/>
                <a:gd name="T29" fmla="*/ 1 h 39"/>
                <a:gd name="T30" fmla="*/ 23 w 23"/>
                <a:gd name="T31" fmla="*/ 2 h 39"/>
                <a:gd name="T32" fmla="*/ 21 w 23"/>
                <a:gd name="T33" fmla="*/ 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3" h="39">
                  <a:moveTo>
                    <a:pt x="21" y="9"/>
                  </a:moveTo>
                  <a:cubicBezTo>
                    <a:pt x="20" y="8"/>
                    <a:pt x="20" y="8"/>
                    <a:pt x="19" y="8"/>
                  </a:cubicBezTo>
                  <a:cubicBezTo>
                    <a:pt x="18" y="8"/>
                    <a:pt x="17" y="7"/>
                    <a:pt x="16" y="7"/>
                  </a:cubicBezTo>
                  <a:cubicBezTo>
                    <a:pt x="13" y="7"/>
                    <a:pt x="11" y="8"/>
                    <a:pt x="10" y="10"/>
                  </a:cubicBezTo>
                  <a:cubicBezTo>
                    <a:pt x="9" y="12"/>
                    <a:pt x="8" y="14"/>
                    <a:pt x="8" y="17"/>
                  </a:cubicBezTo>
                  <a:cubicBezTo>
                    <a:pt x="8" y="39"/>
                    <a:pt x="8" y="39"/>
                    <a:pt x="8" y="39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8" y="4"/>
                    <a:pt x="9" y="3"/>
                    <a:pt x="10" y="3"/>
                  </a:cubicBezTo>
                  <a:cubicBezTo>
                    <a:pt x="10" y="2"/>
                    <a:pt x="11" y="2"/>
                    <a:pt x="12" y="1"/>
                  </a:cubicBezTo>
                  <a:cubicBezTo>
                    <a:pt x="12" y="1"/>
                    <a:pt x="13" y="1"/>
                    <a:pt x="14" y="0"/>
                  </a:cubicBezTo>
                  <a:cubicBezTo>
                    <a:pt x="15" y="0"/>
                    <a:pt x="16" y="0"/>
                    <a:pt x="17" y="0"/>
                  </a:cubicBezTo>
                  <a:cubicBezTo>
                    <a:pt x="18" y="0"/>
                    <a:pt x="20" y="0"/>
                    <a:pt x="21" y="1"/>
                  </a:cubicBezTo>
                  <a:cubicBezTo>
                    <a:pt x="22" y="1"/>
                    <a:pt x="23" y="1"/>
                    <a:pt x="23" y="2"/>
                  </a:cubicBezTo>
                  <a:lnTo>
                    <a:pt x="21" y="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799">
                <a:solidFill>
                  <a:schemeClr val="bg1"/>
                </a:solidFill>
              </a:endParaRPr>
            </a:p>
          </p:txBody>
        </p:sp>
        <p:sp>
          <p:nvSpPr>
            <p:cNvPr id="231" name="Freeform 68">
              <a:extLst>
                <a:ext uri="{FF2B5EF4-FFF2-40B4-BE49-F238E27FC236}">
                  <a16:creationId xmlns:a16="http://schemas.microsoft.com/office/drawing/2014/main" id="{83D3DEEE-A610-48BE-BADD-6BA188B5B86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545237" y="6383459"/>
              <a:ext cx="76723" cy="136010"/>
            </a:xfrm>
            <a:custGeom>
              <a:avLst/>
              <a:gdLst>
                <a:gd name="T0" fmla="*/ 31 w 44"/>
                <a:gd name="T1" fmla="*/ 78 h 78"/>
                <a:gd name="T2" fmla="*/ 19 w 44"/>
                <a:gd name="T3" fmla="*/ 50 h 78"/>
                <a:gd name="T4" fmla="*/ 10 w 44"/>
                <a:gd name="T5" fmla="*/ 61 h 78"/>
                <a:gd name="T6" fmla="*/ 10 w 44"/>
                <a:gd name="T7" fmla="*/ 78 h 78"/>
                <a:gd name="T8" fmla="*/ 0 w 44"/>
                <a:gd name="T9" fmla="*/ 78 h 78"/>
                <a:gd name="T10" fmla="*/ 0 w 44"/>
                <a:gd name="T11" fmla="*/ 6 h 78"/>
                <a:gd name="T12" fmla="*/ 10 w 44"/>
                <a:gd name="T13" fmla="*/ 0 h 78"/>
                <a:gd name="T14" fmla="*/ 10 w 44"/>
                <a:gd name="T15" fmla="*/ 47 h 78"/>
                <a:gd name="T16" fmla="*/ 28 w 44"/>
                <a:gd name="T17" fmla="*/ 22 h 78"/>
                <a:gd name="T18" fmla="*/ 41 w 44"/>
                <a:gd name="T19" fmla="*/ 22 h 78"/>
                <a:gd name="T20" fmla="*/ 26 w 44"/>
                <a:gd name="T21" fmla="*/ 41 h 78"/>
                <a:gd name="T22" fmla="*/ 44 w 44"/>
                <a:gd name="T23" fmla="*/ 78 h 78"/>
                <a:gd name="T24" fmla="*/ 31 w 44"/>
                <a:gd name="T25" fmla="*/ 78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" h="78">
                  <a:moveTo>
                    <a:pt x="31" y="78"/>
                  </a:moveTo>
                  <a:lnTo>
                    <a:pt x="19" y="50"/>
                  </a:lnTo>
                  <a:lnTo>
                    <a:pt x="10" y="61"/>
                  </a:lnTo>
                  <a:lnTo>
                    <a:pt x="10" y="78"/>
                  </a:lnTo>
                  <a:lnTo>
                    <a:pt x="0" y="78"/>
                  </a:lnTo>
                  <a:lnTo>
                    <a:pt x="0" y="6"/>
                  </a:lnTo>
                  <a:lnTo>
                    <a:pt x="10" y="0"/>
                  </a:lnTo>
                  <a:lnTo>
                    <a:pt x="10" y="47"/>
                  </a:lnTo>
                  <a:lnTo>
                    <a:pt x="28" y="22"/>
                  </a:lnTo>
                  <a:lnTo>
                    <a:pt x="41" y="22"/>
                  </a:lnTo>
                  <a:lnTo>
                    <a:pt x="26" y="41"/>
                  </a:lnTo>
                  <a:lnTo>
                    <a:pt x="44" y="78"/>
                  </a:lnTo>
                  <a:lnTo>
                    <a:pt x="31" y="7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799">
                <a:solidFill>
                  <a:schemeClr val="bg1"/>
                </a:solidFill>
              </a:endParaRPr>
            </a:p>
          </p:txBody>
        </p:sp>
        <p:sp>
          <p:nvSpPr>
            <p:cNvPr id="232" name="Freeform 69">
              <a:extLst>
                <a:ext uri="{FF2B5EF4-FFF2-40B4-BE49-F238E27FC236}">
                  <a16:creationId xmlns:a16="http://schemas.microsoft.com/office/drawing/2014/main" id="{463C7ADB-C654-4D24-9055-0B6003A770A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628936" y="6418333"/>
              <a:ext cx="74980" cy="102879"/>
            </a:xfrm>
            <a:custGeom>
              <a:avLst/>
              <a:gdLst>
                <a:gd name="T0" fmla="*/ 28 w 29"/>
                <a:gd name="T1" fmla="*/ 4 h 40"/>
                <a:gd name="T2" fmla="*/ 25 w 29"/>
                <a:gd name="T3" fmla="*/ 10 h 40"/>
                <a:gd name="T4" fmla="*/ 20 w 29"/>
                <a:gd name="T5" fmla="*/ 8 h 40"/>
                <a:gd name="T6" fmla="*/ 15 w 29"/>
                <a:gd name="T7" fmla="*/ 7 h 40"/>
                <a:gd name="T8" fmla="*/ 11 w 29"/>
                <a:gd name="T9" fmla="*/ 8 h 40"/>
                <a:gd name="T10" fmla="*/ 9 w 29"/>
                <a:gd name="T11" fmla="*/ 10 h 40"/>
                <a:gd name="T12" fmla="*/ 10 w 29"/>
                <a:gd name="T13" fmla="*/ 12 h 40"/>
                <a:gd name="T14" fmla="*/ 11 w 29"/>
                <a:gd name="T15" fmla="*/ 13 h 40"/>
                <a:gd name="T16" fmla="*/ 13 w 29"/>
                <a:gd name="T17" fmla="*/ 14 h 40"/>
                <a:gd name="T18" fmla="*/ 17 w 29"/>
                <a:gd name="T19" fmla="*/ 16 h 40"/>
                <a:gd name="T20" fmla="*/ 22 w 29"/>
                <a:gd name="T21" fmla="*/ 18 h 40"/>
                <a:gd name="T22" fmla="*/ 26 w 29"/>
                <a:gd name="T23" fmla="*/ 21 h 40"/>
                <a:gd name="T24" fmla="*/ 29 w 29"/>
                <a:gd name="T25" fmla="*/ 24 h 40"/>
                <a:gd name="T26" fmla="*/ 29 w 29"/>
                <a:gd name="T27" fmla="*/ 29 h 40"/>
                <a:gd name="T28" fmla="*/ 28 w 29"/>
                <a:gd name="T29" fmla="*/ 34 h 40"/>
                <a:gd name="T30" fmla="*/ 25 w 29"/>
                <a:gd name="T31" fmla="*/ 38 h 40"/>
                <a:gd name="T32" fmla="*/ 21 w 29"/>
                <a:gd name="T33" fmla="*/ 40 h 40"/>
                <a:gd name="T34" fmla="*/ 15 w 29"/>
                <a:gd name="T35" fmla="*/ 40 h 40"/>
                <a:gd name="T36" fmla="*/ 7 w 29"/>
                <a:gd name="T37" fmla="*/ 39 h 40"/>
                <a:gd name="T38" fmla="*/ 0 w 29"/>
                <a:gd name="T39" fmla="*/ 35 h 40"/>
                <a:gd name="T40" fmla="*/ 4 w 29"/>
                <a:gd name="T41" fmla="*/ 30 h 40"/>
                <a:gd name="T42" fmla="*/ 9 w 29"/>
                <a:gd name="T43" fmla="*/ 32 h 40"/>
                <a:gd name="T44" fmla="*/ 15 w 29"/>
                <a:gd name="T45" fmla="*/ 33 h 40"/>
                <a:gd name="T46" fmla="*/ 20 w 29"/>
                <a:gd name="T47" fmla="*/ 32 h 40"/>
                <a:gd name="T48" fmla="*/ 22 w 29"/>
                <a:gd name="T49" fmla="*/ 29 h 40"/>
                <a:gd name="T50" fmla="*/ 21 w 29"/>
                <a:gd name="T51" fmla="*/ 27 h 40"/>
                <a:gd name="T52" fmla="*/ 20 w 29"/>
                <a:gd name="T53" fmla="*/ 26 h 40"/>
                <a:gd name="T54" fmla="*/ 17 w 29"/>
                <a:gd name="T55" fmla="*/ 24 h 40"/>
                <a:gd name="T56" fmla="*/ 13 w 29"/>
                <a:gd name="T57" fmla="*/ 23 h 40"/>
                <a:gd name="T58" fmla="*/ 8 w 29"/>
                <a:gd name="T59" fmla="*/ 20 h 40"/>
                <a:gd name="T60" fmla="*/ 4 w 29"/>
                <a:gd name="T61" fmla="*/ 18 h 40"/>
                <a:gd name="T62" fmla="*/ 2 w 29"/>
                <a:gd name="T63" fmla="*/ 15 h 40"/>
                <a:gd name="T64" fmla="*/ 2 w 29"/>
                <a:gd name="T65" fmla="*/ 11 h 40"/>
                <a:gd name="T66" fmla="*/ 3 w 29"/>
                <a:gd name="T67" fmla="*/ 6 h 40"/>
                <a:gd name="T68" fmla="*/ 6 w 29"/>
                <a:gd name="T69" fmla="*/ 3 h 40"/>
                <a:gd name="T70" fmla="*/ 10 w 29"/>
                <a:gd name="T71" fmla="*/ 1 h 40"/>
                <a:gd name="T72" fmla="*/ 15 w 29"/>
                <a:gd name="T73" fmla="*/ 0 h 40"/>
                <a:gd name="T74" fmla="*/ 22 w 29"/>
                <a:gd name="T75" fmla="*/ 1 h 40"/>
                <a:gd name="T76" fmla="*/ 28 w 29"/>
                <a:gd name="T77" fmla="*/ 4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9" h="40">
                  <a:moveTo>
                    <a:pt x="28" y="4"/>
                  </a:moveTo>
                  <a:cubicBezTo>
                    <a:pt x="25" y="10"/>
                    <a:pt x="25" y="10"/>
                    <a:pt x="25" y="10"/>
                  </a:cubicBezTo>
                  <a:cubicBezTo>
                    <a:pt x="23" y="9"/>
                    <a:pt x="22" y="8"/>
                    <a:pt x="20" y="8"/>
                  </a:cubicBezTo>
                  <a:cubicBezTo>
                    <a:pt x="18" y="7"/>
                    <a:pt x="17" y="7"/>
                    <a:pt x="15" y="7"/>
                  </a:cubicBezTo>
                  <a:cubicBezTo>
                    <a:pt x="13" y="7"/>
                    <a:pt x="12" y="7"/>
                    <a:pt x="11" y="8"/>
                  </a:cubicBezTo>
                  <a:cubicBezTo>
                    <a:pt x="10" y="8"/>
                    <a:pt x="9" y="9"/>
                    <a:pt x="9" y="10"/>
                  </a:cubicBezTo>
                  <a:cubicBezTo>
                    <a:pt x="9" y="11"/>
                    <a:pt x="10" y="11"/>
                    <a:pt x="10" y="12"/>
                  </a:cubicBezTo>
                  <a:cubicBezTo>
                    <a:pt x="10" y="12"/>
                    <a:pt x="10" y="13"/>
                    <a:pt x="11" y="13"/>
                  </a:cubicBezTo>
                  <a:cubicBezTo>
                    <a:pt x="11" y="13"/>
                    <a:pt x="12" y="14"/>
                    <a:pt x="13" y="14"/>
                  </a:cubicBezTo>
                  <a:cubicBezTo>
                    <a:pt x="14" y="15"/>
                    <a:pt x="15" y="15"/>
                    <a:pt x="17" y="16"/>
                  </a:cubicBezTo>
                  <a:cubicBezTo>
                    <a:pt x="19" y="17"/>
                    <a:pt x="21" y="18"/>
                    <a:pt x="22" y="18"/>
                  </a:cubicBezTo>
                  <a:cubicBezTo>
                    <a:pt x="24" y="19"/>
                    <a:pt x="25" y="20"/>
                    <a:pt x="26" y="21"/>
                  </a:cubicBezTo>
                  <a:cubicBezTo>
                    <a:pt x="27" y="22"/>
                    <a:pt x="28" y="23"/>
                    <a:pt x="29" y="24"/>
                  </a:cubicBezTo>
                  <a:cubicBezTo>
                    <a:pt x="29" y="25"/>
                    <a:pt x="29" y="27"/>
                    <a:pt x="29" y="29"/>
                  </a:cubicBezTo>
                  <a:cubicBezTo>
                    <a:pt x="29" y="31"/>
                    <a:pt x="29" y="33"/>
                    <a:pt x="28" y="34"/>
                  </a:cubicBezTo>
                  <a:cubicBezTo>
                    <a:pt x="28" y="36"/>
                    <a:pt x="26" y="37"/>
                    <a:pt x="25" y="38"/>
                  </a:cubicBezTo>
                  <a:cubicBezTo>
                    <a:pt x="24" y="39"/>
                    <a:pt x="22" y="39"/>
                    <a:pt x="21" y="40"/>
                  </a:cubicBezTo>
                  <a:cubicBezTo>
                    <a:pt x="19" y="40"/>
                    <a:pt x="17" y="40"/>
                    <a:pt x="15" y="40"/>
                  </a:cubicBezTo>
                  <a:cubicBezTo>
                    <a:pt x="13" y="40"/>
                    <a:pt x="10" y="40"/>
                    <a:pt x="7" y="39"/>
                  </a:cubicBezTo>
                  <a:cubicBezTo>
                    <a:pt x="5" y="38"/>
                    <a:pt x="2" y="37"/>
                    <a:pt x="0" y="35"/>
                  </a:cubicBezTo>
                  <a:cubicBezTo>
                    <a:pt x="4" y="30"/>
                    <a:pt x="4" y="30"/>
                    <a:pt x="4" y="30"/>
                  </a:cubicBezTo>
                  <a:cubicBezTo>
                    <a:pt x="6" y="31"/>
                    <a:pt x="7" y="32"/>
                    <a:pt x="9" y="32"/>
                  </a:cubicBezTo>
                  <a:cubicBezTo>
                    <a:pt x="11" y="33"/>
                    <a:pt x="13" y="33"/>
                    <a:pt x="15" y="33"/>
                  </a:cubicBezTo>
                  <a:cubicBezTo>
                    <a:pt x="17" y="33"/>
                    <a:pt x="19" y="33"/>
                    <a:pt x="20" y="32"/>
                  </a:cubicBezTo>
                  <a:cubicBezTo>
                    <a:pt x="21" y="31"/>
                    <a:pt x="22" y="30"/>
                    <a:pt x="22" y="29"/>
                  </a:cubicBezTo>
                  <a:cubicBezTo>
                    <a:pt x="22" y="28"/>
                    <a:pt x="22" y="28"/>
                    <a:pt x="21" y="27"/>
                  </a:cubicBezTo>
                  <a:cubicBezTo>
                    <a:pt x="21" y="27"/>
                    <a:pt x="20" y="26"/>
                    <a:pt x="20" y="26"/>
                  </a:cubicBezTo>
                  <a:cubicBezTo>
                    <a:pt x="19" y="25"/>
                    <a:pt x="18" y="25"/>
                    <a:pt x="17" y="24"/>
                  </a:cubicBezTo>
                  <a:cubicBezTo>
                    <a:pt x="16" y="24"/>
                    <a:pt x="15" y="23"/>
                    <a:pt x="13" y="23"/>
                  </a:cubicBezTo>
                  <a:cubicBezTo>
                    <a:pt x="11" y="22"/>
                    <a:pt x="9" y="21"/>
                    <a:pt x="8" y="20"/>
                  </a:cubicBezTo>
                  <a:cubicBezTo>
                    <a:pt x="6" y="19"/>
                    <a:pt x="5" y="19"/>
                    <a:pt x="4" y="18"/>
                  </a:cubicBezTo>
                  <a:cubicBezTo>
                    <a:pt x="3" y="17"/>
                    <a:pt x="3" y="16"/>
                    <a:pt x="2" y="15"/>
                  </a:cubicBezTo>
                  <a:cubicBezTo>
                    <a:pt x="2" y="13"/>
                    <a:pt x="2" y="12"/>
                    <a:pt x="2" y="11"/>
                  </a:cubicBezTo>
                  <a:cubicBezTo>
                    <a:pt x="2" y="9"/>
                    <a:pt x="2" y="7"/>
                    <a:pt x="3" y="6"/>
                  </a:cubicBezTo>
                  <a:cubicBezTo>
                    <a:pt x="3" y="5"/>
                    <a:pt x="4" y="4"/>
                    <a:pt x="6" y="3"/>
                  </a:cubicBezTo>
                  <a:cubicBezTo>
                    <a:pt x="7" y="2"/>
                    <a:pt x="8" y="1"/>
                    <a:pt x="10" y="1"/>
                  </a:cubicBezTo>
                  <a:cubicBezTo>
                    <a:pt x="11" y="0"/>
                    <a:pt x="13" y="0"/>
                    <a:pt x="15" y="0"/>
                  </a:cubicBezTo>
                  <a:cubicBezTo>
                    <a:pt x="17" y="0"/>
                    <a:pt x="20" y="0"/>
                    <a:pt x="22" y="1"/>
                  </a:cubicBezTo>
                  <a:cubicBezTo>
                    <a:pt x="24" y="2"/>
                    <a:pt x="26" y="3"/>
                    <a:pt x="28" y="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799">
                <a:solidFill>
                  <a:schemeClr val="bg1"/>
                </a:solidFill>
              </a:endParaRPr>
            </a:p>
          </p:txBody>
        </p:sp>
        <p:sp>
          <p:nvSpPr>
            <p:cNvPr id="233" name="Freeform 70">
              <a:extLst>
                <a:ext uri="{FF2B5EF4-FFF2-40B4-BE49-F238E27FC236}">
                  <a16:creationId xmlns:a16="http://schemas.microsoft.com/office/drawing/2014/main" id="{40CF3793-E792-4DB3-8064-4B43F4706A3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723096" y="6489826"/>
              <a:ext cx="27899" cy="31387"/>
            </a:xfrm>
            <a:custGeom>
              <a:avLst/>
              <a:gdLst>
                <a:gd name="T0" fmla="*/ 11 w 11"/>
                <a:gd name="T1" fmla="*/ 6 h 12"/>
                <a:gd name="T2" fmla="*/ 11 w 11"/>
                <a:gd name="T3" fmla="*/ 9 h 12"/>
                <a:gd name="T4" fmla="*/ 10 w 11"/>
                <a:gd name="T5" fmla="*/ 10 h 12"/>
                <a:gd name="T6" fmla="*/ 8 w 11"/>
                <a:gd name="T7" fmla="*/ 12 h 12"/>
                <a:gd name="T8" fmla="*/ 6 w 11"/>
                <a:gd name="T9" fmla="*/ 12 h 12"/>
                <a:gd name="T10" fmla="*/ 3 w 11"/>
                <a:gd name="T11" fmla="*/ 12 h 12"/>
                <a:gd name="T12" fmla="*/ 1 w 11"/>
                <a:gd name="T13" fmla="*/ 10 h 12"/>
                <a:gd name="T14" fmla="*/ 0 w 11"/>
                <a:gd name="T15" fmla="*/ 9 h 12"/>
                <a:gd name="T16" fmla="*/ 0 w 11"/>
                <a:gd name="T17" fmla="*/ 6 h 12"/>
                <a:gd name="T18" fmla="*/ 0 w 11"/>
                <a:gd name="T19" fmla="*/ 4 h 12"/>
                <a:gd name="T20" fmla="*/ 1 w 11"/>
                <a:gd name="T21" fmla="*/ 2 h 12"/>
                <a:gd name="T22" fmla="*/ 3 w 11"/>
                <a:gd name="T23" fmla="*/ 1 h 12"/>
                <a:gd name="T24" fmla="*/ 6 w 11"/>
                <a:gd name="T25" fmla="*/ 0 h 12"/>
                <a:gd name="T26" fmla="*/ 8 w 11"/>
                <a:gd name="T27" fmla="*/ 1 h 12"/>
                <a:gd name="T28" fmla="*/ 10 w 11"/>
                <a:gd name="T29" fmla="*/ 2 h 12"/>
                <a:gd name="T30" fmla="*/ 11 w 11"/>
                <a:gd name="T31" fmla="*/ 4 h 12"/>
                <a:gd name="T32" fmla="*/ 11 w 11"/>
                <a:gd name="T33" fmla="*/ 6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1" h="12">
                  <a:moveTo>
                    <a:pt x="11" y="6"/>
                  </a:moveTo>
                  <a:cubicBezTo>
                    <a:pt x="11" y="7"/>
                    <a:pt x="11" y="8"/>
                    <a:pt x="11" y="9"/>
                  </a:cubicBezTo>
                  <a:cubicBezTo>
                    <a:pt x="11" y="9"/>
                    <a:pt x="10" y="10"/>
                    <a:pt x="10" y="10"/>
                  </a:cubicBezTo>
                  <a:cubicBezTo>
                    <a:pt x="9" y="11"/>
                    <a:pt x="9" y="11"/>
                    <a:pt x="8" y="12"/>
                  </a:cubicBezTo>
                  <a:cubicBezTo>
                    <a:pt x="7" y="12"/>
                    <a:pt x="6" y="12"/>
                    <a:pt x="6" y="12"/>
                  </a:cubicBezTo>
                  <a:cubicBezTo>
                    <a:pt x="5" y="12"/>
                    <a:pt x="4" y="12"/>
                    <a:pt x="3" y="12"/>
                  </a:cubicBezTo>
                  <a:cubicBezTo>
                    <a:pt x="3" y="11"/>
                    <a:pt x="2" y="11"/>
                    <a:pt x="1" y="10"/>
                  </a:cubicBezTo>
                  <a:cubicBezTo>
                    <a:pt x="1" y="10"/>
                    <a:pt x="1" y="9"/>
                    <a:pt x="0" y="9"/>
                  </a:cubicBezTo>
                  <a:cubicBezTo>
                    <a:pt x="0" y="8"/>
                    <a:pt x="0" y="7"/>
                    <a:pt x="0" y="6"/>
                  </a:cubicBezTo>
                  <a:cubicBezTo>
                    <a:pt x="0" y="6"/>
                    <a:pt x="0" y="5"/>
                    <a:pt x="0" y="4"/>
                  </a:cubicBezTo>
                  <a:cubicBezTo>
                    <a:pt x="1" y="3"/>
                    <a:pt x="1" y="3"/>
                    <a:pt x="1" y="2"/>
                  </a:cubicBezTo>
                  <a:cubicBezTo>
                    <a:pt x="2" y="2"/>
                    <a:pt x="3" y="1"/>
                    <a:pt x="3" y="1"/>
                  </a:cubicBezTo>
                  <a:cubicBezTo>
                    <a:pt x="4" y="1"/>
                    <a:pt x="5" y="0"/>
                    <a:pt x="6" y="0"/>
                  </a:cubicBezTo>
                  <a:cubicBezTo>
                    <a:pt x="6" y="0"/>
                    <a:pt x="7" y="1"/>
                    <a:pt x="8" y="1"/>
                  </a:cubicBezTo>
                  <a:cubicBezTo>
                    <a:pt x="9" y="1"/>
                    <a:pt x="9" y="2"/>
                    <a:pt x="10" y="2"/>
                  </a:cubicBezTo>
                  <a:cubicBezTo>
                    <a:pt x="10" y="3"/>
                    <a:pt x="11" y="3"/>
                    <a:pt x="11" y="4"/>
                  </a:cubicBezTo>
                  <a:cubicBezTo>
                    <a:pt x="11" y="5"/>
                    <a:pt x="11" y="6"/>
                    <a:pt x="11" y="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799">
                <a:solidFill>
                  <a:schemeClr val="bg1"/>
                </a:solidFill>
              </a:endParaRPr>
            </a:p>
          </p:txBody>
        </p:sp>
      </p:grpSp>
      <p:sp>
        <p:nvSpPr>
          <p:cNvPr id="18" name="Title 1"/>
          <p:cNvSpPr>
            <a:spLocks noGrp="1"/>
          </p:cNvSpPr>
          <p:nvPr userDrawn="1">
            <p:ph type="ctrTitle"/>
          </p:nvPr>
        </p:nvSpPr>
        <p:spPr>
          <a:xfrm>
            <a:off x="944388" y="2158329"/>
            <a:ext cx="4781392" cy="860400"/>
          </a:xfrm>
          <a:prstGeom prst="rect">
            <a:avLst/>
          </a:prstGeom>
        </p:spPr>
        <p:txBody>
          <a:bodyPr/>
          <a:lstStyle>
            <a:lvl1pPr>
              <a:defRPr sz="2999" b="0">
                <a:solidFill>
                  <a:schemeClr val="bg1"/>
                </a:solidFill>
                <a:latin typeface="EYInterstate Light" panose="02000506000000020004" pitchFamily="2" charset="0"/>
                <a:cs typeface="Arial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Subtitle 2"/>
          <p:cNvSpPr>
            <a:spLocks noGrp="1"/>
          </p:cNvSpPr>
          <p:nvPr userDrawn="1">
            <p:ph type="subTitle" idx="1"/>
          </p:nvPr>
        </p:nvSpPr>
        <p:spPr>
          <a:xfrm>
            <a:off x="944580" y="3200329"/>
            <a:ext cx="4805525" cy="64574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999">
                <a:solidFill>
                  <a:schemeClr val="bg1"/>
                </a:solidFill>
                <a:latin typeface="EYInterstate Light" panose="02000506000000020004" pitchFamily="2" charset="0"/>
                <a:cs typeface="Arial" pitchFamily="34" charset="0"/>
              </a:defRPr>
            </a:lvl1pPr>
            <a:lvl2pPr marL="0" indent="0" algn="l">
              <a:buNone/>
              <a:defRPr sz="1599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913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091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78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48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18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57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44A731D0-020D-4D8E-955D-2354AF0FE452}"/>
              </a:ext>
            </a:extLst>
          </p:cNvPr>
          <p:cNvSpPr/>
          <p:nvPr userDrawn="1"/>
        </p:nvSpPr>
        <p:spPr>
          <a:xfrm>
            <a:off x="489112" y="723658"/>
            <a:ext cx="5677988" cy="3452894"/>
          </a:xfrm>
          <a:custGeom>
            <a:avLst/>
            <a:gdLst>
              <a:gd name="connsiteX0" fmla="*/ 8749 w 5680945"/>
              <a:gd name="connsiteY0" fmla="*/ 1021520 h 3452894"/>
              <a:gd name="connsiteX1" fmla="*/ 8749 w 5680945"/>
              <a:gd name="connsiteY1" fmla="*/ 3164181 h 3452894"/>
              <a:gd name="connsiteX2" fmla="*/ 151414 w 5680945"/>
              <a:gd name="connsiteY2" fmla="*/ 3164181 h 3452894"/>
              <a:gd name="connsiteX3" fmla="*/ 151414 w 5680945"/>
              <a:gd name="connsiteY3" fmla="*/ 1140155 h 3452894"/>
              <a:gd name="connsiteX4" fmla="*/ 5534897 w 5680945"/>
              <a:gd name="connsiteY4" fmla="*/ 179294 h 3452894"/>
              <a:gd name="connsiteX5" fmla="*/ 5534897 w 5680945"/>
              <a:gd name="connsiteY5" fmla="*/ 3306846 h 3452894"/>
              <a:gd name="connsiteX6" fmla="*/ 864624 w 5680945"/>
              <a:gd name="connsiteY6" fmla="*/ 3306846 h 3452894"/>
              <a:gd name="connsiteX7" fmla="*/ 864624 w 5680945"/>
              <a:gd name="connsiteY7" fmla="*/ 3449395 h 3452894"/>
              <a:gd name="connsiteX8" fmla="*/ 5677562 w 5680945"/>
              <a:gd name="connsiteY8" fmla="*/ 3449395 h 3452894"/>
              <a:gd name="connsiteX9" fmla="*/ 5677562 w 5680945"/>
              <a:gd name="connsiteY9" fmla="*/ 8749 h 3452894"/>
              <a:gd name="connsiteX10" fmla="*/ 8749 w 5680945"/>
              <a:gd name="connsiteY10" fmla="*/ 1021520 h 34528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680945" h="3452894">
                <a:moveTo>
                  <a:pt x="8749" y="1021520"/>
                </a:moveTo>
                <a:lnTo>
                  <a:pt x="8749" y="3164181"/>
                </a:lnTo>
                <a:lnTo>
                  <a:pt x="151414" y="3164181"/>
                </a:lnTo>
                <a:lnTo>
                  <a:pt x="151414" y="1140155"/>
                </a:lnTo>
                <a:lnTo>
                  <a:pt x="5534897" y="179294"/>
                </a:lnTo>
                <a:lnTo>
                  <a:pt x="5534897" y="3306846"/>
                </a:lnTo>
                <a:lnTo>
                  <a:pt x="864624" y="3306846"/>
                </a:lnTo>
                <a:lnTo>
                  <a:pt x="864624" y="3449395"/>
                </a:lnTo>
                <a:lnTo>
                  <a:pt x="5677562" y="3449395"/>
                </a:lnTo>
                <a:lnTo>
                  <a:pt x="5677562" y="8749"/>
                </a:lnTo>
                <a:lnTo>
                  <a:pt x="8749" y="1021520"/>
                </a:lnTo>
                <a:close/>
              </a:path>
            </a:pathLst>
          </a:custGeom>
          <a:solidFill>
            <a:schemeClr val="tx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IN" sz="1799"/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15324C54-B75E-4AC0-90C2-FA558C7716F7}"/>
              </a:ext>
            </a:extLst>
          </p:cNvPr>
          <p:cNvSpPr/>
          <p:nvPr/>
        </p:nvSpPr>
        <p:spPr>
          <a:xfrm>
            <a:off x="489112" y="4021756"/>
            <a:ext cx="151568" cy="151647"/>
          </a:xfrm>
          <a:custGeom>
            <a:avLst/>
            <a:gdLst>
              <a:gd name="connsiteX0" fmla="*/ 8749 w 151647"/>
              <a:gd name="connsiteY0" fmla="*/ 8749 h 151647"/>
              <a:gd name="connsiteX1" fmla="*/ 151414 w 151647"/>
              <a:gd name="connsiteY1" fmla="*/ 8749 h 151647"/>
              <a:gd name="connsiteX2" fmla="*/ 151414 w 151647"/>
              <a:gd name="connsiteY2" fmla="*/ 151414 h 151647"/>
              <a:gd name="connsiteX3" fmla="*/ 8749 w 151647"/>
              <a:gd name="connsiteY3" fmla="*/ 151414 h 1516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1647" h="151647">
                <a:moveTo>
                  <a:pt x="8749" y="8749"/>
                </a:moveTo>
                <a:lnTo>
                  <a:pt x="151414" y="8749"/>
                </a:lnTo>
                <a:lnTo>
                  <a:pt x="151414" y="151414"/>
                </a:lnTo>
                <a:lnTo>
                  <a:pt x="8749" y="151414"/>
                </a:lnTo>
                <a:close/>
              </a:path>
            </a:pathLst>
          </a:custGeom>
          <a:solidFill>
            <a:schemeClr val="tx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IN" sz="1799"/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CAA95478-C099-485F-AD95-A617656C6C7C}"/>
              </a:ext>
            </a:extLst>
          </p:cNvPr>
          <p:cNvSpPr/>
          <p:nvPr/>
        </p:nvSpPr>
        <p:spPr>
          <a:xfrm>
            <a:off x="774294" y="4021756"/>
            <a:ext cx="151568" cy="151647"/>
          </a:xfrm>
          <a:custGeom>
            <a:avLst/>
            <a:gdLst>
              <a:gd name="connsiteX0" fmla="*/ 8749 w 151647"/>
              <a:gd name="connsiteY0" fmla="*/ 8749 h 151647"/>
              <a:gd name="connsiteX1" fmla="*/ 151414 w 151647"/>
              <a:gd name="connsiteY1" fmla="*/ 8749 h 151647"/>
              <a:gd name="connsiteX2" fmla="*/ 151414 w 151647"/>
              <a:gd name="connsiteY2" fmla="*/ 151414 h 151647"/>
              <a:gd name="connsiteX3" fmla="*/ 8749 w 151647"/>
              <a:gd name="connsiteY3" fmla="*/ 151414 h 1516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1647" h="151647">
                <a:moveTo>
                  <a:pt x="8749" y="8749"/>
                </a:moveTo>
                <a:lnTo>
                  <a:pt x="151414" y="8749"/>
                </a:lnTo>
                <a:lnTo>
                  <a:pt x="151414" y="151414"/>
                </a:lnTo>
                <a:lnTo>
                  <a:pt x="8749" y="151414"/>
                </a:lnTo>
                <a:close/>
              </a:path>
            </a:pathLst>
          </a:custGeom>
          <a:solidFill>
            <a:schemeClr val="tx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IN" sz="1799"/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D65680A1-86D1-44C2-AA38-0DF5735F1F26}"/>
              </a:ext>
            </a:extLst>
          </p:cNvPr>
          <p:cNvSpPr/>
          <p:nvPr/>
        </p:nvSpPr>
        <p:spPr>
          <a:xfrm>
            <a:off x="1059359" y="4021756"/>
            <a:ext cx="151568" cy="151647"/>
          </a:xfrm>
          <a:custGeom>
            <a:avLst/>
            <a:gdLst>
              <a:gd name="connsiteX0" fmla="*/ 8749 w 151647"/>
              <a:gd name="connsiteY0" fmla="*/ 8749 h 151647"/>
              <a:gd name="connsiteX1" fmla="*/ 151414 w 151647"/>
              <a:gd name="connsiteY1" fmla="*/ 8749 h 151647"/>
              <a:gd name="connsiteX2" fmla="*/ 151414 w 151647"/>
              <a:gd name="connsiteY2" fmla="*/ 151414 h 151647"/>
              <a:gd name="connsiteX3" fmla="*/ 8749 w 151647"/>
              <a:gd name="connsiteY3" fmla="*/ 151414 h 1516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1647" h="151647">
                <a:moveTo>
                  <a:pt x="8749" y="8749"/>
                </a:moveTo>
                <a:lnTo>
                  <a:pt x="151414" y="8749"/>
                </a:lnTo>
                <a:lnTo>
                  <a:pt x="151414" y="151414"/>
                </a:lnTo>
                <a:lnTo>
                  <a:pt x="8749" y="151414"/>
                </a:lnTo>
                <a:close/>
              </a:path>
            </a:pathLst>
          </a:custGeom>
          <a:solidFill>
            <a:schemeClr val="tx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IN" sz="1799"/>
          </a:p>
        </p:txBody>
      </p:sp>
      <p:grpSp>
        <p:nvGrpSpPr>
          <p:cNvPr id="76" name="Group 4">
            <a:extLst>
              <a:ext uri="{FF2B5EF4-FFF2-40B4-BE49-F238E27FC236}">
                <a16:creationId xmlns:a16="http://schemas.microsoft.com/office/drawing/2014/main" id="{9D60B6B0-F7ED-4B9F-A77C-632AC4EA661D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0359392" y="4960938"/>
            <a:ext cx="1224912" cy="1435100"/>
            <a:chOff x="6529" y="3125"/>
            <a:chExt cx="772" cy="904"/>
          </a:xfrm>
        </p:grpSpPr>
        <p:sp>
          <p:nvSpPr>
            <p:cNvPr id="77" name="Freeform 5">
              <a:extLst>
                <a:ext uri="{FF2B5EF4-FFF2-40B4-BE49-F238E27FC236}">
                  <a16:creationId xmlns:a16="http://schemas.microsoft.com/office/drawing/2014/main" id="{CC1B45B9-64DF-4C5B-9711-FA69AD53707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529" y="3125"/>
              <a:ext cx="619" cy="226"/>
            </a:xfrm>
            <a:custGeom>
              <a:avLst/>
              <a:gdLst>
                <a:gd name="T0" fmla="*/ 2473 w 2473"/>
                <a:gd name="T1" fmla="*/ 0 h 902"/>
                <a:gd name="T2" fmla="*/ 0 w 2473"/>
                <a:gd name="T3" fmla="*/ 902 h 902"/>
                <a:gd name="T4" fmla="*/ 2473 w 2473"/>
                <a:gd name="T5" fmla="*/ 466 h 902"/>
                <a:gd name="T6" fmla="*/ 2473 w 2473"/>
                <a:gd name="T7" fmla="*/ 0 h 9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73" h="902">
                  <a:moveTo>
                    <a:pt x="2473" y="0"/>
                  </a:moveTo>
                  <a:lnTo>
                    <a:pt x="0" y="902"/>
                  </a:lnTo>
                  <a:lnTo>
                    <a:pt x="2473" y="466"/>
                  </a:lnTo>
                  <a:lnTo>
                    <a:pt x="2473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799"/>
            </a:p>
          </p:txBody>
        </p:sp>
        <p:sp>
          <p:nvSpPr>
            <p:cNvPr id="78" name="Freeform 6">
              <a:extLst>
                <a:ext uri="{FF2B5EF4-FFF2-40B4-BE49-F238E27FC236}">
                  <a16:creationId xmlns:a16="http://schemas.microsoft.com/office/drawing/2014/main" id="{BA55CB73-EE25-43B6-9720-855E16C4B153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6529" y="3444"/>
              <a:ext cx="772" cy="585"/>
            </a:xfrm>
            <a:custGeom>
              <a:avLst/>
              <a:gdLst>
                <a:gd name="T0" fmla="*/ 233 w 3088"/>
                <a:gd name="T1" fmla="*/ 1588 h 2339"/>
                <a:gd name="T2" fmla="*/ 253 w 3088"/>
                <a:gd name="T3" fmla="*/ 1795 h 2339"/>
                <a:gd name="T4" fmla="*/ 151 w 3088"/>
                <a:gd name="T5" fmla="*/ 1810 h 2339"/>
                <a:gd name="T6" fmla="*/ 351 w 3088"/>
                <a:gd name="T7" fmla="*/ 1761 h 2339"/>
                <a:gd name="T8" fmla="*/ 416 w 3088"/>
                <a:gd name="T9" fmla="*/ 1857 h 2339"/>
                <a:gd name="T10" fmla="*/ 1140 w 3088"/>
                <a:gd name="T11" fmla="*/ 1652 h 2339"/>
                <a:gd name="T12" fmla="*/ 1216 w 3088"/>
                <a:gd name="T13" fmla="*/ 1738 h 2339"/>
                <a:gd name="T14" fmla="*/ 696 w 3088"/>
                <a:gd name="T15" fmla="*/ 1546 h 2339"/>
                <a:gd name="T16" fmla="*/ 738 w 3088"/>
                <a:gd name="T17" fmla="*/ 1710 h 2339"/>
                <a:gd name="T18" fmla="*/ 860 w 3088"/>
                <a:gd name="T19" fmla="*/ 1854 h 2339"/>
                <a:gd name="T20" fmla="*/ 832 w 3088"/>
                <a:gd name="T21" fmla="*/ 1684 h 2339"/>
                <a:gd name="T22" fmla="*/ 2021 w 3088"/>
                <a:gd name="T23" fmla="*/ 1860 h 2339"/>
                <a:gd name="T24" fmla="*/ 2158 w 3088"/>
                <a:gd name="T25" fmla="*/ 1747 h 2339"/>
                <a:gd name="T26" fmla="*/ 2100 w 3088"/>
                <a:gd name="T27" fmla="*/ 1730 h 2339"/>
                <a:gd name="T28" fmla="*/ 2059 w 3088"/>
                <a:gd name="T29" fmla="*/ 1684 h 2339"/>
                <a:gd name="T30" fmla="*/ 1309 w 3088"/>
                <a:gd name="T31" fmla="*/ 1734 h 2339"/>
                <a:gd name="T32" fmla="*/ 1445 w 3088"/>
                <a:gd name="T33" fmla="*/ 1844 h 2339"/>
                <a:gd name="T34" fmla="*/ 1473 w 3088"/>
                <a:gd name="T35" fmla="*/ 1923 h 2339"/>
                <a:gd name="T36" fmla="*/ 1369 w 3088"/>
                <a:gd name="T37" fmla="*/ 1781 h 2339"/>
                <a:gd name="T38" fmla="*/ 1727 w 3088"/>
                <a:gd name="T39" fmla="*/ 1677 h 2339"/>
                <a:gd name="T40" fmla="*/ 1632 w 3088"/>
                <a:gd name="T41" fmla="*/ 1778 h 2339"/>
                <a:gd name="T42" fmla="*/ 1822 w 3088"/>
                <a:gd name="T43" fmla="*/ 1710 h 2339"/>
                <a:gd name="T44" fmla="*/ 1686 w 3088"/>
                <a:gd name="T45" fmla="*/ 1786 h 2339"/>
                <a:gd name="T46" fmla="*/ 1708 w 3088"/>
                <a:gd name="T47" fmla="*/ 1817 h 2339"/>
                <a:gd name="T48" fmla="*/ 2240 w 3088"/>
                <a:gd name="T49" fmla="*/ 1766 h 2339"/>
                <a:gd name="T50" fmla="*/ 2227 w 3088"/>
                <a:gd name="T51" fmla="*/ 1653 h 2339"/>
                <a:gd name="T52" fmla="*/ 2290 w 3088"/>
                <a:gd name="T53" fmla="*/ 1866 h 2339"/>
                <a:gd name="T54" fmla="*/ 2321 w 3088"/>
                <a:gd name="T55" fmla="*/ 1709 h 2339"/>
                <a:gd name="T56" fmla="*/ 2908 w 3088"/>
                <a:gd name="T57" fmla="*/ 1750 h 2339"/>
                <a:gd name="T58" fmla="*/ 2730 w 3088"/>
                <a:gd name="T59" fmla="*/ 1683 h 2339"/>
                <a:gd name="T60" fmla="*/ 2852 w 3088"/>
                <a:gd name="T61" fmla="*/ 1860 h 2339"/>
                <a:gd name="T62" fmla="*/ 2639 w 3088"/>
                <a:gd name="T63" fmla="*/ 1783 h 2339"/>
                <a:gd name="T64" fmla="*/ 2605 w 3088"/>
                <a:gd name="T65" fmla="*/ 1853 h 2339"/>
                <a:gd name="T66" fmla="*/ 2464 w 3088"/>
                <a:gd name="T67" fmla="*/ 1861 h 2339"/>
                <a:gd name="T68" fmla="*/ 2495 w 3088"/>
                <a:gd name="T69" fmla="*/ 1812 h 2339"/>
                <a:gd name="T70" fmla="*/ 2998 w 3088"/>
                <a:gd name="T71" fmla="*/ 1639 h 2339"/>
                <a:gd name="T72" fmla="*/ 975 w 3088"/>
                <a:gd name="T73" fmla="*/ 1860 h 2339"/>
                <a:gd name="T74" fmla="*/ 2416 w 3088"/>
                <a:gd name="T75" fmla="*/ 2069 h 2339"/>
                <a:gd name="T76" fmla="*/ 2510 w 3088"/>
                <a:gd name="T77" fmla="*/ 2251 h 2339"/>
                <a:gd name="T78" fmla="*/ 2485 w 3088"/>
                <a:gd name="T79" fmla="*/ 2074 h 2339"/>
                <a:gd name="T80" fmla="*/ 627 w 3088"/>
                <a:gd name="T81" fmla="*/ 2078 h 2339"/>
                <a:gd name="T82" fmla="*/ 672 w 3088"/>
                <a:gd name="T83" fmla="*/ 2089 h 2339"/>
                <a:gd name="T84" fmla="*/ 202 w 3088"/>
                <a:gd name="T85" fmla="*/ 2135 h 2339"/>
                <a:gd name="T86" fmla="*/ 310 w 3088"/>
                <a:gd name="T87" fmla="*/ 2174 h 2339"/>
                <a:gd name="T88" fmla="*/ 503 w 3088"/>
                <a:gd name="T89" fmla="*/ 2174 h 2339"/>
                <a:gd name="T90" fmla="*/ 374 w 3088"/>
                <a:gd name="T91" fmla="*/ 2185 h 2339"/>
                <a:gd name="T92" fmla="*/ 439 w 3088"/>
                <a:gd name="T93" fmla="*/ 2185 h 2339"/>
                <a:gd name="T94" fmla="*/ 2197 w 3088"/>
                <a:gd name="T95" fmla="*/ 2040 h 2339"/>
                <a:gd name="T96" fmla="*/ 1597 w 3088"/>
                <a:gd name="T97" fmla="*/ 2027 h 2339"/>
                <a:gd name="T98" fmla="*/ 1937 w 3088"/>
                <a:gd name="T99" fmla="*/ 2047 h 2339"/>
                <a:gd name="T100" fmla="*/ 2002 w 3088"/>
                <a:gd name="T101" fmla="*/ 2254 h 2339"/>
                <a:gd name="T102" fmla="*/ 2061 w 3088"/>
                <a:gd name="T103" fmla="*/ 2041 h 2339"/>
                <a:gd name="T104" fmla="*/ 2002 w 3088"/>
                <a:gd name="T105" fmla="*/ 2073 h 2339"/>
                <a:gd name="T106" fmla="*/ 767 w 3088"/>
                <a:gd name="T107" fmla="*/ 1934 h 2339"/>
                <a:gd name="T108" fmla="*/ 1202 w 3088"/>
                <a:gd name="T109" fmla="*/ 2037 h 2339"/>
                <a:gd name="T110" fmla="*/ 1108 w 3088"/>
                <a:gd name="T111" fmla="*/ 2086 h 2339"/>
                <a:gd name="T112" fmla="*/ 1280 w 3088"/>
                <a:gd name="T113" fmla="*/ 2078 h 2339"/>
                <a:gd name="T114" fmla="*/ 1385 w 3088"/>
                <a:gd name="T115" fmla="*/ 2249 h 2339"/>
                <a:gd name="T116" fmla="*/ 1403 w 3088"/>
                <a:gd name="T117" fmla="*/ 2332 h 2339"/>
                <a:gd name="T118" fmla="*/ 1354 w 3088"/>
                <a:gd name="T119" fmla="*/ 2200 h 2339"/>
                <a:gd name="T120" fmla="*/ 993 w 3088"/>
                <a:gd name="T121" fmla="*/ 2123 h 2339"/>
                <a:gd name="T122" fmla="*/ 397 w 3088"/>
                <a:gd name="T123" fmla="*/ 963 h 23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088" h="2339">
                  <a:moveTo>
                    <a:pt x="257" y="1763"/>
                  </a:moveTo>
                  <a:lnTo>
                    <a:pt x="257" y="1763"/>
                  </a:lnTo>
                  <a:lnTo>
                    <a:pt x="257" y="1755"/>
                  </a:lnTo>
                  <a:lnTo>
                    <a:pt x="256" y="1749"/>
                  </a:lnTo>
                  <a:lnTo>
                    <a:pt x="253" y="1736"/>
                  </a:lnTo>
                  <a:lnTo>
                    <a:pt x="247" y="1725"/>
                  </a:lnTo>
                  <a:lnTo>
                    <a:pt x="241" y="1716"/>
                  </a:lnTo>
                  <a:lnTo>
                    <a:pt x="233" y="1709"/>
                  </a:lnTo>
                  <a:lnTo>
                    <a:pt x="225" y="1704"/>
                  </a:lnTo>
                  <a:lnTo>
                    <a:pt x="219" y="1699"/>
                  </a:lnTo>
                  <a:lnTo>
                    <a:pt x="212" y="1696"/>
                  </a:lnTo>
                  <a:lnTo>
                    <a:pt x="212" y="1696"/>
                  </a:lnTo>
                  <a:lnTo>
                    <a:pt x="220" y="1690"/>
                  </a:lnTo>
                  <a:lnTo>
                    <a:pt x="226" y="1685"/>
                  </a:lnTo>
                  <a:lnTo>
                    <a:pt x="232" y="1678"/>
                  </a:lnTo>
                  <a:lnTo>
                    <a:pt x="237" y="1671"/>
                  </a:lnTo>
                  <a:lnTo>
                    <a:pt x="242" y="1663"/>
                  </a:lnTo>
                  <a:lnTo>
                    <a:pt x="244" y="1654"/>
                  </a:lnTo>
                  <a:lnTo>
                    <a:pt x="246" y="1645"/>
                  </a:lnTo>
                  <a:lnTo>
                    <a:pt x="246" y="1635"/>
                  </a:lnTo>
                  <a:lnTo>
                    <a:pt x="246" y="1635"/>
                  </a:lnTo>
                  <a:lnTo>
                    <a:pt x="246" y="1626"/>
                  </a:lnTo>
                  <a:lnTo>
                    <a:pt x="245" y="1618"/>
                  </a:lnTo>
                  <a:lnTo>
                    <a:pt x="243" y="1610"/>
                  </a:lnTo>
                  <a:lnTo>
                    <a:pt x="241" y="1602"/>
                  </a:lnTo>
                  <a:lnTo>
                    <a:pt x="237" y="1594"/>
                  </a:lnTo>
                  <a:lnTo>
                    <a:pt x="233" y="1588"/>
                  </a:lnTo>
                  <a:lnTo>
                    <a:pt x="227" y="1582"/>
                  </a:lnTo>
                  <a:lnTo>
                    <a:pt x="222" y="1577"/>
                  </a:lnTo>
                  <a:lnTo>
                    <a:pt x="215" y="1572"/>
                  </a:lnTo>
                  <a:lnTo>
                    <a:pt x="209" y="1568"/>
                  </a:lnTo>
                  <a:lnTo>
                    <a:pt x="201" y="1565"/>
                  </a:lnTo>
                  <a:lnTo>
                    <a:pt x="192" y="1561"/>
                  </a:lnTo>
                  <a:lnTo>
                    <a:pt x="183" y="1559"/>
                  </a:lnTo>
                  <a:lnTo>
                    <a:pt x="173" y="1557"/>
                  </a:lnTo>
                  <a:lnTo>
                    <a:pt x="163" y="1557"/>
                  </a:lnTo>
                  <a:lnTo>
                    <a:pt x="152" y="1556"/>
                  </a:lnTo>
                  <a:lnTo>
                    <a:pt x="22" y="1556"/>
                  </a:lnTo>
                  <a:lnTo>
                    <a:pt x="22" y="1860"/>
                  </a:lnTo>
                  <a:lnTo>
                    <a:pt x="151" y="1860"/>
                  </a:lnTo>
                  <a:lnTo>
                    <a:pt x="151" y="1860"/>
                  </a:lnTo>
                  <a:lnTo>
                    <a:pt x="163" y="1860"/>
                  </a:lnTo>
                  <a:lnTo>
                    <a:pt x="174" y="1859"/>
                  </a:lnTo>
                  <a:lnTo>
                    <a:pt x="185" y="1857"/>
                  </a:lnTo>
                  <a:lnTo>
                    <a:pt x="195" y="1854"/>
                  </a:lnTo>
                  <a:lnTo>
                    <a:pt x="205" y="1850"/>
                  </a:lnTo>
                  <a:lnTo>
                    <a:pt x="214" y="1846"/>
                  </a:lnTo>
                  <a:lnTo>
                    <a:pt x="222" y="1840"/>
                  </a:lnTo>
                  <a:lnTo>
                    <a:pt x="228" y="1835"/>
                  </a:lnTo>
                  <a:lnTo>
                    <a:pt x="235" y="1828"/>
                  </a:lnTo>
                  <a:lnTo>
                    <a:pt x="241" y="1821"/>
                  </a:lnTo>
                  <a:lnTo>
                    <a:pt x="246" y="1813"/>
                  </a:lnTo>
                  <a:lnTo>
                    <a:pt x="249" y="1804"/>
                  </a:lnTo>
                  <a:lnTo>
                    <a:pt x="253" y="1795"/>
                  </a:lnTo>
                  <a:lnTo>
                    <a:pt x="255" y="1785"/>
                  </a:lnTo>
                  <a:lnTo>
                    <a:pt x="256" y="1774"/>
                  </a:lnTo>
                  <a:lnTo>
                    <a:pt x="257" y="1763"/>
                  </a:lnTo>
                  <a:lnTo>
                    <a:pt x="257" y="1763"/>
                  </a:lnTo>
                  <a:close/>
                  <a:moveTo>
                    <a:pt x="151" y="1810"/>
                  </a:moveTo>
                  <a:lnTo>
                    <a:pt x="78" y="1810"/>
                  </a:lnTo>
                  <a:lnTo>
                    <a:pt x="78" y="1722"/>
                  </a:lnTo>
                  <a:lnTo>
                    <a:pt x="151" y="1722"/>
                  </a:lnTo>
                  <a:lnTo>
                    <a:pt x="151" y="1722"/>
                  </a:lnTo>
                  <a:lnTo>
                    <a:pt x="162" y="1723"/>
                  </a:lnTo>
                  <a:lnTo>
                    <a:pt x="171" y="1725"/>
                  </a:lnTo>
                  <a:lnTo>
                    <a:pt x="179" y="1728"/>
                  </a:lnTo>
                  <a:lnTo>
                    <a:pt x="185" y="1733"/>
                  </a:lnTo>
                  <a:lnTo>
                    <a:pt x="191" y="1739"/>
                  </a:lnTo>
                  <a:lnTo>
                    <a:pt x="194" y="1747"/>
                  </a:lnTo>
                  <a:lnTo>
                    <a:pt x="196" y="1755"/>
                  </a:lnTo>
                  <a:lnTo>
                    <a:pt x="198" y="1765"/>
                  </a:lnTo>
                  <a:lnTo>
                    <a:pt x="198" y="1765"/>
                  </a:lnTo>
                  <a:lnTo>
                    <a:pt x="196" y="1775"/>
                  </a:lnTo>
                  <a:lnTo>
                    <a:pt x="194" y="1784"/>
                  </a:lnTo>
                  <a:lnTo>
                    <a:pt x="190" y="1792"/>
                  </a:lnTo>
                  <a:lnTo>
                    <a:pt x="185" y="1797"/>
                  </a:lnTo>
                  <a:lnTo>
                    <a:pt x="179" y="1803"/>
                  </a:lnTo>
                  <a:lnTo>
                    <a:pt x="171" y="1806"/>
                  </a:lnTo>
                  <a:lnTo>
                    <a:pt x="161" y="1808"/>
                  </a:lnTo>
                  <a:lnTo>
                    <a:pt x="151" y="1810"/>
                  </a:lnTo>
                  <a:lnTo>
                    <a:pt x="151" y="1810"/>
                  </a:lnTo>
                  <a:close/>
                  <a:moveTo>
                    <a:pt x="150" y="1673"/>
                  </a:moveTo>
                  <a:lnTo>
                    <a:pt x="78" y="1673"/>
                  </a:lnTo>
                  <a:lnTo>
                    <a:pt x="78" y="1608"/>
                  </a:lnTo>
                  <a:lnTo>
                    <a:pt x="148" y="1608"/>
                  </a:lnTo>
                  <a:lnTo>
                    <a:pt x="148" y="1608"/>
                  </a:lnTo>
                  <a:lnTo>
                    <a:pt x="157" y="1609"/>
                  </a:lnTo>
                  <a:lnTo>
                    <a:pt x="166" y="1610"/>
                  </a:lnTo>
                  <a:lnTo>
                    <a:pt x="172" y="1612"/>
                  </a:lnTo>
                  <a:lnTo>
                    <a:pt x="178" y="1615"/>
                  </a:lnTo>
                  <a:lnTo>
                    <a:pt x="182" y="1621"/>
                  </a:lnTo>
                  <a:lnTo>
                    <a:pt x="185" y="1626"/>
                  </a:lnTo>
                  <a:lnTo>
                    <a:pt x="187" y="1633"/>
                  </a:lnTo>
                  <a:lnTo>
                    <a:pt x="188" y="1641"/>
                  </a:lnTo>
                  <a:lnTo>
                    <a:pt x="188" y="1641"/>
                  </a:lnTo>
                  <a:lnTo>
                    <a:pt x="188" y="1646"/>
                  </a:lnTo>
                  <a:lnTo>
                    <a:pt x="187" y="1652"/>
                  </a:lnTo>
                  <a:lnTo>
                    <a:pt x="184" y="1657"/>
                  </a:lnTo>
                  <a:lnTo>
                    <a:pt x="181" y="1662"/>
                  </a:lnTo>
                  <a:lnTo>
                    <a:pt x="175" y="1666"/>
                  </a:lnTo>
                  <a:lnTo>
                    <a:pt x="169" y="1669"/>
                  </a:lnTo>
                  <a:lnTo>
                    <a:pt x="161" y="1672"/>
                  </a:lnTo>
                  <a:lnTo>
                    <a:pt x="150" y="1673"/>
                  </a:lnTo>
                  <a:lnTo>
                    <a:pt x="150" y="1673"/>
                  </a:lnTo>
                  <a:close/>
                  <a:moveTo>
                    <a:pt x="296" y="1764"/>
                  </a:moveTo>
                  <a:lnTo>
                    <a:pt x="296" y="1639"/>
                  </a:lnTo>
                  <a:lnTo>
                    <a:pt x="351" y="1639"/>
                  </a:lnTo>
                  <a:lnTo>
                    <a:pt x="351" y="1761"/>
                  </a:lnTo>
                  <a:lnTo>
                    <a:pt x="351" y="1761"/>
                  </a:lnTo>
                  <a:lnTo>
                    <a:pt x="351" y="1773"/>
                  </a:lnTo>
                  <a:lnTo>
                    <a:pt x="353" y="1785"/>
                  </a:lnTo>
                  <a:lnTo>
                    <a:pt x="356" y="1794"/>
                  </a:lnTo>
                  <a:lnTo>
                    <a:pt x="361" y="1802"/>
                  </a:lnTo>
                  <a:lnTo>
                    <a:pt x="366" y="1807"/>
                  </a:lnTo>
                  <a:lnTo>
                    <a:pt x="373" y="1812"/>
                  </a:lnTo>
                  <a:lnTo>
                    <a:pt x="382" y="1814"/>
                  </a:lnTo>
                  <a:lnTo>
                    <a:pt x="392" y="1815"/>
                  </a:lnTo>
                  <a:lnTo>
                    <a:pt x="392" y="1815"/>
                  </a:lnTo>
                  <a:lnTo>
                    <a:pt x="402" y="1814"/>
                  </a:lnTo>
                  <a:lnTo>
                    <a:pt x="409" y="1812"/>
                  </a:lnTo>
                  <a:lnTo>
                    <a:pt x="417" y="1807"/>
                  </a:lnTo>
                  <a:lnTo>
                    <a:pt x="423" y="1802"/>
                  </a:lnTo>
                  <a:lnTo>
                    <a:pt x="427" y="1794"/>
                  </a:lnTo>
                  <a:lnTo>
                    <a:pt x="430" y="1784"/>
                  </a:lnTo>
                  <a:lnTo>
                    <a:pt x="433" y="1773"/>
                  </a:lnTo>
                  <a:lnTo>
                    <a:pt x="433" y="1761"/>
                  </a:lnTo>
                  <a:lnTo>
                    <a:pt x="433" y="1639"/>
                  </a:lnTo>
                  <a:lnTo>
                    <a:pt x="488" y="1639"/>
                  </a:lnTo>
                  <a:lnTo>
                    <a:pt x="488" y="1860"/>
                  </a:lnTo>
                  <a:lnTo>
                    <a:pt x="433" y="1860"/>
                  </a:lnTo>
                  <a:lnTo>
                    <a:pt x="433" y="1843"/>
                  </a:lnTo>
                  <a:lnTo>
                    <a:pt x="433" y="1843"/>
                  </a:lnTo>
                  <a:lnTo>
                    <a:pt x="428" y="1848"/>
                  </a:lnTo>
                  <a:lnTo>
                    <a:pt x="422" y="1853"/>
                  </a:lnTo>
                  <a:lnTo>
                    <a:pt x="416" y="1857"/>
                  </a:lnTo>
                  <a:lnTo>
                    <a:pt x="409" y="1859"/>
                  </a:lnTo>
                  <a:lnTo>
                    <a:pt x="403" y="1862"/>
                  </a:lnTo>
                  <a:lnTo>
                    <a:pt x="395" y="1864"/>
                  </a:lnTo>
                  <a:lnTo>
                    <a:pt x="387" y="1865"/>
                  </a:lnTo>
                  <a:lnTo>
                    <a:pt x="380" y="1866"/>
                  </a:lnTo>
                  <a:lnTo>
                    <a:pt x="380" y="1866"/>
                  </a:lnTo>
                  <a:lnTo>
                    <a:pt x="366" y="1865"/>
                  </a:lnTo>
                  <a:lnTo>
                    <a:pt x="355" y="1862"/>
                  </a:lnTo>
                  <a:lnTo>
                    <a:pt x="345" y="1859"/>
                  </a:lnTo>
                  <a:lnTo>
                    <a:pt x="336" y="1855"/>
                  </a:lnTo>
                  <a:lnTo>
                    <a:pt x="328" y="1849"/>
                  </a:lnTo>
                  <a:lnTo>
                    <a:pt x="321" y="1844"/>
                  </a:lnTo>
                  <a:lnTo>
                    <a:pt x="316" y="1836"/>
                  </a:lnTo>
                  <a:lnTo>
                    <a:pt x="310" y="1828"/>
                  </a:lnTo>
                  <a:lnTo>
                    <a:pt x="307" y="1821"/>
                  </a:lnTo>
                  <a:lnTo>
                    <a:pt x="304" y="1813"/>
                  </a:lnTo>
                  <a:lnTo>
                    <a:pt x="299" y="1795"/>
                  </a:lnTo>
                  <a:lnTo>
                    <a:pt x="297" y="1779"/>
                  </a:lnTo>
                  <a:lnTo>
                    <a:pt x="296" y="1764"/>
                  </a:lnTo>
                  <a:lnTo>
                    <a:pt x="296" y="1764"/>
                  </a:lnTo>
                  <a:close/>
                  <a:moveTo>
                    <a:pt x="1135" y="1860"/>
                  </a:moveTo>
                  <a:lnTo>
                    <a:pt x="1079" y="1860"/>
                  </a:lnTo>
                  <a:lnTo>
                    <a:pt x="1079" y="1639"/>
                  </a:lnTo>
                  <a:lnTo>
                    <a:pt x="1135" y="1639"/>
                  </a:lnTo>
                  <a:lnTo>
                    <a:pt x="1135" y="1657"/>
                  </a:lnTo>
                  <a:lnTo>
                    <a:pt x="1135" y="1657"/>
                  </a:lnTo>
                  <a:lnTo>
                    <a:pt x="1140" y="1652"/>
                  </a:lnTo>
                  <a:lnTo>
                    <a:pt x="1146" y="1646"/>
                  </a:lnTo>
                  <a:lnTo>
                    <a:pt x="1152" y="1643"/>
                  </a:lnTo>
                  <a:lnTo>
                    <a:pt x="1159" y="1640"/>
                  </a:lnTo>
                  <a:lnTo>
                    <a:pt x="1167" y="1636"/>
                  </a:lnTo>
                  <a:lnTo>
                    <a:pt x="1173" y="1635"/>
                  </a:lnTo>
                  <a:lnTo>
                    <a:pt x="1182" y="1634"/>
                  </a:lnTo>
                  <a:lnTo>
                    <a:pt x="1190" y="1633"/>
                  </a:lnTo>
                  <a:lnTo>
                    <a:pt x="1190" y="1633"/>
                  </a:lnTo>
                  <a:lnTo>
                    <a:pt x="1200" y="1634"/>
                  </a:lnTo>
                  <a:lnTo>
                    <a:pt x="1208" y="1635"/>
                  </a:lnTo>
                  <a:lnTo>
                    <a:pt x="1217" y="1637"/>
                  </a:lnTo>
                  <a:lnTo>
                    <a:pt x="1225" y="1640"/>
                  </a:lnTo>
                  <a:lnTo>
                    <a:pt x="1233" y="1643"/>
                  </a:lnTo>
                  <a:lnTo>
                    <a:pt x="1239" y="1648"/>
                  </a:lnTo>
                  <a:lnTo>
                    <a:pt x="1245" y="1653"/>
                  </a:lnTo>
                  <a:lnTo>
                    <a:pt x="1250" y="1659"/>
                  </a:lnTo>
                  <a:lnTo>
                    <a:pt x="1256" y="1666"/>
                  </a:lnTo>
                  <a:lnTo>
                    <a:pt x="1259" y="1674"/>
                  </a:lnTo>
                  <a:lnTo>
                    <a:pt x="1264" y="1682"/>
                  </a:lnTo>
                  <a:lnTo>
                    <a:pt x="1266" y="1690"/>
                  </a:lnTo>
                  <a:lnTo>
                    <a:pt x="1268" y="1700"/>
                  </a:lnTo>
                  <a:lnTo>
                    <a:pt x="1270" y="1711"/>
                  </a:lnTo>
                  <a:lnTo>
                    <a:pt x="1271" y="1722"/>
                  </a:lnTo>
                  <a:lnTo>
                    <a:pt x="1271" y="1734"/>
                  </a:lnTo>
                  <a:lnTo>
                    <a:pt x="1271" y="1860"/>
                  </a:lnTo>
                  <a:lnTo>
                    <a:pt x="1216" y="1860"/>
                  </a:lnTo>
                  <a:lnTo>
                    <a:pt x="1216" y="1738"/>
                  </a:lnTo>
                  <a:lnTo>
                    <a:pt x="1216" y="1738"/>
                  </a:lnTo>
                  <a:lnTo>
                    <a:pt x="1216" y="1725"/>
                  </a:lnTo>
                  <a:lnTo>
                    <a:pt x="1214" y="1714"/>
                  </a:lnTo>
                  <a:lnTo>
                    <a:pt x="1211" y="1705"/>
                  </a:lnTo>
                  <a:lnTo>
                    <a:pt x="1206" y="1697"/>
                  </a:lnTo>
                  <a:lnTo>
                    <a:pt x="1201" y="1691"/>
                  </a:lnTo>
                  <a:lnTo>
                    <a:pt x="1194" y="1687"/>
                  </a:lnTo>
                  <a:lnTo>
                    <a:pt x="1186" y="1685"/>
                  </a:lnTo>
                  <a:lnTo>
                    <a:pt x="1176" y="1684"/>
                  </a:lnTo>
                  <a:lnTo>
                    <a:pt x="1176" y="1684"/>
                  </a:lnTo>
                  <a:lnTo>
                    <a:pt x="1167" y="1685"/>
                  </a:lnTo>
                  <a:lnTo>
                    <a:pt x="1158" y="1687"/>
                  </a:lnTo>
                  <a:lnTo>
                    <a:pt x="1151" y="1691"/>
                  </a:lnTo>
                  <a:lnTo>
                    <a:pt x="1146" y="1697"/>
                  </a:lnTo>
                  <a:lnTo>
                    <a:pt x="1140" y="1705"/>
                  </a:lnTo>
                  <a:lnTo>
                    <a:pt x="1137" y="1715"/>
                  </a:lnTo>
                  <a:lnTo>
                    <a:pt x="1135" y="1726"/>
                  </a:lnTo>
                  <a:lnTo>
                    <a:pt x="1135" y="1738"/>
                  </a:lnTo>
                  <a:lnTo>
                    <a:pt x="1135" y="1860"/>
                  </a:lnTo>
                  <a:close/>
                  <a:moveTo>
                    <a:pt x="593" y="1742"/>
                  </a:moveTo>
                  <a:lnTo>
                    <a:pt x="593" y="1860"/>
                  </a:lnTo>
                  <a:lnTo>
                    <a:pt x="537" y="1860"/>
                  </a:lnTo>
                  <a:lnTo>
                    <a:pt x="537" y="1639"/>
                  </a:lnTo>
                  <a:lnTo>
                    <a:pt x="593" y="1639"/>
                  </a:lnTo>
                  <a:lnTo>
                    <a:pt x="593" y="1742"/>
                  </a:lnTo>
                  <a:close/>
                  <a:moveTo>
                    <a:pt x="641" y="1573"/>
                  </a:moveTo>
                  <a:lnTo>
                    <a:pt x="696" y="1546"/>
                  </a:lnTo>
                  <a:lnTo>
                    <a:pt x="696" y="1747"/>
                  </a:lnTo>
                  <a:lnTo>
                    <a:pt x="696" y="1860"/>
                  </a:lnTo>
                  <a:lnTo>
                    <a:pt x="641" y="1860"/>
                  </a:lnTo>
                  <a:lnTo>
                    <a:pt x="641" y="1573"/>
                  </a:lnTo>
                  <a:close/>
                  <a:moveTo>
                    <a:pt x="871" y="1654"/>
                  </a:moveTo>
                  <a:lnTo>
                    <a:pt x="871" y="1654"/>
                  </a:lnTo>
                  <a:lnTo>
                    <a:pt x="866" y="1648"/>
                  </a:lnTo>
                  <a:lnTo>
                    <a:pt x="861" y="1645"/>
                  </a:lnTo>
                  <a:lnTo>
                    <a:pt x="854" y="1641"/>
                  </a:lnTo>
                  <a:lnTo>
                    <a:pt x="849" y="1639"/>
                  </a:lnTo>
                  <a:lnTo>
                    <a:pt x="842" y="1636"/>
                  </a:lnTo>
                  <a:lnTo>
                    <a:pt x="835" y="1634"/>
                  </a:lnTo>
                  <a:lnTo>
                    <a:pt x="822" y="1633"/>
                  </a:lnTo>
                  <a:lnTo>
                    <a:pt x="822" y="1633"/>
                  </a:lnTo>
                  <a:lnTo>
                    <a:pt x="812" y="1634"/>
                  </a:lnTo>
                  <a:lnTo>
                    <a:pt x="802" y="1635"/>
                  </a:lnTo>
                  <a:lnTo>
                    <a:pt x="794" y="1637"/>
                  </a:lnTo>
                  <a:lnTo>
                    <a:pt x="786" y="1641"/>
                  </a:lnTo>
                  <a:lnTo>
                    <a:pt x="778" y="1645"/>
                  </a:lnTo>
                  <a:lnTo>
                    <a:pt x="770" y="1651"/>
                  </a:lnTo>
                  <a:lnTo>
                    <a:pt x="764" y="1657"/>
                  </a:lnTo>
                  <a:lnTo>
                    <a:pt x="758" y="1664"/>
                  </a:lnTo>
                  <a:lnTo>
                    <a:pt x="753" y="1672"/>
                  </a:lnTo>
                  <a:lnTo>
                    <a:pt x="748" y="1680"/>
                  </a:lnTo>
                  <a:lnTo>
                    <a:pt x="744" y="1689"/>
                  </a:lnTo>
                  <a:lnTo>
                    <a:pt x="741" y="1699"/>
                  </a:lnTo>
                  <a:lnTo>
                    <a:pt x="738" y="1710"/>
                  </a:lnTo>
                  <a:lnTo>
                    <a:pt x="736" y="1722"/>
                  </a:lnTo>
                  <a:lnTo>
                    <a:pt x="735" y="1734"/>
                  </a:lnTo>
                  <a:lnTo>
                    <a:pt x="735" y="1747"/>
                  </a:lnTo>
                  <a:lnTo>
                    <a:pt x="735" y="1747"/>
                  </a:lnTo>
                  <a:lnTo>
                    <a:pt x="735" y="1761"/>
                  </a:lnTo>
                  <a:lnTo>
                    <a:pt x="736" y="1773"/>
                  </a:lnTo>
                  <a:lnTo>
                    <a:pt x="738" y="1785"/>
                  </a:lnTo>
                  <a:lnTo>
                    <a:pt x="741" y="1796"/>
                  </a:lnTo>
                  <a:lnTo>
                    <a:pt x="744" y="1807"/>
                  </a:lnTo>
                  <a:lnTo>
                    <a:pt x="747" y="1817"/>
                  </a:lnTo>
                  <a:lnTo>
                    <a:pt x="752" y="1826"/>
                  </a:lnTo>
                  <a:lnTo>
                    <a:pt x="757" y="1834"/>
                  </a:lnTo>
                  <a:lnTo>
                    <a:pt x="764" y="1841"/>
                  </a:lnTo>
                  <a:lnTo>
                    <a:pt x="769" y="1847"/>
                  </a:lnTo>
                  <a:lnTo>
                    <a:pt x="777" y="1853"/>
                  </a:lnTo>
                  <a:lnTo>
                    <a:pt x="785" y="1857"/>
                  </a:lnTo>
                  <a:lnTo>
                    <a:pt x="792" y="1860"/>
                  </a:lnTo>
                  <a:lnTo>
                    <a:pt x="801" y="1864"/>
                  </a:lnTo>
                  <a:lnTo>
                    <a:pt x="811" y="1865"/>
                  </a:lnTo>
                  <a:lnTo>
                    <a:pt x="821" y="1866"/>
                  </a:lnTo>
                  <a:lnTo>
                    <a:pt x="821" y="1866"/>
                  </a:lnTo>
                  <a:lnTo>
                    <a:pt x="828" y="1865"/>
                  </a:lnTo>
                  <a:lnTo>
                    <a:pt x="834" y="1864"/>
                  </a:lnTo>
                  <a:lnTo>
                    <a:pt x="841" y="1862"/>
                  </a:lnTo>
                  <a:lnTo>
                    <a:pt x="848" y="1860"/>
                  </a:lnTo>
                  <a:lnTo>
                    <a:pt x="853" y="1857"/>
                  </a:lnTo>
                  <a:lnTo>
                    <a:pt x="860" y="1854"/>
                  </a:lnTo>
                  <a:lnTo>
                    <a:pt x="865" y="1849"/>
                  </a:lnTo>
                  <a:lnTo>
                    <a:pt x="871" y="1844"/>
                  </a:lnTo>
                  <a:lnTo>
                    <a:pt x="871" y="1860"/>
                  </a:lnTo>
                  <a:lnTo>
                    <a:pt x="926" y="1860"/>
                  </a:lnTo>
                  <a:lnTo>
                    <a:pt x="926" y="1546"/>
                  </a:lnTo>
                  <a:lnTo>
                    <a:pt x="871" y="1573"/>
                  </a:lnTo>
                  <a:lnTo>
                    <a:pt x="871" y="1654"/>
                  </a:lnTo>
                  <a:close/>
                  <a:moveTo>
                    <a:pt x="832" y="1815"/>
                  </a:moveTo>
                  <a:lnTo>
                    <a:pt x="832" y="1815"/>
                  </a:lnTo>
                  <a:lnTo>
                    <a:pt x="826" y="1814"/>
                  </a:lnTo>
                  <a:lnTo>
                    <a:pt x="818" y="1812"/>
                  </a:lnTo>
                  <a:lnTo>
                    <a:pt x="811" y="1808"/>
                  </a:lnTo>
                  <a:lnTo>
                    <a:pt x="805" y="1802"/>
                  </a:lnTo>
                  <a:lnTo>
                    <a:pt x="799" y="1793"/>
                  </a:lnTo>
                  <a:lnTo>
                    <a:pt x="795" y="1781"/>
                  </a:lnTo>
                  <a:lnTo>
                    <a:pt x="791" y="1765"/>
                  </a:lnTo>
                  <a:lnTo>
                    <a:pt x="790" y="1746"/>
                  </a:lnTo>
                  <a:lnTo>
                    <a:pt x="790" y="1746"/>
                  </a:lnTo>
                  <a:lnTo>
                    <a:pt x="791" y="1728"/>
                  </a:lnTo>
                  <a:lnTo>
                    <a:pt x="795" y="1715"/>
                  </a:lnTo>
                  <a:lnTo>
                    <a:pt x="799" y="1704"/>
                  </a:lnTo>
                  <a:lnTo>
                    <a:pt x="805" y="1696"/>
                  </a:lnTo>
                  <a:lnTo>
                    <a:pt x="810" y="1689"/>
                  </a:lnTo>
                  <a:lnTo>
                    <a:pt x="818" y="1686"/>
                  </a:lnTo>
                  <a:lnTo>
                    <a:pt x="824" y="1684"/>
                  </a:lnTo>
                  <a:lnTo>
                    <a:pt x="832" y="1684"/>
                  </a:lnTo>
                  <a:lnTo>
                    <a:pt x="832" y="1684"/>
                  </a:lnTo>
                  <a:lnTo>
                    <a:pt x="839" y="1684"/>
                  </a:lnTo>
                  <a:lnTo>
                    <a:pt x="845" y="1686"/>
                  </a:lnTo>
                  <a:lnTo>
                    <a:pt x="852" y="1688"/>
                  </a:lnTo>
                  <a:lnTo>
                    <a:pt x="856" y="1691"/>
                  </a:lnTo>
                  <a:lnTo>
                    <a:pt x="861" y="1695"/>
                  </a:lnTo>
                  <a:lnTo>
                    <a:pt x="865" y="1698"/>
                  </a:lnTo>
                  <a:lnTo>
                    <a:pt x="871" y="1706"/>
                  </a:lnTo>
                  <a:lnTo>
                    <a:pt x="871" y="1793"/>
                  </a:lnTo>
                  <a:lnTo>
                    <a:pt x="871" y="1793"/>
                  </a:lnTo>
                  <a:lnTo>
                    <a:pt x="864" y="1801"/>
                  </a:lnTo>
                  <a:lnTo>
                    <a:pt x="856" y="1807"/>
                  </a:lnTo>
                  <a:lnTo>
                    <a:pt x="852" y="1811"/>
                  </a:lnTo>
                  <a:lnTo>
                    <a:pt x="845" y="1813"/>
                  </a:lnTo>
                  <a:lnTo>
                    <a:pt x="840" y="1814"/>
                  </a:lnTo>
                  <a:lnTo>
                    <a:pt x="832" y="1815"/>
                  </a:lnTo>
                  <a:lnTo>
                    <a:pt x="832" y="1815"/>
                  </a:lnTo>
                  <a:close/>
                  <a:moveTo>
                    <a:pt x="2069" y="1633"/>
                  </a:moveTo>
                  <a:lnTo>
                    <a:pt x="2069" y="1633"/>
                  </a:lnTo>
                  <a:lnTo>
                    <a:pt x="2064" y="1634"/>
                  </a:lnTo>
                  <a:lnTo>
                    <a:pt x="2057" y="1635"/>
                  </a:lnTo>
                  <a:lnTo>
                    <a:pt x="2044" y="1639"/>
                  </a:lnTo>
                  <a:lnTo>
                    <a:pt x="2032" y="1645"/>
                  </a:lnTo>
                  <a:lnTo>
                    <a:pt x="2021" y="1654"/>
                  </a:lnTo>
                  <a:lnTo>
                    <a:pt x="2021" y="1551"/>
                  </a:lnTo>
                  <a:lnTo>
                    <a:pt x="1966" y="1579"/>
                  </a:lnTo>
                  <a:lnTo>
                    <a:pt x="1966" y="1860"/>
                  </a:lnTo>
                  <a:lnTo>
                    <a:pt x="2021" y="1860"/>
                  </a:lnTo>
                  <a:lnTo>
                    <a:pt x="2021" y="1844"/>
                  </a:lnTo>
                  <a:lnTo>
                    <a:pt x="2021" y="1844"/>
                  </a:lnTo>
                  <a:lnTo>
                    <a:pt x="2025" y="1849"/>
                  </a:lnTo>
                  <a:lnTo>
                    <a:pt x="2032" y="1854"/>
                  </a:lnTo>
                  <a:lnTo>
                    <a:pt x="2037" y="1857"/>
                  </a:lnTo>
                  <a:lnTo>
                    <a:pt x="2044" y="1860"/>
                  </a:lnTo>
                  <a:lnTo>
                    <a:pt x="2049" y="1862"/>
                  </a:lnTo>
                  <a:lnTo>
                    <a:pt x="2057" y="1864"/>
                  </a:lnTo>
                  <a:lnTo>
                    <a:pt x="2064" y="1865"/>
                  </a:lnTo>
                  <a:lnTo>
                    <a:pt x="2070" y="1866"/>
                  </a:lnTo>
                  <a:lnTo>
                    <a:pt x="2070" y="1866"/>
                  </a:lnTo>
                  <a:lnTo>
                    <a:pt x="2080" y="1865"/>
                  </a:lnTo>
                  <a:lnTo>
                    <a:pt x="2090" y="1864"/>
                  </a:lnTo>
                  <a:lnTo>
                    <a:pt x="2099" y="1861"/>
                  </a:lnTo>
                  <a:lnTo>
                    <a:pt x="2108" y="1857"/>
                  </a:lnTo>
                  <a:lnTo>
                    <a:pt x="2116" y="1853"/>
                  </a:lnTo>
                  <a:lnTo>
                    <a:pt x="2122" y="1848"/>
                  </a:lnTo>
                  <a:lnTo>
                    <a:pt x="2129" y="1841"/>
                  </a:lnTo>
                  <a:lnTo>
                    <a:pt x="2134" y="1835"/>
                  </a:lnTo>
                  <a:lnTo>
                    <a:pt x="2140" y="1826"/>
                  </a:lnTo>
                  <a:lnTo>
                    <a:pt x="2144" y="1817"/>
                  </a:lnTo>
                  <a:lnTo>
                    <a:pt x="2148" y="1807"/>
                  </a:lnTo>
                  <a:lnTo>
                    <a:pt x="2151" y="1797"/>
                  </a:lnTo>
                  <a:lnTo>
                    <a:pt x="2154" y="1786"/>
                  </a:lnTo>
                  <a:lnTo>
                    <a:pt x="2155" y="1774"/>
                  </a:lnTo>
                  <a:lnTo>
                    <a:pt x="2157" y="1761"/>
                  </a:lnTo>
                  <a:lnTo>
                    <a:pt x="2158" y="1747"/>
                  </a:lnTo>
                  <a:lnTo>
                    <a:pt x="2158" y="1747"/>
                  </a:lnTo>
                  <a:lnTo>
                    <a:pt x="2157" y="1734"/>
                  </a:lnTo>
                  <a:lnTo>
                    <a:pt x="2155" y="1722"/>
                  </a:lnTo>
                  <a:lnTo>
                    <a:pt x="2153" y="1710"/>
                  </a:lnTo>
                  <a:lnTo>
                    <a:pt x="2151" y="1699"/>
                  </a:lnTo>
                  <a:lnTo>
                    <a:pt x="2148" y="1689"/>
                  </a:lnTo>
                  <a:lnTo>
                    <a:pt x="2143" y="1680"/>
                  </a:lnTo>
                  <a:lnTo>
                    <a:pt x="2139" y="1672"/>
                  </a:lnTo>
                  <a:lnTo>
                    <a:pt x="2133" y="1664"/>
                  </a:lnTo>
                  <a:lnTo>
                    <a:pt x="2128" y="1657"/>
                  </a:lnTo>
                  <a:lnTo>
                    <a:pt x="2121" y="1651"/>
                  </a:lnTo>
                  <a:lnTo>
                    <a:pt x="2113" y="1645"/>
                  </a:lnTo>
                  <a:lnTo>
                    <a:pt x="2106" y="1641"/>
                  </a:lnTo>
                  <a:lnTo>
                    <a:pt x="2098" y="1637"/>
                  </a:lnTo>
                  <a:lnTo>
                    <a:pt x="2089" y="1635"/>
                  </a:lnTo>
                  <a:lnTo>
                    <a:pt x="2079" y="1634"/>
                  </a:lnTo>
                  <a:lnTo>
                    <a:pt x="2069" y="1633"/>
                  </a:lnTo>
                  <a:lnTo>
                    <a:pt x="2069" y="1633"/>
                  </a:lnTo>
                  <a:close/>
                  <a:moveTo>
                    <a:pt x="2059" y="1684"/>
                  </a:moveTo>
                  <a:lnTo>
                    <a:pt x="2059" y="1684"/>
                  </a:lnTo>
                  <a:lnTo>
                    <a:pt x="2067" y="1685"/>
                  </a:lnTo>
                  <a:lnTo>
                    <a:pt x="2075" y="1687"/>
                  </a:lnTo>
                  <a:lnTo>
                    <a:pt x="2081" y="1691"/>
                  </a:lnTo>
                  <a:lnTo>
                    <a:pt x="2088" y="1698"/>
                  </a:lnTo>
                  <a:lnTo>
                    <a:pt x="2094" y="1706"/>
                  </a:lnTo>
                  <a:lnTo>
                    <a:pt x="2097" y="1717"/>
                  </a:lnTo>
                  <a:lnTo>
                    <a:pt x="2100" y="1730"/>
                  </a:lnTo>
                  <a:lnTo>
                    <a:pt x="2101" y="1746"/>
                  </a:lnTo>
                  <a:lnTo>
                    <a:pt x="2101" y="1746"/>
                  </a:lnTo>
                  <a:lnTo>
                    <a:pt x="2100" y="1762"/>
                  </a:lnTo>
                  <a:lnTo>
                    <a:pt x="2098" y="1776"/>
                  </a:lnTo>
                  <a:lnTo>
                    <a:pt x="2096" y="1787"/>
                  </a:lnTo>
                  <a:lnTo>
                    <a:pt x="2091" y="1797"/>
                  </a:lnTo>
                  <a:lnTo>
                    <a:pt x="2085" y="1805"/>
                  </a:lnTo>
                  <a:lnTo>
                    <a:pt x="2078" y="1811"/>
                  </a:lnTo>
                  <a:lnTo>
                    <a:pt x="2070" y="1814"/>
                  </a:lnTo>
                  <a:lnTo>
                    <a:pt x="2061" y="1815"/>
                  </a:lnTo>
                  <a:lnTo>
                    <a:pt x="2061" y="1815"/>
                  </a:lnTo>
                  <a:lnTo>
                    <a:pt x="2053" y="1814"/>
                  </a:lnTo>
                  <a:lnTo>
                    <a:pt x="2046" y="1813"/>
                  </a:lnTo>
                  <a:lnTo>
                    <a:pt x="2041" y="1810"/>
                  </a:lnTo>
                  <a:lnTo>
                    <a:pt x="2035" y="1807"/>
                  </a:lnTo>
                  <a:lnTo>
                    <a:pt x="2026" y="1800"/>
                  </a:lnTo>
                  <a:lnTo>
                    <a:pt x="2021" y="1794"/>
                  </a:lnTo>
                  <a:lnTo>
                    <a:pt x="2021" y="1706"/>
                  </a:lnTo>
                  <a:lnTo>
                    <a:pt x="2021" y="1706"/>
                  </a:lnTo>
                  <a:lnTo>
                    <a:pt x="2024" y="1701"/>
                  </a:lnTo>
                  <a:lnTo>
                    <a:pt x="2029" y="1697"/>
                  </a:lnTo>
                  <a:lnTo>
                    <a:pt x="2033" y="1693"/>
                  </a:lnTo>
                  <a:lnTo>
                    <a:pt x="2037" y="1689"/>
                  </a:lnTo>
                  <a:lnTo>
                    <a:pt x="2043" y="1687"/>
                  </a:lnTo>
                  <a:lnTo>
                    <a:pt x="2048" y="1685"/>
                  </a:lnTo>
                  <a:lnTo>
                    <a:pt x="2054" y="1684"/>
                  </a:lnTo>
                  <a:lnTo>
                    <a:pt x="2059" y="1684"/>
                  </a:lnTo>
                  <a:lnTo>
                    <a:pt x="2059" y="1684"/>
                  </a:lnTo>
                  <a:close/>
                  <a:moveTo>
                    <a:pt x="1445" y="1654"/>
                  </a:moveTo>
                  <a:lnTo>
                    <a:pt x="1445" y="1654"/>
                  </a:lnTo>
                  <a:lnTo>
                    <a:pt x="1440" y="1650"/>
                  </a:lnTo>
                  <a:lnTo>
                    <a:pt x="1435" y="1645"/>
                  </a:lnTo>
                  <a:lnTo>
                    <a:pt x="1428" y="1642"/>
                  </a:lnTo>
                  <a:lnTo>
                    <a:pt x="1423" y="1639"/>
                  </a:lnTo>
                  <a:lnTo>
                    <a:pt x="1416" y="1636"/>
                  </a:lnTo>
                  <a:lnTo>
                    <a:pt x="1409" y="1634"/>
                  </a:lnTo>
                  <a:lnTo>
                    <a:pt x="1403" y="1634"/>
                  </a:lnTo>
                  <a:lnTo>
                    <a:pt x="1396" y="1633"/>
                  </a:lnTo>
                  <a:lnTo>
                    <a:pt x="1396" y="1633"/>
                  </a:lnTo>
                  <a:lnTo>
                    <a:pt x="1386" y="1634"/>
                  </a:lnTo>
                  <a:lnTo>
                    <a:pt x="1376" y="1635"/>
                  </a:lnTo>
                  <a:lnTo>
                    <a:pt x="1367" y="1637"/>
                  </a:lnTo>
                  <a:lnTo>
                    <a:pt x="1360" y="1641"/>
                  </a:lnTo>
                  <a:lnTo>
                    <a:pt x="1352" y="1645"/>
                  </a:lnTo>
                  <a:lnTo>
                    <a:pt x="1344" y="1651"/>
                  </a:lnTo>
                  <a:lnTo>
                    <a:pt x="1338" y="1657"/>
                  </a:lnTo>
                  <a:lnTo>
                    <a:pt x="1332" y="1664"/>
                  </a:lnTo>
                  <a:lnTo>
                    <a:pt x="1327" y="1672"/>
                  </a:lnTo>
                  <a:lnTo>
                    <a:pt x="1322" y="1680"/>
                  </a:lnTo>
                  <a:lnTo>
                    <a:pt x="1318" y="1689"/>
                  </a:lnTo>
                  <a:lnTo>
                    <a:pt x="1314" y="1699"/>
                  </a:lnTo>
                  <a:lnTo>
                    <a:pt x="1312" y="1710"/>
                  </a:lnTo>
                  <a:lnTo>
                    <a:pt x="1310" y="1722"/>
                  </a:lnTo>
                  <a:lnTo>
                    <a:pt x="1309" y="1734"/>
                  </a:lnTo>
                  <a:lnTo>
                    <a:pt x="1309" y="1747"/>
                  </a:lnTo>
                  <a:lnTo>
                    <a:pt x="1309" y="1747"/>
                  </a:lnTo>
                  <a:lnTo>
                    <a:pt x="1309" y="1761"/>
                  </a:lnTo>
                  <a:lnTo>
                    <a:pt x="1310" y="1773"/>
                  </a:lnTo>
                  <a:lnTo>
                    <a:pt x="1312" y="1785"/>
                  </a:lnTo>
                  <a:lnTo>
                    <a:pt x="1314" y="1796"/>
                  </a:lnTo>
                  <a:lnTo>
                    <a:pt x="1318" y="1807"/>
                  </a:lnTo>
                  <a:lnTo>
                    <a:pt x="1321" y="1817"/>
                  </a:lnTo>
                  <a:lnTo>
                    <a:pt x="1327" y="1826"/>
                  </a:lnTo>
                  <a:lnTo>
                    <a:pt x="1331" y="1834"/>
                  </a:lnTo>
                  <a:lnTo>
                    <a:pt x="1338" y="1841"/>
                  </a:lnTo>
                  <a:lnTo>
                    <a:pt x="1343" y="1847"/>
                  </a:lnTo>
                  <a:lnTo>
                    <a:pt x="1351" y="1853"/>
                  </a:lnTo>
                  <a:lnTo>
                    <a:pt x="1359" y="1857"/>
                  </a:lnTo>
                  <a:lnTo>
                    <a:pt x="1366" y="1860"/>
                  </a:lnTo>
                  <a:lnTo>
                    <a:pt x="1375" y="1864"/>
                  </a:lnTo>
                  <a:lnTo>
                    <a:pt x="1385" y="1865"/>
                  </a:lnTo>
                  <a:lnTo>
                    <a:pt x="1395" y="1865"/>
                  </a:lnTo>
                  <a:lnTo>
                    <a:pt x="1395" y="1865"/>
                  </a:lnTo>
                  <a:lnTo>
                    <a:pt x="1402" y="1865"/>
                  </a:lnTo>
                  <a:lnTo>
                    <a:pt x="1408" y="1864"/>
                  </a:lnTo>
                  <a:lnTo>
                    <a:pt x="1415" y="1862"/>
                  </a:lnTo>
                  <a:lnTo>
                    <a:pt x="1421" y="1860"/>
                  </a:lnTo>
                  <a:lnTo>
                    <a:pt x="1428" y="1857"/>
                  </a:lnTo>
                  <a:lnTo>
                    <a:pt x="1434" y="1853"/>
                  </a:lnTo>
                  <a:lnTo>
                    <a:pt x="1439" y="1849"/>
                  </a:lnTo>
                  <a:lnTo>
                    <a:pt x="1445" y="1844"/>
                  </a:lnTo>
                  <a:lnTo>
                    <a:pt x="1445" y="1849"/>
                  </a:lnTo>
                  <a:lnTo>
                    <a:pt x="1445" y="1849"/>
                  </a:lnTo>
                  <a:lnTo>
                    <a:pt x="1445" y="1858"/>
                  </a:lnTo>
                  <a:lnTo>
                    <a:pt x="1444" y="1868"/>
                  </a:lnTo>
                  <a:lnTo>
                    <a:pt x="1441" y="1878"/>
                  </a:lnTo>
                  <a:lnTo>
                    <a:pt x="1439" y="1882"/>
                  </a:lnTo>
                  <a:lnTo>
                    <a:pt x="1436" y="1887"/>
                  </a:lnTo>
                  <a:lnTo>
                    <a:pt x="1433" y="1891"/>
                  </a:lnTo>
                  <a:lnTo>
                    <a:pt x="1428" y="1896"/>
                  </a:lnTo>
                  <a:lnTo>
                    <a:pt x="1421" y="1899"/>
                  </a:lnTo>
                  <a:lnTo>
                    <a:pt x="1415" y="1901"/>
                  </a:lnTo>
                  <a:lnTo>
                    <a:pt x="1407" y="1904"/>
                  </a:lnTo>
                  <a:lnTo>
                    <a:pt x="1397" y="1905"/>
                  </a:lnTo>
                  <a:lnTo>
                    <a:pt x="1386" y="1908"/>
                  </a:lnTo>
                  <a:lnTo>
                    <a:pt x="1374" y="1908"/>
                  </a:lnTo>
                  <a:lnTo>
                    <a:pt x="1372" y="1908"/>
                  </a:lnTo>
                  <a:lnTo>
                    <a:pt x="1391" y="1951"/>
                  </a:lnTo>
                  <a:lnTo>
                    <a:pt x="1392" y="1951"/>
                  </a:lnTo>
                  <a:lnTo>
                    <a:pt x="1392" y="1951"/>
                  </a:lnTo>
                  <a:lnTo>
                    <a:pt x="1405" y="1951"/>
                  </a:lnTo>
                  <a:lnTo>
                    <a:pt x="1417" y="1948"/>
                  </a:lnTo>
                  <a:lnTo>
                    <a:pt x="1429" y="1946"/>
                  </a:lnTo>
                  <a:lnTo>
                    <a:pt x="1439" y="1943"/>
                  </a:lnTo>
                  <a:lnTo>
                    <a:pt x="1449" y="1940"/>
                  </a:lnTo>
                  <a:lnTo>
                    <a:pt x="1458" y="1935"/>
                  </a:lnTo>
                  <a:lnTo>
                    <a:pt x="1466" y="1929"/>
                  </a:lnTo>
                  <a:lnTo>
                    <a:pt x="1473" y="1923"/>
                  </a:lnTo>
                  <a:lnTo>
                    <a:pt x="1480" y="1915"/>
                  </a:lnTo>
                  <a:lnTo>
                    <a:pt x="1484" y="1907"/>
                  </a:lnTo>
                  <a:lnTo>
                    <a:pt x="1490" y="1898"/>
                  </a:lnTo>
                  <a:lnTo>
                    <a:pt x="1493" y="1888"/>
                  </a:lnTo>
                  <a:lnTo>
                    <a:pt x="1497" y="1877"/>
                  </a:lnTo>
                  <a:lnTo>
                    <a:pt x="1499" y="1866"/>
                  </a:lnTo>
                  <a:lnTo>
                    <a:pt x="1500" y="1854"/>
                  </a:lnTo>
                  <a:lnTo>
                    <a:pt x="1500" y="1839"/>
                  </a:lnTo>
                  <a:lnTo>
                    <a:pt x="1500" y="1639"/>
                  </a:lnTo>
                  <a:lnTo>
                    <a:pt x="1445" y="1639"/>
                  </a:lnTo>
                  <a:lnTo>
                    <a:pt x="1445" y="1654"/>
                  </a:lnTo>
                  <a:close/>
                  <a:moveTo>
                    <a:pt x="1445" y="1706"/>
                  </a:moveTo>
                  <a:lnTo>
                    <a:pt x="1445" y="1793"/>
                  </a:lnTo>
                  <a:lnTo>
                    <a:pt x="1445" y="1793"/>
                  </a:lnTo>
                  <a:lnTo>
                    <a:pt x="1438" y="1801"/>
                  </a:lnTo>
                  <a:lnTo>
                    <a:pt x="1429" y="1808"/>
                  </a:lnTo>
                  <a:lnTo>
                    <a:pt x="1425" y="1811"/>
                  </a:lnTo>
                  <a:lnTo>
                    <a:pt x="1419" y="1813"/>
                  </a:lnTo>
                  <a:lnTo>
                    <a:pt x="1413" y="1814"/>
                  </a:lnTo>
                  <a:lnTo>
                    <a:pt x="1406" y="1815"/>
                  </a:lnTo>
                  <a:lnTo>
                    <a:pt x="1406" y="1815"/>
                  </a:lnTo>
                  <a:lnTo>
                    <a:pt x="1398" y="1814"/>
                  </a:lnTo>
                  <a:lnTo>
                    <a:pt x="1392" y="1812"/>
                  </a:lnTo>
                  <a:lnTo>
                    <a:pt x="1384" y="1807"/>
                  </a:lnTo>
                  <a:lnTo>
                    <a:pt x="1378" y="1802"/>
                  </a:lnTo>
                  <a:lnTo>
                    <a:pt x="1373" y="1793"/>
                  </a:lnTo>
                  <a:lnTo>
                    <a:pt x="1369" y="1781"/>
                  </a:lnTo>
                  <a:lnTo>
                    <a:pt x="1365" y="1765"/>
                  </a:lnTo>
                  <a:lnTo>
                    <a:pt x="1364" y="1746"/>
                  </a:lnTo>
                  <a:lnTo>
                    <a:pt x="1364" y="1746"/>
                  </a:lnTo>
                  <a:lnTo>
                    <a:pt x="1365" y="1728"/>
                  </a:lnTo>
                  <a:lnTo>
                    <a:pt x="1369" y="1715"/>
                  </a:lnTo>
                  <a:lnTo>
                    <a:pt x="1373" y="1704"/>
                  </a:lnTo>
                  <a:lnTo>
                    <a:pt x="1378" y="1696"/>
                  </a:lnTo>
                  <a:lnTo>
                    <a:pt x="1384" y="1689"/>
                  </a:lnTo>
                  <a:lnTo>
                    <a:pt x="1392" y="1686"/>
                  </a:lnTo>
                  <a:lnTo>
                    <a:pt x="1398" y="1684"/>
                  </a:lnTo>
                  <a:lnTo>
                    <a:pt x="1406" y="1684"/>
                  </a:lnTo>
                  <a:lnTo>
                    <a:pt x="1406" y="1684"/>
                  </a:lnTo>
                  <a:lnTo>
                    <a:pt x="1413" y="1684"/>
                  </a:lnTo>
                  <a:lnTo>
                    <a:pt x="1419" y="1686"/>
                  </a:lnTo>
                  <a:lnTo>
                    <a:pt x="1426" y="1688"/>
                  </a:lnTo>
                  <a:lnTo>
                    <a:pt x="1430" y="1690"/>
                  </a:lnTo>
                  <a:lnTo>
                    <a:pt x="1435" y="1695"/>
                  </a:lnTo>
                  <a:lnTo>
                    <a:pt x="1439" y="1698"/>
                  </a:lnTo>
                  <a:lnTo>
                    <a:pt x="1445" y="1706"/>
                  </a:lnTo>
                  <a:lnTo>
                    <a:pt x="1445" y="1706"/>
                  </a:lnTo>
                  <a:close/>
                  <a:moveTo>
                    <a:pt x="1671" y="1693"/>
                  </a:moveTo>
                  <a:lnTo>
                    <a:pt x="1671" y="1693"/>
                  </a:lnTo>
                  <a:lnTo>
                    <a:pt x="1684" y="1686"/>
                  </a:lnTo>
                  <a:lnTo>
                    <a:pt x="1697" y="1682"/>
                  </a:lnTo>
                  <a:lnTo>
                    <a:pt x="1712" y="1678"/>
                  </a:lnTo>
                  <a:lnTo>
                    <a:pt x="1727" y="1677"/>
                  </a:lnTo>
                  <a:lnTo>
                    <a:pt x="1727" y="1677"/>
                  </a:lnTo>
                  <a:lnTo>
                    <a:pt x="1737" y="1678"/>
                  </a:lnTo>
                  <a:lnTo>
                    <a:pt x="1745" y="1679"/>
                  </a:lnTo>
                  <a:lnTo>
                    <a:pt x="1751" y="1682"/>
                  </a:lnTo>
                  <a:lnTo>
                    <a:pt x="1757" y="1686"/>
                  </a:lnTo>
                  <a:lnTo>
                    <a:pt x="1761" y="1690"/>
                  </a:lnTo>
                  <a:lnTo>
                    <a:pt x="1765" y="1696"/>
                  </a:lnTo>
                  <a:lnTo>
                    <a:pt x="1767" y="1701"/>
                  </a:lnTo>
                  <a:lnTo>
                    <a:pt x="1767" y="1709"/>
                  </a:lnTo>
                  <a:lnTo>
                    <a:pt x="1767" y="1725"/>
                  </a:lnTo>
                  <a:lnTo>
                    <a:pt x="1767" y="1725"/>
                  </a:lnTo>
                  <a:lnTo>
                    <a:pt x="1757" y="1720"/>
                  </a:lnTo>
                  <a:lnTo>
                    <a:pt x="1745" y="1717"/>
                  </a:lnTo>
                  <a:lnTo>
                    <a:pt x="1733" y="1715"/>
                  </a:lnTo>
                  <a:lnTo>
                    <a:pt x="1719" y="1714"/>
                  </a:lnTo>
                  <a:lnTo>
                    <a:pt x="1719" y="1714"/>
                  </a:lnTo>
                  <a:lnTo>
                    <a:pt x="1704" y="1715"/>
                  </a:lnTo>
                  <a:lnTo>
                    <a:pt x="1689" y="1718"/>
                  </a:lnTo>
                  <a:lnTo>
                    <a:pt x="1674" y="1722"/>
                  </a:lnTo>
                  <a:lnTo>
                    <a:pt x="1667" y="1726"/>
                  </a:lnTo>
                  <a:lnTo>
                    <a:pt x="1660" y="1730"/>
                  </a:lnTo>
                  <a:lnTo>
                    <a:pt x="1654" y="1734"/>
                  </a:lnTo>
                  <a:lnTo>
                    <a:pt x="1649" y="1740"/>
                  </a:lnTo>
                  <a:lnTo>
                    <a:pt x="1643" y="1746"/>
                  </a:lnTo>
                  <a:lnTo>
                    <a:pt x="1639" y="1752"/>
                  </a:lnTo>
                  <a:lnTo>
                    <a:pt x="1636" y="1760"/>
                  </a:lnTo>
                  <a:lnTo>
                    <a:pt x="1633" y="1769"/>
                  </a:lnTo>
                  <a:lnTo>
                    <a:pt x="1632" y="1778"/>
                  </a:lnTo>
                  <a:lnTo>
                    <a:pt x="1631" y="1786"/>
                  </a:lnTo>
                  <a:lnTo>
                    <a:pt x="1631" y="1786"/>
                  </a:lnTo>
                  <a:lnTo>
                    <a:pt x="1632" y="1797"/>
                  </a:lnTo>
                  <a:lnTo>
                    <a:pt x="1633" y="1807"/>
                  </a:lnTo>
                  <a:lnTo>
                    <a:pt x="1636" y="1815"/>
                  </a:lnTo>
                  <a:lnTo>
                    <a:pt x="1639" y="1824"/>
                  </a:lnTo>
                  <a:lnTo>
                    <a:pt x="1642" y="1830"/>
                  </a:lnTo>
                  <a:lnTo>
                    <a:pt x="1648" y="1837"/>
                  </a:lnTo>
                  <a:lnTo>
                    <a:pt x="1652" y="1843"/>
                  </a:lnTo>
                  <a:lnTo>
                    <a:pt x="1659" y="1848"/>
                  </a:lnTo>
                  <a:lnTo>
                    <a:pt x="1664" y="1853"/>
                  </a:lnTo>
                  <a:lnTo>
                    <a:pt x="1671" y="1856"/>
                  </a:lnTo>
                  <a:lnTo>
                    <a:pt x="1685" y="1861"/>
                  </a:lnTo>
                  <a:lnTo>
                    <a:pt x="1700" y="1865"/>
                  </a:lnTo>
                  <a:lnTo>
                    <a:pt x="1714" y="1866"/>
                  </a:lnTo>
                  <a:lnTo>
                    <a:pt x="1714" y="1866"/>
                  </a:lnTo>
                  <a:lnTo>
                    <a:pt x="1726" y="1864"/>
                  </a:lnTo>
                  <a:lnTo>
                    <a:pt x="1734" y="1862"/>
                  </a:lnTo>
                  <a:lnTo>
                    <a:pt x="1740" y="1860"/>
                  </a:lnTo>
                  <a:lnTo>
                    <a:pt x="1748" y="1857"/>
                  </a:lnTo>
                  <a:lnTo>
                    <a:pt x="1755" y="1853"/>
                  </a:lnTo>
                  <a:lnTo>
                    <a:pt x="1761" y="1848"/>
                  </a:lnTo>
                  <a:lnTo>
                    <a:pt x="1767" y="1843"/>
                  </a:lnTo>
                  <a:lnTo>
                    <a:pt x="1767" y="1860"/>
                  </a:lnTo>
                  <a:lnTo>
                    <a:pt x="1822" y="1860"/>
                  </a:lnTo>
                  <a:lnTo>
                    <a:pt x="1822" y="1710"/>
                  </a:lnTo>
                  <a:lnTo>
                    <a:pt x="1822" y="1710"/>
                  </a:lnTo>
                  <a:lnTo>
                    <a:pt x="1822" y="1701"/>
                  </a:lnTo>
                  <a:lnTo>
                    <a:pt x="1821" y="1694"/>
                  </a:lnTo>
                  <a:lnTo>
                    <a:pt x="1819" y="1686"/>
                  </a:lnTo>
                  <a:lnTo>
                    <a:pt x="1817" y="1678"/>
                  </a:lnTo>
                  <a:lnTo>
                    <a:pt x="1812" y="1672"/>
                  </a:lnTo>
                  <a:lnTo>
                    <a:pt x="1809" y="1665"/>
                  </a:lnTo>
                  <a:lnTo>
                    <a:pt x="1803" y="1659"/>
                  </a:lnTo>
                  <a:lnTo>
                    <a:pt x="1798" y="1654"/>
                  </a:lnTo>
                  <a:lnTo>
                    <a:pt x="1792" y="1650"/>
                  </a:lnTo>
                  <a:lnTo>
                    <a:pt x="1786" y="1645"/>
                  </a:lnTo>
                  <a:lnTo>
                    <a:pt x="1778" y="1642"/>
                  </a:lnTo>
                  <a:lnTo>
                    <a:pt x="1770" y="1639"/>
                  </a:lnTo>
                  <a:lnTo>
                    <a:pt x="1761" y="1636"/>
                  </a:lnTo>
                  <a:lnTo>
                    <a:pt x="1753" y="1635"/>
                  </a:lnTo>
                  <a:lnTo>
                    <a:pt x="1743" y="1634"/>
                  </a:lnTo>
                  <a:lnTo>
                    <a:pt x="1733" y="1633"/>
                  </a:lnTo>
                  <a:lnTo>
                    <a:pt x="1733" y="1633"/>
                  </a:lnTo>
                  <a:lnTo>
                    <a:pt x="1721" y="1634"/>
                  </a:lnTo>
                  <a:lnTo>
                    <a:pt x="1711" y="1634"/>
                  </a:lnTo>
                  <a:lnTo>
                    <a:pt x="1700" y="1636"/>
                  </a:lnTo>
                  <a:lnTo>
                    <a:pt x="1689" y="1639"/>
                  </a:lnTo>
                  <a:lnTo>
                    <a:pt x="1679" y="1642"/>
                  </a:lnTo>
                  <a:lnTo>
                    <a:pt x="1669" y="1645"/>
                  </a:lnTo>
                  <a:lnTo>
                    <a:pt x="1659" y="1650"/>
                  </a:lnTo>
                  <a:lnTo>
                    <a:pt x="1649" y="1655"/>
                  </a:lnTo>
                  <a:lnTo>
                    <a:pt x="1671" y="1693"/>
                  </a:lnTo>
                  <a:close/>
                  <a:moveTo>
                    <a:pt x="1686" y="1786"/>
                  </a:moveTo>
                  <a:lnTo>
                    <a:pt x="1686" y="1786"/>
                  </a:lnTo>
                  <a:lnTo>
                    <a:pt x="1686" y="1780"/>
                  </a:lnTo>
                  <a:lnTo>
                    <a:pt x="1689" y="1773"/>
                  </a:lnTo>
                  <a:lnTo>
                    <a:pt x="1692" y="1768"/>
                  </a:lnTo>
                  <a:lnTo>
                    <a:pt x="1696" y="1763"/>
                  </a:lnTo>
                  <a:lnTo>
                    <a:pt x="1702" y="1760"/>
                  </a:lnTo>
                  <a:lnTo>
                    <a:pt x="1708" y="1758"/>
                  </a:lnTo>
                  <a:lnTo>
                    <a:pt x="1716" y="1755"/>
                  </a:lnTo>
                  <a:lnTo>
                    <a:pt x="1724" y="1755"/>
                  </a:lnTo>
                  <a:lnTo>
                    <a:pt x="1724" y="1755"/>
                  </a:lnTo>
                  <a:lnTo>
                    <a:pt x="1736" y="1755"/>
                  </a:lnTo>
                  <a:lnTo>
                    <a:pt x="1747" y="1758"/>
                  </a:lnTo>
                  <a:lnTo>
                    <a:pt x="1757" y="1761"/>
                  </a:lnTo>
                  <a:lnTo>
                    <a:pt x="1767" y="1766"/>
                  </a:lnTo>
                  <a:lnTo>
                    <a:pt x="1767" y="1796"/>
                  </a:lnTo>
                  <a:lnTo>
                    <a:pt x="1767" y="1796"/>
                  </a:lnTo>
                  <a:lnTo>
                    <a:pt x="1765" y="1801"/>
                  </a:lnTo>
                  <a:lnTo>
                    <a:pt x="1760" y="1805"/>
                  </a:lnTo>
                  <a:lnTo>
                    <a:pt x="1756" y="1810"/>
                  </a:lnTo>
                  <a:lnTo>
                    <a:pt x="1750" y="1813"/>
                  </a:lnTo>
                  <a:lnTo>
                    <a:pt x="1745" y="1816"/>
                  </a:lnTo>
                  <a:lnTo>
                    <a:pt x="1738" y="1818"/>
                  </a:lnTo>
                  <a:lnTo>
                    <a:pt x="1732" y="1819"/>
                  </a:lnTo>
                  <a:lnTo>
                    <a:pt x="1724" y="1821"/>
                  </a:lnTo>
                  <a:lnTo>
                    <a:pt x="1724" y="1821"/>
                  </a:lnTo>
                  <a:lnTo>
                    <a:pt x="1716" y="1819"/>
                  </a:lnTo>
                  <a:lnTo>
                    <a:pt x="1708" y="1817"/>
                  </a:lnTo>
                  <a:lnTo>
                    <a:pt x="1702" y="1815"/>
                  </a:lnTo>
                  <a:lnTo>
                    <a:pt x="1696" y="1811"/>
                  </a:lnTo>
                  <a:lnTo>
                    <a:pt x="1692" y="1806"/>
                  </a:lnTo>
                  <a:lnTo>
                    <a:pt x="1689" y="1801"/>
                  </a:lnTo>
                  <a:lnTo>
                    <a:pt x="1687" y="1794"/>
                  </a:lnTo>
                  <a:lnTo>
                    <a:pt x="1686" y="1786"/>
                  </a:lnTo>
                  <a:lnTo>
                    <a:pt x="1686" y="1786"/>
                  </a:lnTo>
                  <a:close/>
                  <a:moveTo>
                    <a:pt x="2333" y="1796"/>
                  </a:moveTo>
                  <a:lnTo>
                    <a:pt x="2333" y="1796"/>
                  </a:lnTo>
                  <a:lnTo>
                    <a:pt x="2325" y="1803"/>
                  </a:lnTo>
                  <a:lnTo>
                    <a:pt x="2315" y="1808"/>
                  </a:lnTo>
                  <a:lnTo>
                    <a:pt x="2310" y="1811"/>
                  </a:lnTo>
                  <a:lnTo>
                    <a:pt x="2303" y="1813"/>
                  </a:lnTo>
                  <a:lnTo>
                    <a:pt x="2297" y="1814"/>
                  </a:lnTo>
                  <a:lnTo>
                    <a:pt x="2290" y="1815"/>
                  </a:lnTo>
                  <a:lnTo>
                    <a:pt x="2290" y="1815"/>
                  </a:lnTo>
                  <a:lnTo>
                    <a:pt x="2285" y="1814"/>
                  </a:lnTo>
                  <a:lnTo>
                    <a:pt x="2278" y="1814"/>
                  </a:lnTo>
                  <a:lnTo>
                    <a:pt x="2270" y="1812"/>
                  </a:lnTo>
                  <a:lnTo>
                    <a:pt x="2261" y="1807"/>
                  </a:lnTo>
                  <a:lnTo>
                    <a:pt x="2254" y="1802"/>
                  </a:lnTo>
                  <a:lnTo>
                    <a:pt x="2250" y="1797"/>
                  </a:lnTo>
                  <a:lnTo>
                    <a:pt x="2247" y="1793"/>
                  </a:lnTo>
                  <a:lnTo>
                    <a:pt x="2245" y="1787"/>
                  </a:lnTo>
                  <a:lnTo>
                    <a:pt x="2243" y="1781"/>
                  </a:lnTo>
                  <a:lnTo>
                    <a:pt x="2242" y="1774"/>
                  </a:lnTo>
                  <a:lnTo>
                    <a:pt x="2240" y="1766"/>
                  </a:lnTo>
                  <a:lnTo>
                    <a:pt x="2376" y="1766"/>
                  </a:lnTo>
                  <a:lnTo>
                    <a:pt x="2376" y="1766"/>
                  </a:lnTo>
                  <a:lnTo>
                    <a:pt x="2377" y="1750"/>
                  </a:lnTo>
                  <a:lnTo>
                    <a:pt x="2377" y="1750"/>
                  </a:lnTo>
                  <a:lnTo>
                    <a:pt x="2377" y="1737"/>
                  </a:lnTo>
                  <a:lnTo>
                    <a:pt x="2375" y="1725"/>
                  </a:lnTo>
                  <a:lnTo>
                    <a:pt x="2374" y="1712"/>
                  </a:lnTo>
                  <a:lnTo>
                    <a:pt x="2371" y="1701"/>
                  </a:lnTo>
                  <a:lnTo>
                    <a:pt x="2367" y="1691"/>
                  </a:lnTo>
                  <a:lnTo>
                    <a:pt x="2363" y="1682"/>
                  </a:lnTo>
                  <a:lnTo>
                    <a:pt x="2357" y="1673"/>
                  </a:lnTo>
                  <a:lnTo>
                    <a:pt x="2352" y="1665"/>
                  </a:lnTo>
                  <a:lnTo>
                    <a:pt x="2345" y="1657"/>
                  </a:lnTo>
                  <a:lnTo>
                    <a:pt x="2339" y="1652"/>
                  </a:lnTo>
                  <a:lnTo>
                    <a:pt x="2331" y="1646"/>
                  </a:lnTo>
                  <a:lnTo>
                    <a:pt x="2322" y="1642"/>
                  </a:lnTo>
                  <a:lnTo>
                    <a:pt x="2313" y="1639"/>
                  </a:lnTo>
                  <a:lnTo>
                    <a:pt x="2304" y="1635"/>
                  </a:lnTo>
                  <a:lnTo>
                    <a:pt x="2294" y="1634"/>
                  </a:lnTo>
                  <a:lnTo>
                    <a:pt x="2283" y="1633"/>
                  </a:lnTo>
                  <a:lnTo>
                    <a:pt x="2283" y="1633"/>
                  </a:lnTo>
                  <a:lnTo>
                    <a:pt x="2274" y="1634"/>
                  </a:lnTo>
                  <a:lnTo>
                    <a:pt x="2264" y="1635"/>
                  </a:lnTo>
                  <a:lnTo>
                    <a:pt x="2254" y="1639"/>
                  </a:lnTo>
                  <a:lnTo>
                    <a:pt x="2244" y="1642"/>
                  </a:lnTo>
                  <a:lnTo>
                    <a:pt x="2235" y="1646"/>
                  </a:lnTo>
                  <a:lnTo>
                    <a:pt x="2227" y="1653"/>
                  </a:lnTo>
                  <a:lnTo>
                    <a:pt x="2219" y="1658"/>
                  </a:lnTo>
                  <a:lnTo>
                    <a:pt x="2213" y="1666"/>
                  </a:lnTo>
                  <a:lnTo>
                    <a:pt x="2206" y="1674"/>
                  </a:lnTo>
                  <a:lnTo>
                    <a:pt x="2201" y="1683"/>
                  </a:lnTo>
                  <a:lnTo>
                    <a:pt x="2196" y="1693"/>
                  </a:lnTo>
                  <a:lnTo>
                    <a:pt x="2192" y="1703"/>
                  </a:lnTo>
                  <a:lnTo>
                    <a:pt x="2189" y="1714"/>
                  </a:lnTo>
                  <a:lnTo>
                    <a:pt x="2186" y="1726"/>
                  </a:lnTo>
                  <a:lnTo>
                    <a:pt x="2185" y="1737"/>
                  </a:lnTo>
                  <a:lnTo>
                    <a:pt x="2184" y="1750"/>
                  </a:lnTo>
                  <a:lnTo>
                    <a:pt x="2184" y="1750"/>
                  </a:lnTo>
                  <a:lnTo>
                    <a:pt x="2185" y="1762"/>
                  </a:lnTo>
                  <a:lnTo>
                    <a:pt x="2186" y="1774"/>
                  </a:lnTo>
                  <a:lnTo>
                    <a:pt x="2189" y="1786"/>
                  </a:lnTo>
                  <a:lnTo>
                    <a:pt x="2192" y="1797"/>
                  </a:lnTo>
                  <a:lnTo>
                    <a:pt x="2196" y="1807"/>
                  </a:lnTo>
                  <a:lnTo>
                    <a:pt x="2201" y="1817"/>
                  </a:lnTo>
                  <a:lnTo>
                    <a:pt x="2206" y="1826"/>
                  </a:lnTo>
                  <a:lnTo>
                    <a:pt x="2213" y="1834"/>
                  </a:lnTo>
                  <a:lnTo>
                    <a:pt x="2221" y="1840"/>
                  </a:lnTo>
                  <a:lnTo>
                    <a:pt x="2228" y="1847"/>
                  </a:lnTo>
                  <a:lnTo>
                    <a:pt x="2237" y="1853"/>
                  </a:lnTo>
                  <a:lnTo>
                    <a:pt x="2246" y="1857"/>
                  </a:lnTo>
                  <a:lnTo>
                    <a:pt x="2256" y="1860"/>
                  </a:lnTo>
                  <a:lnTo>
                    <a:pt x="2267" y="1864"/>
                  </a:lnTo>
                  <a:lnTo>
                    <a:pt x="2278" y="1865"/>
                  </a:lnTo>
                  <a:lnTo>
                    <a:pt x="2290" y="1866"/>
                  </a:lnTo>
                  <a:lnTo>
                    <a:pt x="2290" y="1866"/>
                  </a:lnTo>
                  <a:lnTo>
                    <a:pt x="2301" y="1865"/>
                  </a:lnTo>
                  <a:lnTo>
                    <a:pt x="2311" y="1864"/>
                  </a:lnTo>
                  <a:lnTo>
                    <a:pt x="2322" y="1860"/>
                  </a:lnTo>
                  <a:lnTo>
                    <a:pt x="2332" y="1857"/>
                  </a:lnTo>
                  <a:lnTo>
                    <a:pt x="2342" y="1851"/>
                  </a:lnTo>
                  <a:lnTo>
                    <a:pt x="2351" y="1846"/>
                  </a:lnTo>
                  <a:lnTo>
                    <a:pt x="2360" y="1838"/>
                  </a:lnTo>
                  <a:lnTo>
                    <a:pt x="2368" y="1830"/>
                  </a:lnTo>
                  <a:lnTo>
                    <a:pt x="2333" y="1796"/>
                  </a:lnTo>
                  <a:close/>
                  <a:moveTo>
                    <a:pt x="2242" y="1726"/>
                  </a:moveTo>
                  <a:lnTo>
                    <a:pt x="2242" y="1726"/>
                  </a:lnTo>
                  <a:lnTo>
                    <a:pt x="2243" y="1716"/>
                  </a:lnTo>
                  <a:lnTo>
                    <a:pt x="2245" y="1707"/>
                  </a:lnTo>
                  <a:lnTo>
                    <a:pt x="2248" y="1699"/>
                  </a:lnTo>
                  <a:lnTo>
                    <a:pt x="2254" y="1693"/>
                  </a:lnTo>
                  <a:lnTo>
                    <a:pt x="2259" y="1687"/>
                  </a:lnTo>
                  <a:lnTo>
                    <a:pt x="2266" y="1684"/>
                  </a:lnTo>
                  <a:lnTo>
                    <a:pt x="2274" y="1680"/>
                  </a:lnTo>
                  <a:lnTo>
                    <a:pt x="2282" y="1680"/>
                  </a:lnTo>
                  <a:lnTo>
                    <a:pt x="2282" y="1680"/>
                  </a:lnTo>
                  <a:lnTo>
                    <a:pt x="2292" y="1682"/>
                  </a:lnTo>
                  <a:lnTo>
                    <a:pt x="2301" y="1684"/>
                  </a:lnTo>
                  <a:lnTo>
                    <a:pt x="2308" y="1688"/>
                  </a:lnTo>
                  <a:lnTo>
                    <a:pt x="2313" y="1695"/>
                  </a:lnTo>
                  <a:lnTo>
                    <a:pt x="2318" y="1701"/>
                  </a:lnTo>
                  <a:lnTo>
                    <a:pt x="2321" y="1709"/>
                  </a:lnTo>
                  <a:lnTo>
                    <a:pt x="2323" y="1718"/>
                  </a:lnTo>
                  <a:lnTo>
                    <a:pt x="2324" y="1726"/>
                  </a:lnTo>
                  <a:lnTo>
                    <a:pt x="2242" y="1726"/>
                  </a:lnTo>
                  <a:close/>
                  <a:moveTo>
                    <a:pt x="2864" y="1796"/>
                  </a:moveTo>
                  <a:lnTo>
                    <a:pt x="2864" y="1796"/>
                  </a:lnTo>
                  <a:lnTo>
                    <a:pt x="2855" y="1803"/>
                  </a:lnTo>
                  <a:lnTo>
                    <a:pt x="2846" y="1808"/>
                  </a:lnTo>
                  <a:lnTo>
                    <a:pt x="2840" y="1811"/>
                  </a:lnTo>
                  <a:lnTo>
                    <a:pt x="2834" y="1813"/>
                  </a:lnTo>
                  <a:lnTo>
                    <a:pt x="2828" y="1814"/>
                  </a:lnTo>
                  <a:lnTo>
                    <a:pt x="2820" y="1815"/>
                  </a:lnTo>
                  <a:lnTo>
                    <a:pt x="2820" y="1815"/>
                  </a:lnTo>
                  <a:lnTo>
                    <a:pt x="2814" y="1814"/>
                  </a:lnTo>
                  <a:lnTo>
                    <a:pt x="2808" y="1814"/>
                  </a:lnTo>
                  <a:lnTo>
                    <a:pt x="2800" y="1812"/>
                  </a:lnTo>
                  <a:lnTo>
                    <a:pt x="2792" y="1807"/>
                  </a:lnTo>
                  <a:lnTo>
                    <a:pt x="2784" y="1802"/>
                  </a:lnTo>
                  <a:lnTo>
                    <a:pt x="2781" y="1797"/>
                  </a:lnTo>
                  <a:lnTo>
                    <a:pt x="2778" y="1793"/>
                  </a:lnTo>
                  <a:lnTo>
                    <a:pt x="2776" y="1787"/>
                  </a:lnTo>
                  <a:lnTo>
                    <a:pt x="2773" y="1781"/>
                  </a:lnTo>
                  <a:lnTo>
                    <a:pt x="2771" y="1774"/>
                  </a:lnTo>
                  <a:lnTo>
                    <a:pt x="2770" y="1766"/>
                  </a:lnTo>
                  <a:lnTo>
                    <a:pt x="2907" y="1766"/>
                  </a:lnTo>
                  <a:lnTo>
                    <a:pt x="2907" y="1766"/>
                  </a:lnTo>
                  <a:lnTo>
                    <a:pt x="2908" y="1750"/>
                  </a:lnTo>
                  <a:lnTo>
                    <a:pt x="2908" y="1750"/>
                  </a:lnTo>
                  <a:lnTo>
                    <a:pt x="2907" y="1737"/>
                  </a:lnTo>
                  <a:lnTo>
                    <a:pt x="2906" y="1725"/>
                  </a:lnTo>
                  <a:lnTo>
                    <a:pt x="2904" y="1712"/>
                  </a:lnTo>
                  <a:lnTo>
                    <a:pt x="2901" y="1701"/>
                  </a:lnTo>
                  <a:lnTo>
                    <a:pt x="2897" y="1691"/>
                  </a:lnTo>
                  <a:lnTo>
                    <a:pt x="2893" y="1682"/>
                  </a:lnTo>
                  <a:lnTo>
                    <a:pt x="2888" y="1673"/>
                  </a:lnTo>
                  <a:lnTo>
                    <a:pt x="2883" y="1665"/>
                  </a:lnTo>
                  <a:lnTo>
                    <a:pt x="2876" y="1657"/>
                  </a:lnTo>
                  <a:lnTo>
                    <a:pt x="2868" y="1652"/>
                  </a:lnTo>
                  <a:lnTo>
                    <a:pt x="2861" y="1646"/>
                  </a:lnTo>
                  <a:lnTo>
                    <a:pt x="2853" y="1642"/>
                  </a:lnTo>
                  <a:lnTo>
                    <a:pt x="2844" y="1639"/>
                  </a:lnTo>
                  <a:lnTo>
                    <a:pt x="2834" y="1635"/>
                  </a:lnTo>
                  <a:lnTo>
                    <a:pt x="2824" y="1634"/>
                  </a:lnTo>
                  <a:lnTo>
                    <a:pt x="2814" y="1633"/>
                  </a:lnTo>
                  <a:lnTo>
                    <a:pt x="2814" y="1633"/>
                  </a:lnTo>
                  <a:lnTo>
                    <a:pt x="2803" y="1634"/>
                  </a:lnTo>
                  <a:lnTo>
                    <a:pt x="2793" y="1635"/>
                  </a:lnTo>
                  <a:lnTo>
                    <a:pt x="2783" y="1639"/>
                  </a:lnTo>
                  <a:lnTo>
                    <a:pt x="2775" y="1642"/>
                  </a:lnTo>
                  <a:lnTo>
                    <a:pt x="2766" y="1646"/>
                  </a:lnTo>
                  <a:lnTo>
                    <a:pt x="2757" y="1653"/>
                  </a:lnTo>
                  <a:lnTo>
                    <a:pt x="2750" y="1658"/>
                  </a:lnTo>
                  <a:lnTo>
                    <a:pt x="2743" y="1666"/>
                  </a:lnTo>
                  <a:lnTo>
                    <a:pt x="2736" y="1674"/>
                  </a:lnTo>
                  <a:lnTo>
                    <a:pt x="2730" y="1683"/>
                  </a:lnTo>
                  <a:lnTo>
                    <a:pt x="2726" y="1693"/>
                  </a:lnTo>
                  <a:lnTo>
                    <a:pt x="2722" y="1703"/>
                  </a:lnTo>
                  <a:lnTo>
                    <a:pt x="2719" y="1714"/>
                  </a:lnTo>
                  <a:lnTo>
                    <a:pt x="2716" y="1726"/>
                  </a:lnTo>
                  <a:lnTo>
                    <a:pt x="2715" y="1737"/>
                  </a:lnTo>
                  <a:lnTo>
                    <a:pt x="2715" y="1750"/>
                  </a:lnTo>
                  <a:lnTo>
                    <a:pt x="2715" y="1750"/>
                  </a:lnTo>
                  <a:lnTo>
                    <a:pt x="2715" y="1762"/>
                  </a:lnTo>
                  <a:lnTo>
                    <a:pt x="2716" y="1774"/>
                  </a:lnTo>
                  <a:lnTo>
                    <a:pt x="2718" y="1786"/>
                  </a:lnTo>
                  <a:lnTo>
                    <a:pt x="2722" y="1797"/>
                  </a:lnTo>
                  <a:lnTo>
                    <a:pt x="2726" y="1807"/>
                  </a:lnTo>
                  <a:lnTo>
                    <a:pt x="2732" y="1817"/>
                  </a:lnTo>
                  <a:lnTo>
                    <a:pt x="2737" y="1826"/>
                  </a:lnTo>
                  <a:lnTo>
                    <a:pt x="2744" y="1834"/>
                  </a:lnTo>
                  <a:lnTo>
                    <a:pt x="2750" y="1840"/>
                  </a:lnTo>
                  <a:lnTo>
                    <a:pt x="2758" y="1847"/>
                  </a:lnTo>
                  <a:lnTo>
                    <a:pt x="2767" y="1853"/>
                  </a:lnTo>
                  <a:lnTo>
                    <a:pt x="2777" y="1857"/>
                  </a:lnTo>
                  <a:lnTo>
                    <a:pt x="2787" y="1860"/>
                  </a:lnTo>
                  <a:lnTo>
                    <a:pt x="2797" y="1864"/>
                  </a:lnTo>
                  <a:lnTo>
                    <a:pt x="2809" y="1865"/>
                  </a:lnTo>
                  <a:lnTo>
                    <a:pt x="2820" y="1866"/>
                  </a:lnTo>
                  <a:lnTo>
                    <a:pt x="2820" y="1866"/>
                  </a:lnTo>
                  <a:lnTo>
                    <a:pt x="2831" y="1865"/>
                  </a:lnTo>
                  <a:lnTo>
                    <a:pt x="2842" y="1864"/>
                  </a:lnTo>
                  <a:lnTo>
                    <a:pt x="2852" y="1860"/>
                  </a:lnTo>
                  <a:lnTo>
                    <a:pt x="2862" y="1857"/>
                  </a:lnTo>
                  <a:lnTo>
                    <a:pt x="2872" y="1851"/>
                  </a:lnTo>
                  <a:lnTo>
                    <a:pt x="2882" y="1846"/>
                  </a:lnTo>
                  <a:lnTo>
                    <a:pt x="2890" y="1838"/>
                  </a:lnTo>
                  <a:lnTo>
                    <a:pt x="2898" y="1830"/>
                  </a:lnTo>
                  <a:lnTo>
                    <a:pt x="2864" y="1796"/>
                  </a:lnTo>
                  <a:close/>
                  <a:moveTo>
                    <a:pt x="2771" y="1726"/>
                  </a:moveTo>
                  <a:lnTo>
                    <a:pt x="2771" y="1726"/>
                  </a:lnTo>
                  <a:lnTo>
                    <a:pt x="2772" y="1716"/>
                  </a:lnTo>
                  <a:lnTo>
                    <a:pt x="2776" y="1707"/>
                  </a:lnTo>
                  <a:lnTo>
                    <a:pt x="2779" y="1699"/>
                  </a:lnTo>
                  <a:lnTo>
                    <a:pt x="2783" y="1693"/>
                  </a:lnTo>
                  <a:lnTo>
                    <a:pt x="2790" y="1687"/>
                  </a:lnTo>
                  <a:lnTo>
                    <a:pt x="2797" y="1684"/>
                  </a:lnTo>
                  <a:lnTo>
                    <a:pt x="2804" y="1680"/>
                  </a:lnTo>
                  <a:lnTo>
                    <a:pt x="2813" y="1680"/>
                  </a:lnTo>
                  <a:lnTo>
                    <a:pt x="2813" y="1680"/>
                  </a:lnTo>
                  <a:lnTo>
                    <a:pt x="2823" y="1682"/>
                  </a:lnTo>
                  <a:lnTo>
                    <a:pt x="2831" y="1684"/>
                  </a:lnTo>
                  <a:lnTo>
                    <a:pt x="2839" y="1688"/>
                  </a:lnTo>
                  <a:lnTo>
                    <a:pt x="2844" y="1695"/>
                  </a:lnTo>
                  <a:lnTo>
                    <a:pt x="2849" y="1701"/>
                  </a:lnTo>
                  <a:lnTo>
                    <a:pt x="2852" y="1709"/>
                  </a:lnTo>
                  <a:lnTo>
                    <a:pt x="2854" y="1718"/>
                  </a:lnTo>
                  <a:lnTo>
                    <a:pt x="2855" y="1726"/>
                  </a:lnTo>
                  <a:lnTo>
                    <a:pt x="2771" y="1726"/>
                  </a:lnTo>
                  <a:close/>
                  <a:moveTo>
                    <a:pt x="2639" y="1783"/>
                  </a:moveTo>
                  <a:lnTo>
                    <a:pt x="2639" y="1783"/>
                  </a:lnTo>
                  <a:lnTo>
                    <a:pt x="2639" y="1791"/>
                  </a:lnTo>
                  <a:lnTo>
                    <a:pt x="2640" y="1796"/>
                  </a:lnTo>
                  <a:lnTo>
                    <a:pt x="2642" y="1802"/>
                  </a:lnTo>
                  <a:lnTo>
                    <a:pt x="2644" y="1806"/>
                  </a:lnTo>
                  <a:lnTo>
                    <a:pt x="2648" y="1810"/>
                  </a:lnTo>
                  <a:lnTo>
                    <a:pt x="2652" y="1812"/>
                  </a:lnTo>
                  <a:lnTo>
                    <a:pt x="2656" y="1813"/>
                  </a:lnTo>
                  <a:lnTo>
                    <a:pt x="2663" y="1813"/>
                  </a:lnTo>
                  <a:lnTo>
                    <a:pt x="2663" y="1813"/>
                  </a:lnTo>
                  <a:lnTo>
                    <a:pt x="2671" y="1813"/>
                  </a:lnTo>
                  <a:lnTo>
                    <a:pt x="2680" y="1811"/>
                  </a:lnTo>
                  <a:lnTo>
                    <a:pt x="2688" y="1807"/>
                  </a:lnTo>
                  <a:lnTo>
                    <a:pt x="2696" y="1803"/>
                  </a:lnTo>
                  <a:lnTo>
                    <a:pt x="2690" y="1855"/>
                  </a:lnTo>
                  <a:lnTo>
                    <a:pt x="2690" y="1855"/>
                  </a:lnTo>
                  <a:lnTo>
                    <a:pt x="2680" y="1859"/>
                  </a:lnTo>
                  <a:lnTo>
                    <a:pt x="2668" y="1862"/>
                  </a:lnTo>
                  <a:lnTo>
                    <a:pt x="2655" y="1865"/>
                  </a:lnTo>
                  <a:lnTo>
                    <a:pt x="2643" y="1866"/>
                  </a:lnTo>
                  <a:lnTo>
                    <a:pt x="2643" y="1866"/>
                  </a:lnTo>
                  <a:lnTo>
                    <a:pt x="2636" y="1865"/>
                  </a:lnTo>
                  <a:lnTo>
                    <a:pt x="2628" y="1864"/>
                  </a:lnTo>
                  <a:lnTo>
                    <a:pt x="2621" y="1861"/>
                  </a:lnTo>
                  <a:lnTo>
                    <a:pt x="2616" y="1859"/>
                  </a:lnTo>
                  <a:lnTo>
                    <a:pt x="2610" y="1856"/>
                  </a:lnTo>
                  <a:lnTo>
                    <a:pt x="2605" y="1853"/>
                  </a:lnTo>
                  <a:lnTo>
                    <a:pt x="2601" y="1848"/>
                  </a:lnTo>
                  <a:lnTo>
                    <a:pt x="2597" y="1843"/>
                  </a:lnTo>
                  <a:lnTo>
                    <a:pt x="2591" y="1833"/>
                  </a:lnTo>
                  <a:lnTo>
                    <a:pt x="2587" y="1821"/>
                  </a:lnTo>
                  <a:lnTo>
                    <a:pt x="2585" y="1810"/>
                  </a:lnTo>
                  <a:lnTo>
                    <a:pt x="2584" y="1797"/>
                  </a:lnTo>
                  <a:lnTo>
                    <a:pt x="2584" y="1689"/>
                  </a:lnTo>
                  <a:lnTo>
                    <a:pt x="2549" y="1689"/>
                  </a:lnTo>
                  <a:lnTo>
                    <a:pt x="2549" y="1639"/>
                  </a:lnTo>
                  <a:lnTo>
                    <a:pt x="2584" y="1639"/>
                  </a:lnTo>
                  <a:lnTo>
                    <a:pt x="2584" y="1581"/>
                  </a:lnTo>
                  <a:lnTo>
                    <a:pt x="2639" y="1554"/>
                  </a:lnTo>
                  <a:lnTo>
                    <a:pt x="2639" y="1639"/>
                  </a:lnTo>
                  <a:lnTo>
                    <a:pt x="2688" y="1639"/>
                  </a:lnTo>
                  <a:lnTo>
                    <a:pt x="2688" y="1689"/>
                  </a:lnTo>
                  <a:lnTo>
                    <a:pt x="2639" y="1689"/>
                  </a:lnTo>
                  <a:lnTo>
                    <a:pt x="2639" y="1783"/>
                  </a:lnTo>
                  <a:close/>
                  <a:moveTo>
                    <a:pt x="2532" y="1855"/>
                  </a:moveTo>
                  <a:lnTo>
                    <a:pt x="2532" y="1855"/>
                  </a:lnTo>
                  <a:lnTo>
                    <a:pt x="2522" y="1859"/>
                  </a:lnTo>
                  <a:lnTo>
                    <a:pt x="2511" y="1862"/>
                  </a:lnTo>
                  <a:lnTo>
                    <a:pt x="2499" y="1865"/>
                  </a:lnTo>
                  <a:lnTo>
                    <a:pt x="2487" y="1866"/>
                  </a:lnTo>
                  <a:lnTo>
                    <a:pt x="2487" y="1866"/>
                  </a:lnTo>
                  <a:lnTo>
                    <a:pt x="2478" y="1865"/>
                  </a:lnTo>
                  <a:lnTo>
                    <a:pt x="2471" y="1864"/>
                  </a:lnTo>
                  <a:lnTo>
                    <a:pt x="2464" y="1861"/>
                  </a:lnTo>
                  <a:lnTo>
                    <a:pt x="2458" y="1859"/>
                  </a:lnTo>
                  <a:lnTo>
                    <a:pt x="2453" y="1856"/>
                  </a:lnTo>
                  <a:lnTo>
                    <a:pt x="2448" y="1853"/>
                  </a:lnTo>
                  <a:lnTo>
                    <a:pt x="2443" y="1848"/>
                  </a:lnTo>
                  <a:lnTo>
                    <a:pt x="2440" y="1843"/>
                  </a:lnTo>
                  <a:lnTo>
                    <a:pt x="2434" y="1833"/>
                  </a:lnTo>
                  <a:lnTo>
                    <a:pt x="2430" y="1821"/>
                  </a:lnTo>
                  <a:lnTo>
                    <a:pt x="2427" y="1810"/>
                  </a:lnTo>
                  <a:lnTo>
                    <a:pt x="2427" y="1797"/>
                  </a:lnTo>
                  <a:lnTo>
                    <a:pt x="2427" y="1689"/>
                  </a:lnTo>
                  <a:lnTo>
                    <a:pt x="2393" y="1689"/>
                  </a:lnTo>
                  <a:lnTo>
                    <a:pt x="2393" y="1639"/>
                  </a:lnTo>
                  <a:lnTo>
                    <a:pt x="2427" y="1639"/>
                  </a:lnTo>
                  <a:lnTo>
                    <a:pt x="2427" y="1581"/>
                  </a:lnTo>
                  <a:lnTo>
                    <a:pt x="2482" y="1554"/>
                  </a:lnTo>
                  <a:lnTo>
                    <a:pt x="2482" y="1639"/>
                  </a:lnTo>
                  <a:lnTo>
                    <a:pt x="2528" y="1639"/>
                  </a:lnTo>
                  <a:lnTo>
                    <a:pt x="2528" y="1689"/>
                  </a:lnTo>
                  <a:lnTo>
                    <a:pt x="2482" y="1689"/>
                  </a:lnTo>
                  <a:lnTo>
                    <a:pt x="2482" y="1783"/>
                  </a:lnTo>
                  <a:lnTo>
                    <a:pt x="2482" y="1783"/>
                  </a:lnTo>
                  <a:lnTo>
                    <a:pt x="2482" y="1791"/>
                  </a:lnTo>
                  <a:lnTo>
                    <a:pt x="2483" y="1796"/>
                  </a:lnTo>
                  <a:lnTo>
                    <a:pt x="2485" y="1802"/>
                  </a:lnTo>
                  <a:lnTo>
                    <a:pt x="2488" y="1806"/>
                  </a:lnTo>
                  <a:lnTo>
                    <a:pt x="2491" y="1810"/>
                  </a:lnTo>
                  <a:lnTo>
                    <a:pt x="2495" y="1812"/>
                  </a:lnTo>
                  <a:lnTo>
                    <a:pt x="2500" y="1813"/>
                  </a:lnTo>
                  <a:lnTo>
                    <a:pt x="2505" y="1813"/>
                  </a:lnTo>
                  <a:lnTo>
                    <a:pt x="2505" y="1813"/>
                  </a:lnTo>
                  <a:lnTo>
                    <a:pt x="2514" y="1813"/>
                  </a:lnTo>
                  <a:lnTo>
                    <a:pt x="2523" y="1811"/>
                  </a:lnTo>
                  <a:lnTo>
                    <a:pt x="2531" y="1807"/>
                  </a:lnTo>
                  <a:lnTo>
                    <a:pt x="2538" y="1803"/>
                  </a:lnTo>
                  <a:lnTo>
                    <a:pt x="2532" y="1855"/>
                  </a:lnTo>
                  <a:close/>
                  <a:moveTo>
                    <a:pt x="3074" y="1700"/>
                  </a:moveTo>
                  <a:lnTo>
                    <a:pt x="3074" y="1700"/>
                  </a:lnTo>
                  <a:lnTo>
                    <a:pt x="3066" y="1695"/>
                  </a:lnTo>
                  <a:lnTo>
                    <a:pt x="3057" y="1691"/>
                  </a:lnTo>
                  <a:lnTo>
                    <a:pt x="3047" y="1689"/>
                  </a:lnTo>
                  <a:lnTo>
                    <a:pt x="3037" y="1688"/>
                  </a:lnTo>
                  <a:lnTo>
                    <a:pt x="3037" y="1688"/>
                  </a:lnTo>
                  <a:lnTo>
                    <a:pt x="3028" y="1689"/>
                  </a:lnTo>
                  <a:lnTo>
                    <a:pt x="3020" y="1691"/>
                  </a:lnTo>
                  <a:lnTo>
                    <a:pt x="3013" y="1696"/>
                  </a:lnTo>
                  <a:lnTo>
                    <a:pt x="3007" y="1701"/>
                  </a:lnTo>
                  <a:lnTo>
                    <a:pt x="3003" y="1708"/>
                  </a:lnTo>
                  <a:lnTo>
                    <a:pt x="3001" y="1717"/>
                  </a:lnTo>
                  <a:lnTo>
                    <a:pt x="2999" y="1728"/>
                  </a:lnTo>
                  <a:lnTo>
                    <a:pt x="2998" y="1740"/>
                  </a:lnTo>
                  <a:lnTo>
                    <a:pt x="2998" y="1860"/>
                  </a:lnTo>
                  <a:lnTo>
                    <a:pt x="2943" y="1860"/>
                  </a:lnTo>
                  <a:lnTo>
                    <a:pt x="2943" y="1639"/>
                  </a:lnTo>
                  <a:lnTo>
                    <a:pt x="2998" y="1639"/>
                  </a:lnTo>
                  <a:lnTo>
                    <a:pt x="2998" y="1657"/>
                  </a:lnTo>
                  <a:lnTo>
                    <a:pt x="2998" y="1657"/>
                  </a:lnTo>
                  <a:lnTo>
                    <a:pt x="3003" y="1652"/>
                  </a:lnTo>
                  <a:lnTo>
                    <a:pt x="3009" y="1646"/>
                  </a:lnTo>
                  <a:lnTo>
                    <a:pt x="3014" y="1643"/>
                  </a:lnTo>
                  <a:lnTo>
                    <a:pt x="3021" y="1640"/>
                  </a:lnTo>
                  <a:lnTo>
                    <a:pt x="3026" y="1636"/>
                  </a:lnTo>
                  <a:lnTo>
                    <a:pt x="3033" y="1635"/>
                  </a:lnTo>
                  <a:lnTo>
                    <a:pt x="3039" y="1634"/>
                  </a:lnTo>
                  <a:lnTo>
                    <a:pt x="3047" y="1633"/>
                  </a:lnTo>
                  <a:lnTo>
                    <a:pt x="3047" y="1633"/>
                  </a:lnTo>
                  <a:lnTo>
                    <a:pt x="3058" y="1634"/>
                  </a:lnTo>
                  <a:lnTo>
                    <a:pt x="3069" y="1637"/>
                  </a:lnTo>
                  <a:lnTo>
                    <a:pt x="3079" y="1641"/>
                  </a:lnTo>
                  <a:lnTo>
                    <a:pt x="3088" y="1646"/>
                  </a:lnTo>
                  <a:lnTo>
                    <a:pt x="3074" y="1700"/>
                  </a:lnTo>
                  <a:close/>
                  <a:moveTo>
                    <a:pt x="593" y="1579"/>
                  </a:moveTo>
                  <a:lnTo>
                    <a:pt x="593" y="1607"/>
                  </a:lnTo>
                  <a:lnTo>
                    <a:pt x="537" y="1607"/>
                  </a:lnTo>
                  <a:lnTo>
                    <a:pt x="537" y="1551"/>
                  </a:lnTo>
                  <a:lnTo>
                    <a:pt x="593" y="1551"/>
                  </a:lnTo>
                  <a:lnTo>
                    <a:pt x="593" y="1579"/>
                  </a:lnTo>
                  <a:close/>
                  <a:moveTo>
                    <a:pt x="975" y="1639"/>
                  </a:moveTo>
                  <a:lnTo>
                    <a:pt x="1030" y="1639"/>
                  </a:lnTo>
                  <a:lnTo>
                    <a:pt x="1030" y="1738"/>
                  </a:lnTo>
                  <a:lnTo>
                    <a:pt x="1030" y="1860"/>
                  </a:lnTo>
                  <a:lnTo>
                    <a:pt x="975" y="1860"/>
                  </a:lnTo>
                  <a:lnTo>
                    <a:pt x="975" y="1639"/>
                  </a:lnTo>
                  <a:close/>
                  <a:moveTo>
                    <a:pt x="1030" y="1579"/>
                  </a:moveTo>
                  <a:lnTo>
                    <a:pt x="1030" y="1607"/>
                  </a:lnTo>
                  <a:lnTo>
                    <a:pt x="975" y="1607"/>
                  </a:lnTo>
                  <a:lnTo>
                    <a:pt x="975" y="1551"/>
                  </a:lnTo>
                  <a:lnTo>
                    <a:pt x="1030" y="1551"/>
                  </a:lnTo>
                  <a:lnTo>
                    <a:pt x="1030" y="1579"/>
                  </a:lnTo>
                  <a:close/>
                  <a:moveTo>
                    <a:pt x="2539" y="2042"/>
                  </a:moveTo>
                  <a:lnTo>
                    <a:pt x="2539" y="2042"/>
                  </a:lnTo>
                  <a:lnTo>
                    <a:pt x="2534" y="2038"/>
                  </a:lnTo>
                  <a:lnTo>
                    <a:pt x="2528" y="2033"/>
                  </a:lnTo>
                  <a:lnTo>
                    <a:pt x="2523" y="2030"/>
                  </a:lnTo>
                  <a:lnTo>
                    <a:pt x="2516" y="2027"/>
                  </a:lnTo>
                  <a:lnTo>
                    <a:pt x="2511" y="2025"/>
                  </a:lnTo>
                  <a:lnTo>
                    <a:pt x="2504" y="2024"/>
                  </a:lnTo>
                  <a:lnTo>
                    <a:pt x="2490" y="2021"/>
                  </a:lnTo>
                  <a:lnTo>
                    <a:pt x="2490" y="2021"/>
                  </a:lnTo>
                  <a:lnTo>
                    <a:pt x="2480" y="2022"/>
                  </a:lnTo>
                  <a:lnTo>
                    <a:pt x="2471" y="2024"/>
                  </a:lnTo>
                  <a:lnTo>
                    <a:pt x="2462" y="2027"/>
                  </a:lnTo>
                  <a:lnTo>
                    <a:pt x="2453" y="2030"/>
                  </a:lnTo>
                  <a:lnTo>
                    <a:pt x="2446" y="2035"/>
                  </a:lnTo>
                  <a:lnTo>
                    <a:pt x="2439" y="2039"/>
                  </a:lnTo>
                  <a:lnTo>
                    <a:pt x="2432" y="2046"/>
                  </a:lnTo>
                  <a:lnTo>
                    <a:pt x="2426" y="2052"/>
                  </a:lnTo>
                  <a:lnTo>
                    <a:pt x="2421" y="2060"/>
                  </a:lnTo>
                  <a:lnTo>
                    <a:pt x="2416" y="2069"/>
                  </a:lnTo>
                  <a:lnTo>
                    <a:pt x="2413" y="2078"/>
                  </a:lnTo>
                  <a:lnTo>
                    <a:pt x="2409" y="2089"/>
                  </a:lnTo>
                  <a:lnTo>
                    <a:pt x="2406" y="2099"/>
                  </a:lnTo>
                  <a:lnTo>
                    <a:pt x="2405" y="2111"/>
                  </a:lnTo>
                  <a:lnTo>
                    <a:pt x="2404" y="2123"/>
                  </a:lnTo>
                  <a:lnTo>
                    <a:pt x="2403" y="2136"/>
                  </a:lnTo>
                  <a:lnTo>
                    <a:pt x="2403" y="2136"/>
                  </a:lnTo>
                  <a:lnTo>
                    <a:pt x="2404" y="2149"/>
                  </a:lnTo>
                  <a:lnTo>
                    <a:pt x="2405" y="2161"/>
                  </a:lnTo>
                  <a:lnTo>
                    <a:pt x="2406" y="2174"/>
                  </a:lnTo>
                  <a:lnTo>
                    <a:pt x="2409" y="2186"/>
                  </a:lnTo>
                  <a:lnTo>
                    <a:pt x="2411" y="2196"/>
                  </a:lnTo>
                  <a:lnTo>
                    <a:pt x="2416" y="2206"/>
                  </a:lnTo>
                  <a:lnTo>
                    <a:pt x="2420" y="2214"/>
                  </a:lnTo>
                  <a:lnTo>
                    <a:pt x="2426" y="2222"/>
                  </a:lnTo>
                  <a:lnTo>
                    <a:pt x="2431" y="2230"/>
                  </a:lnTo>
                  <a:lnTo>
                    <a:pt x="2438" y="2235"/>
                  </a:lnTo>
                  <a:lnTo>
                    <a:pt x="2445" y="2241"/>
                  </a:lnTo>
                  <a:lnTo>
                    <a:pt x="2452" y="2245"/>
                  </a:lnTo>
                  <a:lnTo>
                    <a:pt x="2461" y="2250"/>
                  </a:lnTo>
                  <a:lnTo>
                    <a:pt x="2470" y="2252"/>
                  </a:lnTo>
                  <a:lnTo>
                    <a:pt x="2479" y="2253"/>
                  </a:lnTo>
                  <a:lnTo>
                    <a:pt x="2489" y="2254"/>
                  </a:lnTo>
                  <a:lnTo>
                    <a:pt x="2489" y="2254"/>
                  </a:lnTo>
                  <a:lnTo>
                    <a:pt x="2495" y="2253"/>
                  </a:lnTo>
                  <a:lnTo>
                    <a:pt x="2503" y="2252"/>
                  </a:lnTo>
                  <a:lnTo>
                    <a:pt x="2510" y="2251"/>
                  </a:lnTo>
                  <a:lnTo>
                    <a:pt x="2515" y="2249"/>
                  </a:lnTo>
                  <a:lnTo>
                    <a:pt x="2522" y="2245"/>
                  </a:lnTo>
                  <a:lnTo>
                    <a:pt x="2528" y="2242"/>
                  </a:lnTo>
                  <a:lnTo>
                    <a:pt x="2534" y="2238"/>
                  </a:lnTo>
                  <a:lnTo>
                    <a:pt x="2539" y="2232"/>
                  </a:lnTo>
                  <a:lnTo>
                    <a:pt x="2539" y="2249"/>
                  </a:lnTo>
                  <a:lnTo>
                    <a:pt x="2595" y="2249"/>
                  </a:lnTo>
                  <a:lnTo>
                    <a:pt x="2595" y="1934"/>
                  </a:lnTo>
                  <a:lnTo>
                    <a:pt x="2539" y="1962"/>
                  </a:lnTo>
                  <a:lnTo>
                    <a:pt x="2539" y="2042"/>
                  </a:lnTo>
                  <a:close/>
                  <a:moveTo>
                    <a:pt x="2501" y="2203"/>
                  </a:moveTo>
                  <a:lnTo>
                    <a:pt x="2501" y="2203"/>
                  </a:lnTo>
                  <a:lnTo>
                    <a:pt x="2493" y="2202"/>
                  </a:lnTo>
                  <a:lnTo>
                    <a:pt x="2487" y="2200"/>
                  </a:lnTo>
                  <a:lnTo>
                    <a:pt x="2479" y="2197"/>
                  </a:lnTo>
                  <a:lnTo>
                    <a:pt x="2472" y="2190"/>
                  </a:lnTo>
                  <a:lnTo>
                    <a:pt x="2467" y="2181"/>
                  </a:lnTo>
                  <a:lnTo>
                    <a:pt x="2462" y="2169"/>
                  </a:lnTo>
                  <a:lnTo>
                    <a:pt x="2460" y="2154"/>
                  </a:lnTo>
                  <a:lnTo>
                    <a:pt x="2459" y="2134"/>
                  </a:lnTo>
                  <a:lnTo>
                    <a:pt x="2459" y="2134"/>
                  </a:lnTo>
                  <a:lnTo>
                    <a:pt x="2460" y="2117"/>
                  </a:lnTo>
                  <a:lnTo>
                    <a:pt x="2462" y="2103"/>
                  </a:lnTo>
                  <a:lnTo>
                    <a:pt x="2467" y="2092"/>
                  </a:lnTo>
                  <a:lnTo>
                    <a:pt x="2472" y="2084"/>
                  </a:lnTo>
                  <a:lnTo>
                    <a:pt x="2479" y="2079"/>
                  </a:lnTo>
                  <a:lnTo>
                    <a:pt x="2485" y="2074"/>
                  </a:lnTo>
                  <a:lnTo>
                    <a:pt x="2493" y="2073"/>
                  </a:lnTo>
                  <a:lnTo>
                    <a:pt x="2500" y="2072"/>
                  </a:lnTo>
                  <a:lnTo>
                    <a:pt x="2500" y="2072"/>
                  </a:lnTo>
                  <a:lnTo>
                    <a:pt x="2507" y="2073"/>
                  </a:lnTo>
                  <a:lnTo>
                    <a:pt x="2514" y="2074"/>
                  </a:lnTo>
                  <a:lnTo>
                    <a:pt x="2520" y="2076"/>
                  </a:lnTo>
                  <a:lnTo>
                    <a:pt x="2525" y="2080"/>
                  </a:lnTo>
                  <a:lnTo>
                    <a:pt x="2530" y="2083"/>
                  </a:lnTo>
                  <a:lnTo>
                    <a:pt x="2534" y="2086"/>
                  </a:lnTo>
                  <a:lnTo>
                    <a:pt x="2539" y="2094"/>
                  </a:lnTo>
                  <a:lnTo>
                    <a:pt x="2539" y="2181"/>
                  </a:lnTo>
                  <a:lnTo>
                    <a:pt x="2539" y="2181"/>
                  </a:lnTo>
                  <a:lnTo>
                    <a:pt x="2533" y="2189"/>
                  </a:lnTo>
                  <a:lnTo>
                    <a:pt x="2525" y="2196"/>
                  </a:lnTo>
                  <a:lnTo>
                    <a:pt x="2520" y="2199"/>
                  </a:lnTo>
                  <a:lnTo>
                    <a:pt x="2514" y="2201"/>
                  </a:lnTo>
                  <a:lnTo>
                    <a:pt x="2507" y="2202"/>
                  </a:lnTo>
                  <a:lnTo>
                    <a:pt x="2501" y="2203"/>
                  </a:lnTo>
                  <a:lnTo>
                    <a:pt x="2501" y="2203"/>
                  </a:lnTo>
                  <a:close/>
                  <a:moveTo>
                    <a:pt x="672" y="2089"/>
                  </a:moveTo>
                  <a:lnTo>
                    <a:pt x="672" y="2089"/>
                  </a:lnTo>
                  <a:lnTo>
                    <a:pt x="664" y="2084"/>
                  </a:lnTo>
                  <a:lnTo>
                    <a:pt x="656" y="2080"/>
                  </a:lnTo>
                  <a:lnTo>
                    <a:pt x="646" y="2078"/>
                  </a:lnTo>
                  <a:lnTo>
                    <a:pt x="636" y="2076"/>
                  </a:lnTo>
                  <a:lnTo>
                    <a:pt x="636" y="2076"/>
                  </a:lnTo>
                  <a:lnTo>
                    <a:pt x="627" y="2078"/>
                  </a:lnTo>
                  <a:lnTo>
                    <a:pt x="618" y="2080"/>
                  </a:lnTo>
                  <a:lnTo>
                    <a:pt x="611" y="2084"/>
                  </a:lnTo>
                  <a:lnTo>
                    <a:pt x="606" y="2090"/>
                  </a:lnTo>
                  <a:lnTo>
                    <a:pt x="601" y="2096"/>
                  </a:lnTo>
                  <a:lnTo>
                    <a:pt x="599" y="2105"/>
                  </a:lnTo>
                  <a:lnTo>
                    <a:pt x="597" y="2116"/>
                  </a:lnTo>
                  <a:lnTo>
                    <a:pt x="596" y="2128"/>
                  </a:lnTo>
                  <a:lnTo>
                    <a:pt x="596" y="2249"/>
                  </a:lnTo>
                  <a:lnTo>
                    <a:pt x="542" y="2249"/>
                  </a:lnTo>
                  <a:lnTo>
                    <a:pt x="542" y="2027"/>
                  </a:lnTo>
                  <a:lnTo>
                    <a:pt x="596" y="2027"/>
                  </a:lnTo>
                  <a:lnTo>
                    <a:pt x="596" y="2046"/>
                  </a:lnTo>
                  <a:lnTo>
                    <a:pt x="596" y="2046"/>
                  </a:lnTo>
                  <a:lnTo>
                    <a:pt x="601" y="2040"/>
                  </a:lnTo>
                  <a:lnTo>
                    <a:pt x="607" y="2035"/>
                  </a:lnTo>
                  <a:lnTo>
                    <a:pt x="613" y="2031"/>
                  </a:lnTo>
                  <a:lnTo>
                    <a:pt x="619" y="2028"/>
                  </a:lnTo>
                  <a:lnTo>
                    <a:pt x="625" y="2025"/>
                  </a:lnTo>
                  <a:lnTo>
                    <a:pt x="631" y="2024"/>
                  </a:lnTo>
                  <a:lnTo>
                    <a:pt x="639" y="2022"/>
                  </a:lnTo>
                  <a:lnTo>
                    <a:pt x="646" y="2021"/>
                  </a:lnTo>
                  <a:lnTo>
                    <a:pt x="646" y="2021"/>
                  </a:lnTo>
                  <a:lnTo>
                    <a:pt x="657" y="2022"/>
                  </a:lnTo>
                  <a:lnTo>
                    <a:pt x="668" y="2026"/>
                  </a:lnTo>
                  <a:lnTo>
                    <a:pt x="679" y="2030"/>
                  </a:lnTo>
                  <a:lnTo>
                    <a:pt x="688" y="2036"/>
                  </a:lnTo>
                  <a:lnTo>
                    <a:pt x="672" y="2089"/>
                  </a:lnTo>
                  <a:close/>
                  <a:moveTo>
                    <a:pt x="241" y="2027"/>
                  </a:moveTo>
                  <a:lnTo>
                    <a:pt x="295" y="2027"/>
                  </a:lnTo>
                  <a:lnTo>
                    <a:pt x="232" y="2249"/>
                  </a:lnTo>
                  <a:lnTo>
                    <a:pt x="184" y="2249"/>
                  </a:lnTo>
                  <a:lnTo>
                    <a:pt x="160" y="2157"/>
                  </a:lnTo>
                  <a:lnTo>
                    <a:pt x="160" y="2157"/>
                  </a:lnTo>
                  <a:lnTo>
                    <a:pt x="148" y="2108"/>
                  </a:lnTo>
                  <a:lnTo>
                    <a:pt x="148" y="2108"/>
                  </a:lnTo>
                  <a:lnTo>
                    <a:pt x="142" y="2132"/>
                  </a:lnTo>
                  <a:lnTo>
                    <a:pt x="136" y="2158"/>
                  </a:lnTo>
                  <a:lnTo>
                    <a:pt x="110" y="2249"/>
                  </a:lnTo>
                  <a:lnTo>
                    <a:pt x="63" y="2249"/>
                  </a:lnTo>
                  <a:lnTo>
                    <a:pt x="63" y="2247"/>
                  </a:lnTo>
                  <a:lnTo>
                    <a:pt x="0" y="2027"/>
                  </a:lnTo>
                  <a:lnTo>
                    <a:pt x="57" y="2027"/>
                  </a:lnTo>
                  <a:lnTo>
                    <a:pt x="77" y="2110"/>
                  </a:lnTo>
                  <a:lnTo>
                    <a:pt x="77" y="2110"/>
                  </a:lnTo>
                  <a:lnTo>
                    <a:pt x="83" y="2136"/>
                  </a:lnTo>
                  <a:lnTo>
                    <a:pt x="88" y="2164"/>
                  </a:lnTo>
                  <a:lnTo>
                    <a:pt x="88" y="2164"/>
                  </a:lnTo>
                  <a:lnTo>
                    <a:pt x="95" y="2136"/>
                  </a:lnTo>
                  <a:lnTo>
                    <a:pt x="102" y="2108"/>
                  </a:lnTo>
                  <a:lnTo>
                    <a:pt x="125" y="2027"/>
                  </a:lnTo>
                  <a:lnTo>
                    <a:pt x="172" y="2027"/>
                  </a:lnTo>
                  <a:lnTo>
                    <a:pt x="195" y="2108"/>
                  </a:lnTo>
                  <a:lnTo>
                    <a:pt x="195" y="2108"/>
                  </a:lnTo>
                  <a:lnTo>
                    <a:pt x="202" y="2135"/>
                  </a:lnTo>
                  <a:lnTo>
                    <a:pt x="209" y="2165"/>
                  </a:lnTo>
                  <a:lnTo>
                    <a:pt x="209" y="2165"/>
                  </a:lnTo>
                  <a:lnTo>
                    <a:pt x="213" y="2139"/>
                  </a:lnTo>
                  <a:lnTo>
                    <a:pt x="220" y="2108"/>
                  </a:lnTo>
                  <a:lnTo>
                    <a:pt x="241" y="2027"/>
                  </a:lnTo>
                  <a:close/>
                  <a:moveTo>
                    <a:pt x="406" y="2021"/>
                  </a:moveTo>
                  <a:lnTo>
                    <a:pt x="406" y="2021"/>
                  </a:lnTo>
                  <a:lnTo>
                    <a:pt x="396" y="2022"/>
                  </a:lnTo>
                  <a:lnTo>
                    <a:pt x="385" y="2024"/>
                  </a:lnTo>
                  <a:lnTo>
                    <a:pt x="375" y="2027"/>
                  </a:lnTo>
                  <a:lnTo>
                    <a:pt x="366" y="2030"/>
                  </a:lnTo>
                  <a:lnTo>
                    <a:pt x="358" y="2035"/>
                  </a:lnTo>
                  <a:lnTo>
                    <a:pt x="349" y="2040"/>
                  </a:lnTo>
                  <a:lnTo>
                    <a:pt x="341" y="2047"/>
                  </a:lnTo>
                  <a:lnTo>
                    <a:pt x="334" y="2054"/>
                  </a:lnTo>
                  <a:lnTo>
                    <a:pt x="328" y="2062"/>
                  </a:lnTo>
                  <a:lnTo>
                    <a:pt x="322" y="2071"/>
                  </a:lnTo>
                  <a:lnTo>
                    <a:pt x="317" y="2081"/>
                  </a:lnTo>
                  <a:lnTo>
                    <a:pt x="313" y="2091"/>
                  </a:lnTo>
                  <a:lnTo>
                    <a:pt x="310" y="2102"/>
                  </a:lnTo>
                  <a:lnTo>
                    <a:pt x="308" y="2113"/>
                  </a:lnTo>
                  <a:lnTo>
                    <a:pt x="306" y="2125"/>
                  </a:lnTo>
                  <a:lnTo>
                    <a:pt x="306" y="2138"/>
                  </a:lnTo>
                  <a:lnTo>
                    <a:pt x="306" y="2138"/>
                  </a:lnTo>
                  <a:lnTo>
                    <a:pt x="306" y="2150"/>
                  </a:lnTo>
                  <a:lnTo>
                    <a:pt x="308" y="2163"/>
                  </a:lnTo>
                  <a:lnTo>
                    <a:pt x="310" y="2174"/>
                  </a:lnTo>
                  <a:lnTo>
                    <a:pt x="313" y="2185"/>
                  </a:lnTo>
                  <a:lnTo>
                    <a:pt x="317" y="2194"/>
                  </a:lnTo>
                  <a:lnTo>
                    <a:pt x="322" y="2204"/>
                  </a:lnTo>
                  <a:lnTo>
                    <a:pt x="328" y="2213"/>
                  </a:lnTo>
                  <a:lnTo>
                    <a:pt x="334" y="2221"/>
                  </a:lnTo>
                  <a:lnTo>
                    <a:pt x="341" y="2229"/>
                  </a:lnTo>
                  <a:lnTo>
                    <a:pt x="349" y="2235"/>
                  </a:lnTo>
                  <a:lnTo>
                    <a:pt x="358" y="2241"/>
                  </a:lnTo>
                  <a:lnTo>
                    <a:pt x="366" y="2245"/>
                  </a:lnTo>
                  <a:lnTo>
                    <a:pt x="375" y="2249"/>
                  </a:lnTo>
                  <a:lnTo>
                    <a:pt x="385" y="2252"/>
                  </a:lnTo>
                  <a:lnTo>
                    <a:pt x="396" y="2253"/>
                  </a:lnTo>
                  <a:lnTo>
                    <a:pt x="406" y="2254"/>
                  </a:lnTo>
                  <a:lnTo>
                    <a:pt x="406" y="2254"/>
                  </a:lnTo>
                  <a:lnTo>
                    <a:pt x="417" y="2253"/>
                  </a:lnTo>
                  <a:lnTo>
                    <a:pt x="428" y="2252"/>
                  </a:lnTo>
                  <a:lnTo>
                    <a:pt x="438" y="2249"/>
                  </a:lnTo>
                  <a:lnTo>
                    <a:pt x="447" y="2245"/>
                  </a:lnTo>
                  <a:lnTo>
                    <a:pt x="456" y="2241"/>
                  </a:lnTo>
                  <a:lnTo>
                    <a:pt x="465" y="2235"/>
                  </a:lnTo>
                  <a:lnTo>
                    <a:pt x="472" y="2229"/>
                  </a:lnTo>
                  <a:lnTo>
                    <a:pt x="479" y="2221"/>
                  </a:lnTo>
                  <a:lnTo>
                    <a:pt x="486" y="2213"/>
                  </a:lnTo>
                  <a:lnTo>
                    <a:pt x="491" y="2204"/>
                  </a:lnTo>
                  <a:lnTo>
                    <a:pt x="496" y="2194"/>
                  </a:lnTo>
                  <a:lnTo>
                    <a:pt x="500" y="2185"/>
                  </a:lnTo>
                  <a:lnTo>
                    <a:pt x="503" y="2174"/>
                  </a:lnTo>
                  <a:lnTo>
                    <a:pt x="505" y="2163"/>
                  </a:lnTo>
                  <a:lnTo>
                    <a:pt x="508" y="2150"/>
                  </a:lnTo>
                  <a:lnTo>
                    <a:pt x="508" y="2138"/>
                  </a:lnTo>
                  <a:lnTo>
                    <a:pt x="508" y="2138"/>
                  </a:lnTo>
                  <a:lnTo>
                    <a:pt x="508" y="2125"/>
                  </a:lnTo>
                  <a:lnTo>
                    <a:pt x="505" y="2113"/>
                  </a:lnTo>
                  <a:lnTo>
                    <a:pt x="503" y="2102"/>
                  </a:lnTo>
                  <a:lnTo>
                    <a:pt x="500" y="2091"/>
                  </a:lnTo>
                  <a:lnTo>
                    <a:pt x="496" y="2081"/>
                  </a:lnTo>
                  <a:lnTo>
                    <a:pt x="491" y="2071"/>
                  </a:lnTo>
                  <a:lnTo>
                    <a:pt x="486" y="2062"/>
                  </a:lnTo>
                  <a:lnTo>
                    <a:pt x="479" y="2054"/>
                  </a:lnTo>
                  <a:lnTo>
                    <a:pt x="472" y="2047"/>
                  </a:lnTo>
                  <a:lnTo>
                    <a:pt x="465" y="2040"/>
                  </a:lnTo>
                  <a:lnTo>
                    <a:pt x="456" y="2035"/>
                  </a:lnTo>
                  <a:lnTo>
                    <a:pt x="447" y="2030"/>
                  </a:lnTo>
                  <a:lnTo>
                    <a:pt x="438" y="2027"/>
                  </a:lnTo>
                  <a:lnTo>
                    <a:pt x="428" y="2024"/>
                  </a:lnTo>
                  <a:lnTo>
                    <a:pt x="417" y="2022"/>
                  </a:lnTo>
                  <a:lnTo>
                    <a:pt x="406" y="2021"/>
                  </a:lnTo>
                  <a:lnTo>
                    <a:pt x="406" y="2021"/>
                  </a:lnTo>
                  <a:close/>
                  <a:moveTo>
                    <a:pt x="406" y="2202"/>
                  </a:moveTo>
                  <a:lnTo>
                    <a:pt x="406" y="2202"/>
                  </a:lnTo>
                  <a:lnTo>
                    <a:pt x="396" y="2201"/>
                  </a:lnTo>
                  <a:lnTo>
                    <a:pt x="387" y="2198"/>
                  </a:lnTo>
                  <a:lnTo>
                    <a:pt x="381" y="2192"/>
                  </a:lnTo>
                  <a:lnTo>
                    <a:pt x="374" y="2185"/>
                  </a:lnTo>
                  <a:lnTo>
                    <a:pt x="369" y="2176"/>
                  </a:lnTo>
                  <a:lnTo>
                    <a:pt x="364" y="2165"/>
                  </a:lnTo>
                  <a:lnTo>
                    <a:pt x="362" y="2151"/>
                  </a:lnTo>
                  <a:lnTo>
                    <a:pt x="362" y="2138"/>
                  </a:lnTo>
                  <a:lnTo>
                    <a:pt x="362" y="2138"/>
                  </a:lnTo>
                  <a:lnTo>
                    <a:pt x="362" y="2124"/>
                  </a:lnTo>
                  <a:lnTo>
                    <a:pt x="364" y="2111"/>
                  </a:lnTo>
                  <a:lnTo>
                    <a:pt x="369" y="2101"/>
                  </a:lnTo>
                  <a:lnTo>
                    <a:pt x="374" y="2091"/>
                  </a:lnTo>
                  <a:lnTo>
                    <a:pt x="381" y="2083"/>
                  </a:lnTo>
                  <a:lnTo>
                    <a:pt x="387" y="2078"/>
                  </a:lnTo>
                  <a:lnTo>
                    <a:pt x="396" y="2074"/>
                  </a:lnTo>
                  <a:lnTo>
                    <a:pt x="406" y="2073"/>
                  </a:lnTo>
                  <a:lnTo>
                    <a:pt x="406" y="2073"/>
                  </a:lnTo>
                  <a:lnTo>
                    <a:pt x="416" y="2074"/>
                  </a:lnTo>
                  <a:lnTo>
                    <a:pt x="425" y="2078"/>
                  </a:lnTo>
                  <a:lnTo>
                    <a:pt x="433" y="2083"/>
                  </a:lnTo>
                  <a:lnTo>
                    <a:pt x="439" y="2091"/>
                  </a:lnTo>
                  <a:lnTo>
                    <a:pt x="445" y="2101"/>
                  </a:lnTo>
                  <a:lnTo>
                    <a:pt x="448" y="2111"/>
                  </a:lnTo>
                  <a:lnTo>
                    <a:pt x="450" y="2124"/>
                  </a:lnTo>
                  <a:lnTo>
                    <a:pt x="451" y="2138"/>
                  </a:lnTo>
                  <a:lnTo>
                    <a:pt x="451" y="2138"/>
                  </a:lnTo>
                  <a:lnTo>
                    <a:pt x="450" y="2151"/>
                  </a:lnTo>
                  <a:lnTo>
                    <a:pt x="448" y="2165"/>
                  </a:lnTo>
                  <a:lnTo>
                    <a:pt x="445" y="2176"/>
                  </a:lnTo>
                  <a:lnTo>
                    <a:pt x="439" y="2185"/>
                  </a:lnTo>
                  <a:lnTo>
                    <a:pt x="433" y="2192"/>
                  </a:lnTo>
                  <a:lnTo>
                    <a:pt x="425" y="2198"/>
                  </a:lnTo>
                  <a:lnTo>
                    <a:pt x="416" y="2201"/>
                  </a:lnTo>
                  <a:lnTo>
                    <a:pt x="406" y="2202"/>
                  </a:lnTo>
                  <a:lnTo>
                    <a:pt x="406" y="2202"/>
                  </a:lnTo>
                  <a:close/>
                  <a:moveTo>
                    <a:pt x="2269" y="2089"/>
                  </a:moveTo>
                  <a:lnTo>
                    <a:pt x="2269" y="2089"/>
                  </a:lnTo>
                  <a:lnTo>
                    <a:pt x="2260" y="2084"/>
                  </a:lnTo>
                  <a:lnTo>
                    <a:pt x="2251" y="2080"/>
                  </a:lnTo>
                  <a:lnTo>
                    <a:pt x="2242" y="2078"/>
                  </a:lnTo>
                  <a:lnTo>
                    <a:pt x="2233" y="2076"/>
                  </a:lnTo>
                  <a:lnTo>
                    <a:pt x="2233" y="2076"/>
                  </a:lnTo>
                  <a:lnTo>
                    <a:pt x="2223" y="2078"/>
                  </a:lnTo>
                  <a:lnTo>
                    <a:pt x="2215" y="2080"/>
                  </a:lnTo>
                  <a:lnTo>
                    <a:pt x="2208" y="2084"/>
                  </a:lnTo>
                  <a:lnTo>
                    <a:pt x="2203" y="2090"/>
                  </a:lnTo>
                  <a:lnTo>
                    <a:pt x="2198" y="2096"/>
                  </a:lnTo>
                  <a:lnTo>
                    <a:pt x="2195" y="2105"/>
                  </a:lnTo>
                  <a:lnTo>
                    <a:pt x="2193" y="2116"/>
                  </a:lnTo>
                  <a:lnTo>
                    <a:pt x="2193" y="2128"/>
                  </a:lnTo>
                  <a:lnTo>
                    <a:pt x="2193" y="2249"/>
                  </a:lnTo>
                  <a:lnTo>
                    <a:pt x="2138" y="2249"/>
                  </a:lnTo>
                  <a:lnTo>
                    <a:pt x="2138" y="2027"/>
                  </a:lnTo>
                  <a:lnTo>
                    <a:pt x="2193" y="2027"/>
                  </a:lnTo>
                  <a:lnTo>
                    <a:pt x="2193" y="2046"/>
                  </a:lnTo>
                  <a:lnTo>
                    <a:pt x="2193" y="2046"/>
                  </a:lnTo>
                  <a:lnTo>
                    <a:pt x="2197" y="2040"/>
                  </a:lnTo>
                  <a:lnTo>
                    <a:pt x="2203" y="2035"/>
                  </a:lnTo>
                  <a:lnTo>
                    <a:pt x="2208" y="2031"/>
                  </a:lnTo>
                  <a:lnTo>
                    <a:pt x="2215" y="2028"/>
                  </a:lnTo>
                  <a:lnTo>
                    <a:pt x="2222" y="2025"/>
                  </a:lnTo>
                  <a:lnTo>
                    <a:pt x="2228" y="2024"/>
                  </a:lnTo>
                  <a:lnTo>
                    <a:pt x="2235" y="2022"/>
                  </a:lnTo>
                  <a:lnTo>
                    <a:pt x="2242" y="2021"/>
                  </a:lnTo>
                  <a:lnTo>
                    <a:pt x="2242" y="2021"/>
                  </a:lnTo>
                  <a:lnTo>
                    <a:pt x="2253" y="2022"/>
                  </a:lnTo>
                  <a:lnTo>
                    <a:pt x="2264" y="2026"/>
                  </a:lnTo>
                  <a:lnTo>
                    <a:pt x="2275" y="2030"/>
                  </a:lnTo>
                  <a:lnTo>
                    <a:pt x="2283" y="2036"/>
                  </a:lnTo>
                  <a:lnTo>
                    <a:pt x="2269" y="2089"/>
                  </a:lnTo>
                  <a:close/>
                  <a:moveTo>
                    <a:pt x="1836" y="2027"/>
                  </a:moveTo>
                  <a:lnTo>
                    <a:pt x="1891" y="2027"/>
                  </a:lnTo>
                  <a:lnTo>
                    <a:pt x="1828" y="2249"/>
                  </a:lnTo>
                  <a:lnTo>
                    <a:pt x="1780" y="2249"/>
                  </a:lnTo>
                  <a:lnTo>
                    <a:pt x="1756" y="2157"/>
                  </a:lnTo>
                  <a:lnTo>
                    <a:pt x="1756" y="2157"/>
                  </a:lnTo>
                  <a:lnTo>
                    <a:pt x="1744" y="2108"/>
                  </a:lnTo>
                  <a:lnTo>
                    <a:pt x="1744" y="2108"/>
                  </a:lnTo>
                  <a:lnTo>
                    <a:pt x="1738" y="2132"/>
                  </a:lnTo>
                  <a:lnTo>
                    <a:pt x="1732" y="2158"/>
                  </a:lnTo>
                  <a:lnTo>
                    <a:pt x="1707" y="2249"/>
                  </a:lnTo>
                  <a:lnTo>
                    <a:pt x="1660" y="2249"/>
                  </a:lnTo>
                  <a:lnTo>
                    <a:pt x="1659" y="2247"/>
                  </a:lnTo>
                  <a:lnTo>
                    <a:pt x="1597" y="2027"/>
                  </a:lnTo>
                  <a:lnTo>
                    <a:pt x="1653" y="2027"/>
                  </a:lnTo>
                  <a:lnTo>
                    <a:pt x="1674" y="2110"/>
                  </a:lnTo>
                  <a:lnTo>
                    <a:pt x="1674" y="2110"/>
                  </a:lnTo>
                  <a:lnTo>
                    <a:pt x="1680" y="2136"/>
                  </a:lnTo>
                  <a:lnTo>
                    <a:pt x="1685" y="2164"/>
                  </a:lnTo>
                  <a:lnTo>
                    <a:pt x="1685" y="2164"/>
                  </a:lnTo>
                  <a:lnTo>
                    <a:pt x="1691" y="2136"/>
                  </a:lnTo>
                  <a:lnTo>
                    <a:pt x="1699" y="2108"/>
                  </a:lnTo>
                  <a:lnTo>
                    <a:pt x="1722" y="2027"/>
                  </a:lnTo>
                  <a:lnTo>
                    <a:pt x="1768" y="2027"/>
                  </a:lnTo>
                  <a:lnTo>
                    <a:pt x="1791" y="2108"/>
                  </a:lnTo>
                  <a:lnTo>
                    <a:pt x="1791" y="2108"/>
                  </a:lnTo>
                  <a:lnTo>
                    <a:pt x="1798" y="2135"/>
                  </a:lnTo>
                  <a:lnTo>
                    <a:pt x="1804" y="2165"/>
                  </a:lnTo>
                  <a:lnTo>
                    <a:pt x="1804" y="2165"/>
                  </a:lnTo>
                  <a:lnTo>
                    <a:pt x="1810" y="2139"/>
                  </a:lnTo>
                  <a:lnTo>
                    <a:pt x="1817" y="2108"/>
                  </a:lnTo>
                  <a:lnTo>
                    <a:pt x="1836" y="2027"/>
                  </a:lnTo>
                  <a:close/>
                  <a:moveTo>
                    <a:pt x="2002" y="2021"/>
                  </a:moveTo>
                  <a:lnTo>
                    <a:pt x="2002" y="2021"/>
                  </a:lnTo>
                  <a:lnTo>
                    <a:pt x="1992" y="2022"/>
                  </a:lnTo>
                  <a:lnTo>
                    <a:pt x="1981" y="2024"/>
                  </a:lnTo>
                  <a:lnTo>
                    <a:pt x="1971" y="2027"/>
                  </a:lnTo>
                  <a:lnTo>
                    <a:pt x="1962" y="2030"/>
                  </a:lnTo>
                  <a:lnTo>
                    <a:pt x="1953" y="2035"/>
                  </a:lnTo>
                  <a:lnTo>
                    <a:pt x="1945" y="2041"/>
                  </a:lnTo>
                  <a:lnTo>
                    <a:pt x="1937" y="2047"/>
                  </a:lnTo>
                  <a:lnTo>
                    <a:pt x="1930" y="2054"/>
                  </a:lnTo>
                  <a:lnTo>
                    <a:pt x="1924" y="2062"/>
                  </a:lnTo>
                  <a:lnTo>
                    <a:pt x="1918" y="2071"/>
                  </a:lnTo>
                  <a:lnTo>
                    <a:pt x="1913" y="2081"/>
                  </a:lnTo>
                  <a:lnTo>
                    <a:pt x="1909" y="2091"/>
                  </a:lnTo>
                  <a:lnTo>
                    <a:pt x="1906" y="2102"/>
                  </a:lnTo>
                  <a:lnTo>
                    <a:pt x="1903" y="2114"/>
                  </a:lnTo>
                  <a:lnTo>
                    <a:pt x="1902" y="2125"/>
                  </a:lnTo>
                  <a:lnTo>
                    <a:pt x="1902" y="2138"/>
                  </a:lnTo>
                  <a:lnTo>
                    <a:pt x="1902" y="2138"/>
                  </a:lnTo>
                  <a:lnTo>
                    <a:pt x="1902" y="2150"/>
                  </a:lnTo>
                  <a:lnTo>
                    <a:pt x="1903" y="2163"/>
                  </a:lnTo>
                  <a:lnTo>
                    <a:pt x="1906" y="2174"/>
                  </a:lnTo>
                  <a:lnTo>
                    <a:pt x="1909" y="2185"/>
                  </a:lnTo>
                  <a:lnTo>
                    <a:pt x="1913" y="2194"/>
                  </a:lnTo>
                  <a:lnTo>
                    <a:pt x="1918" y="2204"/>
                  </a:lnTo>
                  <a:lnTo>
                    <a:pt x="1924" y="2213"/>
                  </a:lnTo>
                  <a:lnTo>
                    <a:pt x="1930" y="2221"/>
                  </a:lnTo>
                  <a:lnTo>
                    <a:pt x="1937" y="2229"/>
                  </a:lnTo>
                  <a:lnTo>
                    <a:pt x="1945" y="2235"/>
                  </a:lnTo>
                  <a:lnTo>
                    <a:pt x="1953" y="2241"/>
                  </a:lnTo>
                  <a:lnTo>
                    <a:pt x="1962" y="2245"/>
                  </a:lnTo>
                  <a:lnTo>
                    <a:pt x="1971" y="2249"/>
                  </a:lnTo>
                  <a:lnTo>
                    <a:pt x="1981" y="2252"/>
                  </a:lnTo>
                  <a:lnTo>
                    <a:pt x="1992" y="2253"/>
                  </a:lnTo>
                  <a:lnTo>
                    <a:pt x="2002" y="2254"/>
                  </a:lnTo>
                  <a:lnTo>
                    <a:pt x="2002" y="2254"/>
                  </a:lnTo>
                  <a:lnTo>
                    <a:pt x="2013" y="2253"/>
                  </a:lnTo>
                  <a:lnTo>
                    <a:pt x="2024" y="2252"/>
                  </a:lnTo>
                  <a:lnTo>
                    <a:pt x="2034" y="2249"/>
                  </a:lnTo>
                  <a:lnTo>
                    <a:pt x="2043" y="2245"/>
                  </a:lnTo>
                  <a:lnTo>
                    <a:pt x="2052" y="2241"/>
                  </a:lnTo>
                  <a:lnTo>
                    <a:pt x="2061" y="2235"/>
                  </a:lnTo>
                  <a:lnTo>
                    <a:pt x="2068" y="2229"/>
                  </a:lnTo>
                  <a:lnTo>
                    <a:pt x="2075" y="2221"/>
                  </a:lnTo>
                  <a:lnTo>
                    <a:pt x="2081" y="2213"/>
                  </a:lnTo>
                  <a:lnTo>
                    <a:pt x="2087" y="2204"/>
                  </a:lnTo>
                  <a:lnTo>
                    <a:pt x="2091" y="2194"/>
                  </a:lnTo>
                  <a:lnTo>
                    <a:pt x="2096" y="2185"/>
                  </a:lnTo>
                  <a:lnTo>
                    <a:pt x="2099" y="2174"/>
                  </a:lnTo>
                  <a:lnTo>
                    <a:pt x="2101" y="2163"/>
                  </a:lnTo>
                  <a:lnTo>
                    <a:pt x="2104" y="2150"/>
                  </a:lnTo>
                  <a:lnTo>
                    <a:pt x="2104" y="2138"/>
                  </a:lnTo>
                  <a:lnTo>
                    <a:pt x="2104" y="2138"/>
                  </a:lnTo>
                  <a:lnTo>
                    <a:pt x="2104" y="2125"/>
                  </a:lnTo>
                  <a:lnTo>
                    <a:pt x="2101" y="2114"/>
                  </a:lnTo>
                  <a:lnTo>
                    <a:pt x="2099" y="2102"/>
                  </a:lnTo>
                  <a:lnTo>
                    <a:pt x="2096" y="2091"/>
                  </a:lnTo>
                  <a:lnTo>
                    <a:pt x="2091" y="2081"/>
                  </a:lnTo>
                  <a:lnTo>
                    <a:pt x="2087" y="2071"/>
                  </a:lnTo>
                  <a:lnTo>
                    <a:pt x="2081" y="2062"/>
                  </a:lnTo>
                  <a:lnTo>
                    <a:pt x="2075" y="2054"/>
                  </a:lnTo>
                  <a:lnTo>
                    <a:pt x="2068" y="2047"/>
                  </a:lnTo>
                  <a:lnTo>
                    <a:pt x="2061" y="2041"/>
                  </a:lnTo>
                  <a:lnTo>
                    <a:pt x="2052" y="2035"/>
                  </a:lnTo>
                  <a:lnTo>
                    <a:pt x="2043" y="2030"/>
                  </a:lnTo>
                  <a:lnTo>
                    <a:pt x="2034" y="2027"/>
                  </a:lnTo>
                  <a:lnTo>
                    <a:pt x="2024" y="2024"/>
                  </a:lnTo>
                  <a:lnTo>
                    <a:pt x="2013" y="2022"/>
                  </a:lnTo>
                  <a:lnTo>
                    <a:pt x="2002" y="2021"/>
                  </a:lnTo>
                  <a:lnTo>
                    <a:pt x="2002" y="2021"/>
                  </a:lnTo>
                  <a:close/>
                  <a:moveTo>
                    <a:pt x="2002" y="2202"/>
                  </a:moveTo>
                  <a:lnTo>
                    <a:pt x="2002" y="2202"/>
                  </a:lnTo>
                  <a:lnTo>
                    <a:pt x="1992" y="2201"/>
                  </a:lnTo>
                  <a:lnTo>
                    <a:pt x="1984" y="2198"/>
                  </a:lnTo>
                  <a:lnTo>
                    <a:pt x="1977" y="2192"/>
                  </a:lnTo>
                  <a:lnTo>
                    <a:pt x="1970" y="2185"/>
                  </a:lnTo>
                  <a:lnTo>
                    <a:pt x="1964" y="2176"/>
                  </a:lnTo>
                  <a:lnTo>
                    <a:pt x="1960" y="2165"/>
                  </a:lnTo>
                  <a:lnTo>
                    <a:pt x="1958" y="2151"/>
                  </a:lnTo>
                  <a:lnTo>
                    <a:pt x="1958" y="2138"/>
                  </a:lnTo>
                  <a:lnTo>
                    <a:pt x="1958" y="2138"/>
                  </a:lnTo>
                  <a:lnTo>
                    <a:pt x="1958" y="2124"/>
                  </a:lnTo>
                  <a:lnTo>
                    <a:pt x="1960" y="2112"/>
                  </a:lnTo>
                  <a:lnTo>
                    <a:pt x="1964" y="2101"/>
                  </a:lnTo>
                  <a:lnTo>
                    <a:pt x="1970" y="2091"/>
                  </a:lnTo>
                  <a:lnTo>
                    <a:pt x="1977" y="2083"/>
                  </a:lnTo>
                  <a:lnTo>
                    <a:pt x="1984" y="2078"/>
                  </a:lnTo>
                  <a:lnTo>
                    <a:pt x="1992" y="2074"/>
                  </a:lnTo>
                  <a:lnTo>
                    <a:pt x="2002" y="2073"/>
                  </a:lnTo>
                  <a:lnTo>
                    <a:pt x="2002" y="2073"/>
                  </a:lnTo>
                  <a:lnTo>
                    <a:pt x="2012" y="2074"/>
                  </a:lnTo>
                  <a:lnTo>
                    <a:pt x="2021" y="2078"/>
                  </a:lnTo>
                  <a:lnTo>
                    <a:pt x="2029" y="2083"/>
                  </a:lnTo>
                  <a:lnTo>
                    <a:pt x="2035" y="2091"/>
                  </a:lnTo>
                  <a:lnTo>
                    <a:pt x="2041" y="2101"/>
                  </a:lnTo>
                  <a:lnTo>
                    <a:pt x="2044" y="2112"/>
                  </a:lnTo>
                  <a:lnTo>
                    <a:pt x="2046" y="2124"/>
                  </a:lnTo>
                  <a:lnTo>
                    <a:pt x="2047" y="2138"/>
                  </a:lnTo>
                  <a:lnTo>
                    <a:pt x="2047" y="2138"/>
                  </a:lnTo>
                  <a:lnTo>
                    <a:pt x="2046" y="2151"/>
                  </a:lnTo>
                  <a:lnTo>
                    <a:pt x="2044" y="2165"/>
                  </a:lnTo>
                  <a:lnTo>
                    <a:pt x="2041" y="2176"/>
                  </a:lnTo>
                  <a:lnTo>
                    <a:pt x="2035" y="2185"/>
                  </a:lnTo>
                  <a:lnTo>
                    <a:pt x="2029" y="2192"/>
                  </a:lnTo>
                  <a:lnTo>
                    <a:pt x="2021" y="2198"/>
                  </a:lnTo>
                  <a:lnTo>
                    <a:pt x="2012" y="2201"/>
                  </a:lnTo>
                  <a:lnTo>
                    <a:pt x="2002" y="2202"/>
                  </a:lnTo>
                  <a:lnTo>
                    <a:pt x="2002" y="2202"/>
                  </a:lnTo>
                  <a:close/>
                  <a:moveTo>
                    <a:pt x="837" y="2100"/>
                  </a:moveTo>
                  <a:lnTo>
                    <a:pt x="904" y="2249"/>
                  </a:lnTo>
                  <a:lnTo>
                    <a:pt x="843" y="2249"/>
                  </a:lnTo>
                  <a:lnTo>
                    <a:pt x="797" y="2146"/>
                  </a:lnTo>
                  <a:lnTo>
                    <a:pt x="767" y="2182"/>
                  </a:lnTo>
                  <a:lnTo>
                    <a:pt x="767" y="2249"/>
                  </a:lnTo>
                  <a:lnTo>
                    <a:pt x="713" y="2249"/>
                  </a:lnTo>
                  <a:lnTo>
                    <a:pt x="713" y="1962"/>
                  </a:lnTo>
                  <a:lnTo>
                    <a:pt x="767" y="1934"/>
                  </a:lnTo>
                  <a:lnTo>
                    <a:pt x="767" y="2112"/>
                  </a:lnTo>
                  <a:lnTo>
                    <a:pt x="767" y="2112"/>
                  </a:lnTo>
                  <a:lnTo>
                    <a:pt x="788" y="2083"/>
                  </a:lnTo>
                  <a:lnTo>
                    <a:pt x="832" y="2027"/>
                  </a:lnTo>
                  <a:lnTo>
                    <a:pt x="896" y="2027"/>
                  </a:lnTo>
                  <a:lnTo>
                    <a:pt x="837" y="2100"/>
                  </a:lnTo>
                  <a:close/>
                  <a:moveTo>
                    <a:pt x="1097" y="2249"/>
                  </a:moveTo>
                  <a:lnTo>
                    <a:pt x="1042" y="2249"/>
                  </a:lnTo>
                  <a:lnTo>
                    <a:pt x="1042" y="2027"/>
                  </a:lnTo>
                  <a:lnTo>
                    <a:pt x="1097" y="2027"/>
                  </a:lnTo>
                  <a:lnTo>
                    <a:pt x="1097" y="2046"/>
                  </a:lnTo>
                  <a:lnTo>
                    <a:pt x="1097" y="2046"/>
                  </a:lnTo>
                  <a:lnTo>
                    <a:pt x="1103" y="2040"/>
                  </a:lnTo>
                  <a:lnTo>
                    <a:pt x="1108" y="2036"/>
                  </a:lnTo>
                  <a:lnTo>
                    <a:pt x="1115" y="2031"/>
                  </a:lnTo>
                  <a:lnTo>
                    <a:pt x="1121" y="2028"/>
                  </a:lnTo>
                  <a:lnTo>
                    <a:pt x="1129" y="2026"/>
                  </a:lnTo>
                  <a:lnTo>
                    <a:pt x="1137" y="2024"/>
                  </a:lnTo>
                  <a:lnTo>
                    <a:pt x="1144" y="2022"/>
                  </a:lnTo>
                  <a:lnTo>
                    <a:pt x="1153" y="2021"/>
                  </a:lnTo>
                  <a:lnTo>
                    <a:pt x="1153" y="2021"/>
                  </a:lnTo>
                  <a:lnTo>
                    <a:pt x="1163" y="2022"/>
                  </a:lnTo>
                  <a:lnTo>
                    <a:pt x="1172" y="2024"/>
                  </a:lnTo>
                  <a:lnTo>
                    <a:pt x="1180" y="2026"/>
                  </a:lnTo>
                  <a:lnTo>
                    <a:pt x="1189" y="2028"/>
                  </a:lnTo>
                  <a:lnTo>
                    <a:pt x="1195" y="2032"/>
                  </a:lnTo>
                  <a:lnTo>
                    <a:pt x="1202" y="2037"/>
                  </a:lnTo>
                  <a:lnTo>
                    <a:pt x="1208" y="2041"/>
                  </a:lnTo>
                  <a:lnTo>
                    <a:pt x="1214" y="2048"/>
                  </a:lnTo>
                  <a:lnTo>
                    <a:pt x="1218" y="2054"/>
                  </a:lnTo>
                  <a:lnTo>
                    <a:pt x="1223" y="2062"/>
                  </a:lnTo>
                  <a:lnTo>
                    <a:pt x="1226" y="2070"/>
                  </a:lnTo>
                  <a:lnTo>
                    <a:pt x="1229" y="2080"/>
                  </a:lnTo>
                  <a:lnTo>
                    <a:pt x="1232" y="2090"/>
                  </a:lnTo>
                  <a:lnTo>
                    <a:pt x="1233" y="2100"/>
                  </a:lnTo>
                  <a:lnTo>
                    <a:pt x="1234" y="2111"/>
                  </a:lnTo>
                  <a:lnTo>
                    <a:pt x="1235" y="2123"/>
                  </a:lnTo>
                  <a:lnTo>
                    <a:pt x="1235" y="2249"/>
                  </a:lnTo>
                  <a:lnTo>
                    <a:pt x="1180" y="2249"/>
                  </a:lnTo>
                  <a:lnTo>
                    <a:pt x="1180" y="2126"/>
                  </a:lnTo>
                  <a:lnTo>
                    <a:pt x="1180" y="2126"/>
                  </a:lnTo>
                  <a:lnTo>
                    <a:pt x="1179" y="2114"/>
                  </a:lnTo>
                  <a:lnTo>
                    <a:pt x="1178" y="2102"/>
                  </a:lnTo>
                  <a:lnTo>
                    <a:pt x="1174" y="2093"/>
                  </a:lnTo>
                  <a:lnTo>
                    <a:pt x="1170" y="2085"/>
                  </a:lnTo>
                  <a:lnTo>
                    <a:pt x="1164" y="2080"/>
                  </a:lnTo>
                  <a:lnTo>
                    <a:pt x="1158" y="2075"/>
                  </a:lnTo>
                  <a:lnTo>
                    <a:pt x="1149" y="2073"/>
                  </a:lnTo>
                  <a:lnTo>
                    <a:pt x="1139" y="2072"/>
                  </a:lnTo>
                  <a:lnTo>
                    <a:pt x="1139" y="2072"/>
                  </a:lnTo>
                  <a:lnTo>
                    <a:pt x="1130" y="2073"/>
                  </a:lnTo>
                  <a:lnTo>
                    <a:pt x="1121" y="2075"/>
                  </a:lnTo>
                  <a:lnTo>
                    <a:pt x="1114" y="2080"/>
                  </a:lnTo>
                  <a:lnTo>
                    <a:pt x="1108" y="2086"/>
                  </a:lnTo>
                  <a:lnTo>
                    <a:pt x="1104" y="2093"/>
                  </a:lnTo>
                  <a:lnTo>
                    <a:pt x="1100" y="2103"/>
                  </a:lnTo>
                  <a:lnTo>
                    <a:pt x="1098" y="2114"/>
                  </a:lnTo>
                  <a:lnTo>
                    <a:pt x="1097" y="2126"/>
                  </a:lnTo>
                  <a:lnTo>
                    <a:pt x="1097" y="2249"/>
                  </a:lnTo>
                  <a:close/>
                  <a:moveTo>
                    <a:pt x="1408" y="2042"/>
                  </a:moveTo>
                  <a:lnTo>
                    <a:pt x="1408" y="2042"/>
                  </a:lnTo>
                  <a:lnTo>
                    <a:pt x="1403" y="2038"/>
                  </a:lnTo>
                  <a:lnTo>
                    <a:pt x="1397" y="2033"/>
                  </a:lnTo>
                  <a:lnTo>
                    <a:pt x="1392" y="2030"/>
                  </a:lnTo>
                  <a:lnTo>
                    <a:pt x="1385" y="2027"/>
                  </a:lnTo>
                  <a:lnTo>
                    <a:pt x="1378" y="2025"/>
                  </a:lnTo>
                  <a:lnTo>
                    <a:pt x="1372" y="2024"/>
                  </a:lnTo>
                  <a:lnTo>
                    <a:pt x="1365" y="2022"/>
                  </a:lnTo>
                  <a:lnTo>
                    <a:pt x="1359" y="2021"/>
                  </a:lnTo>
                  <a:lnTo>
                    <a:pt x="1359" y="2021"/>
                  </a:lnTo>
                  <a:lnTo>
                    <a:pt x="1349" y="2022"/>
                  </a:lnTo>
                  <a:lnTo>
                    <a:pt x="1340" y="2024"/>
                  </a:lnTo>
                  <a:lnTo>
                    <a:pt x="1331" y="2026"/>
                  </a:lnTo>
                  <a:lnTo>
                    <a:pt x="1322" y="2030"/>
                  </a:lnTo>
                  <a:lnTo>
                    <a:pt x="1314" y="2033"/>
                  </a:lnTo>
                  <a:lnTo>
                    <a:pt x="1308" y="2039"/>
                  </a:lnTo>
                  <a:lnTo>
                    <a:pt x="1301" y="2046"/>
                  </a:lnTo>
                  <a:lnTo>
                    <a:pt x="1295" y="2052"/>
                  </a:lnTo>
                  <a:lnTo>
                    <a:pt x="1289" y="2060"/>
                  </a:lnTo>
                  <a:lnTo>
                    <a:pt x="1285" y="2069"/>
                  </a:lnTo>
                  <a:lnTo>
                    <a:pt x="1280" y="2078"/>
                  </a:lnTo>
                  <a:lnTo>
                    <a:pt x="1277" y="2089"/>
                  </a:lnTo>
                  <a:lnTo>
                    <a:pt x="1275" y="2099"/>
                  </a:lnTo>
                  <a:lnTo>
                    <a:pt x="1273" y="2111"/>
                  </a:lnTo>
                  <a:lnTo>
                    <a:pt x="1271" y="2123"/>
                  </a:lnTo>
                  <a:lnTo>
                    <a:pt x="1271" y="2135"/>
                  </a:lnTo>
                  <a:lnTo>
                    <a:pt x="1271" y="2135"/>
                  </a:lnTo>
                  <a:lnTo>
                    <a:pt x="1271" y="2149"/>
                  </a:lnTo>
                  <a:lnTo>
                    <a:pt x="1273" y="2161"/>
                  </a:lnTo>
                  <a:lnTo>
                    <a:pt x="1275" y="2174"/>
                  </a:lnTo>
                  <a:lnTo>
                    <a:pt x="1277" y="2186"/>
                  </a:lnTo>
                  <a:lnTo>
                    <a:pt x="1280" y="2196"/>
                  </a:lnTo>
                  <a:lnTo>
                    <a:pt x="1285" y="2206"/>
                  </a:lnTo>
                  <a:lnTo>
                    <a:pt x="1289" y="2214"/>
                  </a:lnTo>
                  <a:lnTo>
                    <a:pt x="1295" y="2222"/>
                  </a:lnTo>
                  <a:lnTo>
                    <a:pt x="1300" y="2230"/>
                  </a:lnTo>
                  <a:lnTo>
                    <a:pt x="1307" y="2235"/>
                  </a:lnTo>
                  <a:lnTo>
                    <a:pt x="1313" y="2241"/>
                  </a:lnTo>
                  <a:lnTo>
                    <a:pt x="1321" y="2245"/>
                  </a:lnTo>
                  <a:lnTo>
                    <a:pt x="1330" y="2249"/>
                  </a:lnTo>
                  <a:lnTo>
                    <a:pt x="1339" y="2252"/>
                  </a:lnTo>
                  <a:lnTo>
                    <a:pt x="1348" y="2253"/>
                  </a:lnTo>
                  <a:lnTo>
                    <a:pt x="1357" y="2254"/>
                  </a:lnTo>
                  <a:lnTo>
                    <a:pt x="1357" y="2254"/>
                  </a:lnTo>
                  <a:lnTo>
                    <a:pt x="1364" y="2253"/>
                  </a:lnTo>
                  <a:lnTo>
                    <a:pt x="1372" y="2252"/>
                  </a:lnTo>
                  <a:lnTo>
                    <a:pt x="1378" y="2251"/>
                  </a:lnTo>
                  <a:lnTo>
                    <a:pt x="1385" y="2249"/>
                  </a:lnTo>
                  <a:lnTo>
                    <a:pt x="1391" y="2245"/>
                  </a:lnTo>
                  <a:lnTo>
                    <a:pt x="1397" y="2242"/>
                  </a:lnTo>
                  <a:lnTo>
                    <a:pt x="1403" y="2238"/>
                  </a:lnTo>
                  <a:lnTo>
                    <a:pt x="1408" y="2232"/>
                  </a:lnTo>
                  <a:lnTo>
                    <a:pt x="1408" y="2238"/>
                  </a:lnTo>
                  <a:lnTo>
                    <a:pt x="1408" y="2238"/>
                  </a:lnTo>
                  <a:lnTo>
                    <a:pt x="1408" y="2246"/>
                  </a:lnTo>
                  <a:lnTo>
                    <a:pt x="1407" y="2256"/>
                  </a:lnTo>
                  <a:lnTo>
                    <a:pt x="1404" y="2266"/>
                  </a:lnTo>
                  <a:lnTo>
                    <a:pt x="1402" y="2271"/>
                  </a:lnTo>
                  <a:lnTo>
                    <a:pt x="1399" y="2275"/>
                  </a:lnTo>
                  <a:lnTo>
                    <a:pt x="1395" y="2279"/>
                  </a:lnTo>
                  <a:lnTo>
                    <a:pt x="1391" y="2284"/>
                  </a:lnTo>
                  <a:lnTo>
                    <a:pt x="1385" y="2287"/>
                  </a:lnTo>
                  <a:lnTo>
                    <a:pt x="1378" y="2290"/>
                  </a:lnTo>
                  <a:lnTo>
                    <a:pt x="1370" y="2293"/>
                  </a:lnTo>
                  <a:lnTo>
                    <a:pt x="1361" y="2295"/>
                  </a:lnTo>
                  <a:lnTo>
                    <a:pt x="1350" y="2296"/>
                  </a:lnTo>
                  <a:lnTo>
                    <a:pt x="1337" y="2296"/>
                  </a:lnTo>
                  <a:lnTo>
                    <a:pt x="1334" y="2296"/>
                  </a:lnTo>
                  <a:lnTo>
                    <a:pt x="1354" y="2339"/>
                  </a:lnTo>
                  <a:lnTo>
                    <a:pt x="1355" y="2339"/>
                  </a:lnTo>
                  <a:lnTo>
                    <a:pt x="1355" y="2339"/>
                  </a:lnTo>
                  <a:lnTo>
                    <a:pt x="1369" y="2339"/>
                  </a:lnTo>
                  <a:lnTo>
                    <a:pt x="1381" y="2338"/>
                  </a:lnTo>
                  <a:lnTo>
                    <a:pt x="1392" y="2335"/>
                  </a:lnTo>
                  <a:lnTo>
                    <a:pt x="1403" y="2332"/>
                  </a:lnTo>
                  <a:lnTo>
                    <a:pt x="1413" y="2328"/>
                  </a:lnTo>
                  <a:lnTo>
                    <a:pt x="1421" y="2324"/>
                  </a:lnTo>
                  <a:lnTo>
                    <a:pt x="1429" y="2318"/>
                  </a:lnTo>
                  <a:lnTo>
                    <a:pt x="1436" y="2311"/>
                  </a:lnTo>
                  <a:lnTo>
                    <a:pt x="1442" y="2304"/>
                  </a:lnTo>
                  <a:lnTo>
                    <a:pt x="1448" y="2296"/>
                  </a:lnTo>
                  <a:lnTo>
                    <a:pt x="1452" y="2286"/>
                  </a:lnTo>
                  <a:lnTo>
                    <a:pt x="1456" y="2276"/>
                  </a:lnTo>
                  <a:lnTo>
                    <a:pt x="1459" y="2266"/>
                  </a:lnTo>
                  <a:lnTo>
                    <a:pt x="1461" y="2254"/>
                  </a:lnTo>
                  <a:lnTo>
                    <a:pt x="1462" y="2242"/>
                  </a:lnTo>
                  <a:lnTo>
                    <a:pt x="1462" y="2229"/>
                  </a:lnTo>
                  <a:lnTo>
                    <a:pt x="1462" y="2027"/>
                  </a:lnTo>
                  <a:lnTo>
                    <a:pt x="1408" y="2027"/>
                  </a:lnTo>
                  <a:lnTo>
                    <a:pt x="1408" y="2042"/>
                  </a:lnTo>
                  <a:close/>
                  <a:moveTo>
                    <a:pt x="1408" y="2094"/>
                  </a:moveTo>
                  <a:lnTo>
                    <a:pt x="1408" y="2181"/>
                  </a:lnTo>
                  <a:lnTo>
                    <a:pt x="1408" y="2181"/>
                  </a:lnTo>
                  <a:lnTo>
                    <a:pt x="1401" y="2189"/>
                  </a:lnTo>
                  <a:lnTo>
                    <a:pt x="1393" y="2197"/>
                  </a:lnTo>
                  <a:lnTo>
                    <a:pt x="1387" y="2199"/>
                  </a:lnTo>
                  <a:lnTo>
                    <a:pt x="1382" y="2201"/>
                  </a:lnTo>
                  <a:lnTo>
                    <a:pt x="1376" y="2202"/>
                  </a:lnTo>
                  <a:lnTo>
                    <a:pt x="1369" y="2203"/>
                  </a:lnTo>
                  <a:lnTo>
                    <a:pt x="1369" y="2203"/>
                  </a:lnTo>
                  <a:lnTo>
                    <a:pt x="1362" y="2202"/>
                  </a:lnTo>
                  <a:lnTo>
                    <a:pt x="1354" y="2200"/>
                  </a:lnTo>
                  <a:lnTo>
                    <a:pt x="1348" y="2197"/>
                  </a:lnTo>
                  <a:lnTo>
                    <a:pt x="1341" y="2190"/>
                  </a:lnTo>
                  <a:lnTo>
                    <a:pt x="1335" y="2181"/>
                  </a:lnTo>
                  <a:lnTo>
                    <a:pt x="1331" y="2169"/>
                  </a:lnTo>
                  <a:lnTo>
                    <a:pt x="1329" y="2154"/>
                  </a:lnTo>
                  <a:lnTo>
                    <a:pt x="1328" y="2134"/>
                  </a:lnTo>
                  <a:lnTo>
                    <a:pt x="1328" y="2134"/>
                  </a:lnTo>
                  <a:lnTo>
                    <a:pt x="1329" y="2117"/>
                  </a:lnTo>
                  <a:lnTo>
                    <a:pt x="1331" y="2103"/>
                  </a:lnTo>
                  <a:lnTo>
                    <a:pt x="1335" y="2092"/>
                  </a:lnTo>
                  <a:lnTo>
                    <a:pt x="1341" y="2084"/>
                  </a:lnTo>
                  <a:lnTo>
                    <a:pt x="1348" y="2079"/>
                  </a:lnTo>
                  <a:lnTo>
                    <a:pt x="1354" y="2074"/>
                  </a:lnTo>
                  <a:lnTo>
                    <a:pt x="1362" y="2073"/>
                  </a:lnTo>
                  <a:lnTo>
                    <a:pt x="1369" y="2072"/>
                  </a:lnTo>
                  <a:lnTo>
                    <a:pt x="1369" y="2072"/>
                  </a:lnTo>
                  <a:lnTo>
                    <a:pt x="1376" y="2073"/>
                  </a:lnTo>
                  <a:lnTo>
                    <a:pt x="1383" y="2074"/>
                  </a:lnTo>
                  <a:lnTo>
                    <a:pt x="1388" y="2076"/>
                  </a:lnTo>
                  <a:lnTo>
                    <a:pt x="1394" y="2080"/>
                  </a:lnTo>
                  <a:lnTo>
                    <a:pt x="1398" y="2083"/>
                  </a:lnTo>
                  <a:lnTo>
                    <a:pt x="1402" y="2086"/>
                  </a:lnTo>
                  <a:lnTo>
                    <a:pt x="1408" y="2094"/>
                  </a:lnTo>
                  <a:lnTo>
                    <a:pt x="1408" y="2094"/>
                  </a:lnTo>
                  <a:close/>
                  <a:moveTo>
                    <a:pt x="938" y="2027"/>
                  </a:moveTo>
                  <a:lnTo>
                    <a:pt x="993" y="2027"/>
                  </a:lnTo>
                  <a:lnTo>
                    <a:pt x="993" y="2123"/>
                  </a:lnTo>
                  <a:lnTo>
                    <a:pt x="993" y="2249"/>
                  </a:lnTo>
                  <a:lnTo>
                    <a:pt x="938" y="2249"/>
                  </a:lnTo>
                  <a:lnTo>
                    <a:pt x="938" y="2027"/>
                  </a:lnTo>
                  <a:close/>
                  <a:moveTo>
                    <a:pt x="993" y="1967"/>
                  </a:moveTo>
                  <a:lnTo>
                    <a:pt x="993" y="1995"/>
                  </a:lnTo>
                  <a:lnTo>
                    <a:pt x="938" y="1995"/>
                  </a:lnTo>
                  <a:lnTo>
                    <a:pt x="938" y="1940"/>
                  </a:lnTo>
                  <a:lnTo>
                    <a:pt x="993" y="1940"/>
                  </a:lnTo>
                  <a:lnTo>
                    <a:pt x="993" y="1967"/>
                  </a:lnTo>
                  <a:close/>
                  <a:moveTo>
                    <a:pt x="2309" y="1962"/>
                  </a:moveTo>
                  <a:lnTo>
                    <a:pt x="2364" y="1934"/>
                  </a:lnTo>
                  <a:lnTo>
                    <a:pt x="2364" y="2127"/>
                  </a:lnTo>
                  <a:lnTo>
                    <a:pt x="2364" y="2249"/>
                  </a:lnTo>
                  <a:lnTo>
                    <a:pt x="2309" y="2249"/>
                  </a:lnTo>
                  <a:lnTo>
                    <a:pt x="2309" y="1962"/>
                  </a:lnTo>
                  <a:close/>
                  <a:moveTo>
                    <a:pt x="397" y="757"/>
                  </a:moveTo>
                  <a:lnTo>
                    <a:pt x="850" y="757"/>
                  </a:lnTo>
                  <a:lnTo>
                    <a:pt x="850" y="495"/>
                  </a:lnTo>
                  <a:lnTo>
                    <a:pt x="397" y="495"/>
                  </a:lnTo>
                  <a:lnTo>
                    <a:pt x="397" y="288"/>
                  </a:lnTo>
                  <a:lnTo>
                    <a:pt x="898" y="288"/>
                  </a:lnTo>
                  <a:lnTo>
                    <a:pt x="732" y="0"/>
                  </a:lnTo>
                  <a:lnTo>
                    <a:pt x="22" y="0"/>
                  </a:lnTo>
                  <a:lnTo>
                    <a:pt x="22" y="1251"/>
                  </a:lnTo>
                  <a:lnTo>
                    <a:pt x="1023" y="1251"/>
                  </a:lnTo>
                  <a:lnTo>
                    <a:pt x="1023" y="963"/>
                  </a:lnTo>
                  <a:lnTo>
                    <a:pt x="397" y="963"/>
                  </a:lnTo>
                  <a:lnTo>
                    <a:pt x="397" y="757"/>
                  </a:lnTo>
                  <a:close/>
                  <a:moveTo>
                    <a:pt x="1690" y="0"/>
                  </a:moveTo>
                  <a:lnTo>
                    <a:pt x="1477" y="409"/>
                  </a:lnTo>
                  <a:lnTo>
                    <a:pt x="1265" y="0"/>
                  </a:lnTo>
                  <a:lnTo>
                    <a:pt x="850" y="0"/>
                  </a:lnTo>
                  <a:lnTo>
                    <a:pt x="1287" y="757"/>
                  </a:lnTo>
                  <a:lnTo>
                    <a:pt x="1287" y="1251"/>
                  </a:lnTo>
                  <a:lnTo>
                    <a:pt x="1661" y="1251"/>
                  </a:lnTo>
                  <a:lnTo>
                    <a:pt x="1661" y="757"/>
                  </a:lnTo>
                  <a:lnTo>
                    <a:pt x="2099" y="0"/>
                  </a:lnTo>
                  <a:lnTo>
                    <a:pt x="169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799"/>
            </a:p>
          </p:txBody>
        </p:sp>
      </p:grpSp>
    </p:spTree>
    <p:extLst>
      <p:ext uri="{BB962C8B-B14F-4D97-AF65-F5344CB8AC3E}">
        <p14:creationId xmlns:p14="http://schemas.microsoft.com/office/powerpoint/2010/main" val="104479343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pproved question ta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6" name="Group 185">
            <a:extLst>
              <a:ext uri="{FF2B5EF4-FFF2-40B4-BE49-F238E27FC236}">
                <a16:creationId xmlns:a16="http://schemas.microsoft.com/office/drawing/2014/main" id="{9CDE954B-B280-441B-9B2D-3DC58AAE3926}"/>
              </a:ext>
            </a:extLst>
          </p:cNvPr>
          <p:cNvGrpSpPr/>
          <p:nvPr userDrawn="1"/>
        </p:nvGrpSpPr>
        <p:grpSpPr>
          <a:xfrm>
            <a:off x="497856" y="5826613"/>
            <a:ext cx="3876004" cy="570195"/>
            <a:chOff x="498115" y="5951018"/>
            <a:chExt cx="3878023" cy="570195"/>
          </a:xfrm>
        </p:grpSpPr>
        <p:sp>
          <p:nvSpPr>
            <p:cNvPr id="187" name="Rectangle 186">
              <a:extLst>
                <a:ext uri="{FF2B5EF4-FFF2-40B4-BE49-F238E27FC236}">
                  <a16:creationId xmlns:a16="http://schemas.microsoft.com/office/drawing/2014/main" id="{93D8FAC8-9530-49D4-8284-D35D1B1509D3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498115" y="5951018"/>
              <a:ext cx="99392" cy="97648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799"/>
            </a:p>
          </p:txBody>
        </p:sp>
        <p:sp>
          <p:nvSpPr>
            <p:cNvPr id="188" name="Rectangle 6">
              <a:extLst>
                <a:ext uri="{FF2B5EF4-FFF2-40B4-BE49-F238E27FC236}">
                  <a16:creationId xmlns:a16="http://schemas.microsoft.com/office/drawing/2014/main" id="{FD924F44-93C1-4254-B594-53DB14FD995E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693411" y="5951018"/>
              <a:ext cx="99392" cy="97648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799"/>
            </a:p>
          </p:txBody>
        </p:sp>
        <p:sp>
          <p:nvSpPr>
            <p:cNvPr id="189" name="Rectangle 7">
              <a:extLst>
                <a:ext uri="{FF2B5EF4-FFF2-40B4-BE49-F238E27FC236}">
                  <a16:creationId xmlns:a16="http://schemas.microsoft.com/office/drawing/2014/main" id="{2A2DA425-7935-45A1-B63F-2D14CF8D5F9C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890451" y="5951018"/>
              <a:ext cx="99392" cy="97648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799"/>
            </a:p>
          </p:txBody>
        </p:sp>
        <p:sp>
          <p:nvSpPr>
            <p:cNvPr id="190" name="Freeform 8">
              <a:extLst>
                <a:ext uri="{FF2B5EF4-FFF2-40B4-BE49-F238E27FC236}">
                  <a16:creationId xmlns:a16="http://schemas.microsoft.com/office/drawing/2014/main" id="{91EFF75E-13E7-4E35-B108-D9FD5E9C802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98115" y="6181188"/>
              <a:ext cx="94161" cy="130778"/>
            </a:xfrm>
            <a:custGeom>
              <a:avLst/>
              <a:gdLst>
                <a:gd name="T0" fmla="*/ 32 w 54"/>
                <a:gd name="T1" fmla="*/ 11 h 75"/>
                <a:gd name="T2" fmla="*/ 32 w 54"/>
                <a:gd name="T3" fmla="*/ 75 h 75"/>
                <a:gd name="T4" fmla="*/ 22 w 54"/>
                <a:gd name="T5" fmla="*/ 75 h 75"/>
                <a:gd name="T6" fmla="*/ 22 w 54"/>
                <a:gd name="T7" fmla="*/ 11 h 75"/>
                <a:gd name="T8" fmla="*/ 0 w 54"/>
                <a:gd name="T9" fmla="*/ 11 h 75"/>
                <a:gd name="T10" fmla="*/ 0 w 54"/>
                <a:gd name="T11" fmla="*/ 0 h 75"/>
                <a:gd name="T12" fmla="*/ 54 w 54"/>
                <a:gd name="T13" fmla="*/ 0 h 75"/>
                <a:gd name="T14" fmla="*/ 54 w 54"/>
                <a:gd name="T15" fmla="*/ 11 h 75"/>
                <a:gd name="T16" fmla="*/ 32 w 54"/>
                <a:gd name="T17" fmla="*/ 11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4" h="75">
                  <a:moveTo>
                    <a:pt x="32" y="11"/>
                  </a:moveTo>
                  <a:lnTo>
                    <a:pt x="32" y="75"/>
                  </a:lnTo>
                  <a:lnTo>
                    <a:pt x="22" y="75"/>
                  </a:lnTo>
                  <a:lnTo>
                    <a:pt x="22" y="11"/>
                  </a:lnTo>
                  <a:lnTo>
                    <a:pt x="0" y="11"/>
                  </a:lnTo>
                  <a:lnTo>
                    <a:pt x="0" y="0"/>
                  </a:lnTo>
                  <a:lnTo>
                    <a:pt x="54" y="0"/>
                  </a:lnTo>
                  <a:lnTo>
                    <a:pt x="54" y="11"/>
                  </a:lnTo>
                  <a:lnTo>
                    <a:pt x="32" y="1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799">
                <a:solidFill>
                  <a:schemeClr val="bg1"/>
                </a:solidFill>
              </a:endParaRPr>
            </a:p>
          </p:txBody>
        </p:sp>
        <p:sp>
          <p:nvSpPr>
            <p:cNvPr id="191" name="Freeform 9">
              <a:extLst>
                <a:ext uri="{FF2B5EF4-FFF2-40B4-BE49-F238E27FC236}">
                  <a16:creationId xmlns:a16="http://schemas.microsoft.com/office/drawing/2014/main" id="{4411951F-E009-4FE7-B2EC-47771CA8E17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09713" y="6174213"/>
              <a:ext cx="78468" cy="137753"/>
            </a:xfrm>
            <a:custGeom>
              <a:avLst/>
              <a:gdLst>
                <a:gd name="T0" fmla="*/ 23 w 31"/>
                <a:gd name="T1" fmla="*/ 54 h 54"/>
                <a:gd name="T2" fmla="*/ 23 w 31"/>
                <a:gd name="T3" fmla="*/ 32 h 54"/>
                <a:gd name="T4" fmla="*/ 21 w 31"/>
                <a:gd name="T5" fmla="*/ 24 h 54"/>
                <a:gd name="T6" fmla="*/ 15 w 31"/>
                <a:gd name="T7" fmla="*/ 22 h 54"/>
                <a:gd name="T8" fmla="*/ 12 w 31"/>
                <a:gd name="T9" fmla="*/ 22 h 54"/>
                <a:gd name="T10" fmla="*/ 9 w 31"/>
                <a:gd name="T11" fmla="*/ 24 h 54"/>
                <a:gd name="T12" fmla="*/ 8 w 31"/>
                <a:gd name="T13" fmla="*/ 27 h 54"/>
                <a:gd name="T14" fmla="*/ 7 w 31"/>
                <a:gd name="T15" fmla="*/ 31 h 54"/>
                <a:gd name="T16" fmla="*/ 7 w 31"/>
                <a:gd name="T17" fmla="*/ 54 h 54"/>
                <a:gd name="T18" fmla="*/ 0 w 31"/>
                <a:gd name="T19" fmla="*/ 54 h 54"/>
                <a:gd name="T20" fmla="*/ 0 w 31"/>
                <a:gd name="T21" fmla="*/ 4 h 54"/>
                <a:gd name="T22" fmla="*/ 7 w 31"/>
                <a:gd name="T23" fmla="*/ 0 h 54"/>
                <a:gd name="T24" fmla="*/ 7 w 31"/>
                <a:gd name="T25" fmla="*/ 19 h 54"/>
                <a:gd name="T26" fmla="*/ 9 w 31"/>
                <a:gd name="T27" fmla="*/ 17 h 54"/>
                <a:gd name="T28" fmla="*/ 11 w 31"/>
                <a:gd name="T29" fmla="*/ 16 h 54"/>
                <a:gd name="T30" fmla="*/ 14 w 31"/>
                <a:gd name="T31" fmla="*/ 15 h 54"/>
                <a:gd name="T32" fmla="*/ 17 w 31"/>
                <a:gd name="T33" fmla="*/ 15 h 54"/>
                <a:gd name="T34" fmla="*/ 23 w 31"/>
                <a:gd name="T35" fmla="*/ 16 h 54"/>
                <a:gd name="T36" fmla="*/ 27 w 31"/>
                <a:gd name="T37" fmla="*/ 19 h 54"/>
                <a:gd name="T38" fmla="*/ 30 w 31"/>
                <a:gd name="T39" fmla="*/ 24 h 54"/>
                <a:gd name="T40" fmla="*/ 31 w 31"/>
                <a:gd name="T41" fmla="*/ 32 h 54"/>
                <a:gd name="T42" fmla="*/ 31 w 31"/>
                <a:gd name="T43" fmla="*/ 54 h 54"/>
                <a:gd name="T44" fmla="*/ 23 w 31"/>
                <a:gd name="T45" fmla="*/ 54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1" h="54">
                  <a:moveTo>
                    <a:pt x="23" y="54"/>
                  </a:moveTo>
                  <a:cubicBezTo>
                    <a:pt x="23" y="32"/>
                    <a:pt x="23" y="32"/>
                    <a:pt x="23" y="32"/>
                  </a:cubicBezTo>
                  <a:cubicBezTo>
                    <a:pt x="23" y="28"/>
                    <a:pt x="22" y="26"/>
                    <a:pt x="21" y="24"/>
                  </a:cubicBezTo>
                  <a:cubicBezTo>
                    <a:pt x="20" y="22"/>
                    <a:pt x="18" y="22"/>
                    <a:pt x="15" y="22"/>
                  </a:cubicBezTo>
                  <a:cubicBezTo>
                    <a:pt x="14" y="22"/>
                    <a:pt x="13" y="22"/>
                    <a:pt x="12" y="22"/>
                  </a:cubicBezTo>
                  <a:cubicBezTo>
                    <a:pt x="11" y="22"/>
                    <a:pt x="10" y="23"/>
                    <a:pt x="9" y="24"/>
                  </a:cubicBezTo>
                  <a:cubicBezTo>
                    <a:pt x="9" y="25"/>
                    <a:pt x="8" y="26"/>
                    <a:pt x="8" y="27"/>
                  </a:cubicBezTo>
                  <a:cubicBezTo>
                    <a:pt x="7" y="28"/>
                    <a:pt x="7" y="30"/>
                    <a:pt x="7" y="31"/>
                  </a:cubicBezTo>
                  <a:cubicBezTo>
                    <a:pt x="7" y="54"/>
                    <a:pt x="7" y="54"/>
                    <a:pt x="7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8" y="18"/>
                    <a:pt x="8" y="18"/>
                    <a:pt x="9" y="17"/>
                  </a:cubicBezTo>
                  <a:cubicBezTo>
                    <a:pt x="10" y="17"/>
                    <a:pt x="10" y="16"/>
                    <a:pt x="11" y="16"/>
                  </a:cubicBezTo>
                  <a:cubicBezTo>
                    <a:pt x="12" y="15"/>
                    <a:pt x="13" y="15"/>
                    <a:pt x="14" y="15"/>
                  </a:cubicBezTo>
                  <a:cubicBezTo>
                    <a:pt x="15" y="15"/>
                    <a:pt x="16" y="15"/>
                    <a:pt x="17" y="15"/>
                  </a:cubicBezTo>
                  <a:cubicBezTo>
                    <a:pt x="19" y="15"/>
                    <a:pt x="21" y="15"/>
                    <a:pt x="23" y="16"/>
                  </a:cubicBezTo>
                  <a:cubicBezTo>
                    <a:pt x="25" y="16"/>
                    <a:pt x="26" y="17"/>
                    <a:pt x="27" y="19"/>
                  </a:cubicBezTo>
                  <a:cubicBezTo>
                    <a:pt x="28" y="20"/>
                    <a:pt x="29" y="22"/>
                    <a:pt x="30" y="24"/>
                  </a:cubicBezTo>
                  <a:cubicBezTo>
                    <a:pt x="30" y="27"/>
                    <a:pt x="31" y="29"/>
                    <a:pt x="31" y="32"/>
                  </a:cubicBezTo>
                  <a:cubicBezTo>
                    <a:pt x="31" y="54"/>
                    <a:pt x="31" y="54"/>
                    <a:pt x="31" y="54"/>
                  </a:cubicBezTo>
                  <a:lnTo>
                    <a:pt x="23" y="5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799">
                <a:solidFill>
                  <a:schemeClr val="bg1"/>
                </a:solidFill>
              </a:endParaRPr>
            </a:p>
          </p:txBody>
        </p:sp>
        <p:sp>
          <p:nvSpPr>
            <p:cNvPr id="192" name="Freeform 10">
              <a:extLst>
                <a:ext uri="{FF2B5EF4-FFF2-40B4-BE49-F238E27FC236}">
                  <a16:creationId xmlns:a16="http://schemas.microsoft.com/office/drawing/2014/main" id="{B28EE49C-5F5A-49C6-AEB8-6D12DDF344ED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705618" y="6212575"/>
              <a:ext cx="85443" cy="101135"/>
            </a:xfrm>
            <a:custGeom>
              <a:avLst/>
              <a:gdLst>
                <a:gd name="T0" fmla="*/ 33 w 33"/>
                <a:gd name="T1" fmla="*/ 19 h 40"/>
                <a:gd name="T2" fmla="*/ 33 w 33"/>
                <a:gd name="T3" fmla="*/ 21 h 40"/>
                <a:gd name="T4" fmla="*/ 33 w 33"/>
                <a:gd name="T5" fmla="*/ 22 h 40"/>
                <a:gd name="T6" fmla="*/ 7 w 33"/>
                <a:gd name="T7" fmla="*/ 22 h 40"/>
                <a:gd name="T8" fmla="*/ 9 w 33"/>
                <a:gd name="T9" fmla="*/ 27 h 40"/>
                <a:gd name="T10" fmla="*/ 11 w 33"/>
                <a:gd name="T11" fmla="*/ 30 h 40"/>
                <a:gd name="T12" fmla="*/ 14 w 33"/>
                <a:gd name="T13" fmla="*/ 32 h 40"/>
                <a:gd name="T14" fmla="*/ 17 w 33"/>
                <a:gd name="T15" fmla="*/ 33 h 40"/>
                <a:gd name="T16" fmla="*/ 19 w 33"/>
                <a:gd name="T17" fmla="*/ 33 h 40"/>
                <a:gd name="T18" fmla="*/ 22 w 33"/>
                <a:gd name="T19" fmla="*/ 32 h 40"/>
                <a:gd name="T20" fmla="*/ 23 w 33"/>
                <a:gd name="T21" fmla="*/ 31 h 40"/>
                <a:gd name="T22" fmla="*/ 25 w 33"/>
                <a:gd name="T23" fmla="*/ 30 h 40"/>
                <a:gd name="T24" fmla="*/ 30 w 33"/>
                <a:gd name="T25" fmla="*/ 35 h 40"/>
                <a:gd name="T26" fmla="*/ 27 w 33"/>
                <a:gd name="T27" fmla="*/ 37 h 40"/>
                <a:gd name="T28" fmla="*/ 24 w 33"/>
                <a:gd name="T29" fmla="*/ 38 h 40"/>
                <a:gd name="T30" fmla="*/ 21 w 33"/>
                <a:gd name="T31" fmla="*/ 39 h 40"/>
                <a:gd name="T32" fmla="*/ 17 w 33"/>
                <a:gd name="T33" fmla="*/ 40 h 40"/>
                <a:gd name="T34" fmla="*/ 12 w 33"/>
                <a:gd name="T35" fmla="*/ 39 h 40"/>
                <a:gd name="T36" fmla="*/ 8 w 33"/>
                <a:gd name="T37" fmla="*/ 37 h 40"/>
                <a:gd name="T38" fmla="*/ 5 w 33"/>
                <a:gd name="T39" fmla="*/ 34 h 40"/>
                <a:gd name="T40" fmla="*/ 3 w 33"/>
                <a:gd name="T41" fmla="*/ 31 h 40"/>
                <a:gd name="T42" fmla="*/ 1 w 33"/>
                <a:gd name="T43" fmla="*/ 26 h 40"/>
                <a:gd name="T44" fmla="*/ 0 w 33"/>
                <a:gd name="T45" fmla="*/ 20 h 40"/>
                <a:gd name="T46" fmla="*/ 1 w 33"/>
                <a:gd name="T47" fmla="*/ 11 h 40"/>
                <a:gd name="T48" fmla="*/ 5 w 33"/>
                <a:gd name="T49" fmla="*/ 5 h 40"/>
                <a:gd name="T50" fmla="*/ 10 w 33"/>
                <a:gd name="T51" fmla="*/ 1 h 40"/>
                <a:gd name="T52" fmla="*/ 17 w 33"/>
                <a:gd name="T53" fmla="*/ 0 h 40"/>
                <a:gd name="T54" fmla="*/ 24 w 33"/>
                <a:gd name="T55" fmla="*/ 1 h 40"/>
                <a:gd name="T56" fmla="*/ 29 w 33"/>
                <a:gd name="T57" fmla="*/ 5 h 40"/>
                <a:gd name="T58" fmla="*/ 32 w 33"/>
                <a:gd name="T59" fmla="*/ 11 h 40"/>
                <a:gd name="T60" fmla="*/ 33 w 33"/>
                <a:gd name="T61" fmla="*/ 19 h 40"/>
                <a:gd name="T62" fmla="*/ 25 w 33"/>
                <a:gd name="T63" fmla="*/ 16 h 40"/>
                <a:gd name="T64" fmla="*/ 25 w 33"/>
                <a:gd name="T65" fmla="*/ 12 h 40"/>
                <a:gd name="T66" fmla="*/ 23 w 33"/>
                <a:gd name="T67" fmla="*/ 9 h 40"/>
                <a:gd name="T68" fmla="*/ 20 w 33"/>
                <a:gd name="T69" fmla="*/ 7 h 40"/>
                <a:gd name="T70" fmla="*/ 16 w 33"/>
                <a:gd name="T71" fmla="*/ 6 h 40"/>
                <a:gd name="T72" fmla="*/ 13 w 33"/>
                <a:gd name="T73" fmla="*/ 7 h 40"/>
                <a:gd name="T74" fmla="*/ 10 w 33"/>
                <a:gd name="T75" fmla="*/ 9 h 40"/>
                <a:gd name="T76" fmla="*/ 9 w 33"/>
                <a:gd name="T77" fmla="*/ 12 h 40"/>
                <a:gd name="T78" fmla="*/ 8 w 33"/>
                <a:gd name="T79" fmla="*/ 16 h 40"/>
                <a:gd name="T80" fmla="*/ 25 w 33"/>
                <a:gd name="T81" fmla="*/ 1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3" h="40">
                  <a:moveTo>
                    <a:pt x="33" y="19"/>
                  </a:moveTo>
                  <a:cubicBezTo>
                    <a:pt x="33" y="19"/>
                    <a:pt x="33" y="20"/>
                    <a:pt x="33" y="21"/>
                  </a:cubicBezTo>
                  <a:cubicBezTo>
                    <a:pt x="33" y="21"/>
                    <a:pt x="33" y="22"/>
                    <a:pt x="33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8" y="24"/>
                    <a:pt x="8" y="26"/>
                    <a:pt x="9" y="27"/>
                  </a:cubicBezTo>
                  <a:cubicBezTo>
                    <a:pt x="9" y="28"/>
                    <a:pt x="10" y="29"/>
                    <a:pt x="11" y="30"/>
                  </a:cubicBezTo>
                  <a:cubicBezTo>
                    <a:pt x="12" y="31"/>
                    <a:pt x="13" y="32"/>
                    <a:pt x="14" y="32"/>
                  </a:cubicBezTo>
                  <a:cubicBezTo>
                    <a:pt x="15" y="33"/>
                    <a:pt x="16" y="33"/>
                    <a:pt x="17" y="33"/>
                  </a:cubicBezTo>
                  <a:cubicBezTo>
                    <a:pt x="18" y="33"/>
                    <a:pt x="19" y="33"/>
                    <a:pt x="19" y="33"/>
                  </a:cubicBezTo>
                  <a:cubicBezTo>
                    <a:pt x="20" y="32"/>
                    <a:pt x="21" y="32"/>
                    <a:pt x="22" y="32"/>
                  </a:cubicBezTo>
                  <a:cubicBezTo>
                    <a:pt x="22" y="32"/>
                    <a:pt x="23" y="31"/>
                    <a:pt x="23" y="31"/>
                  </a:cubicBezTo>
                  <a:cubicBezTo>
                    <a:pt x="24" y="31"/>
                    <a:pt x="25" y="30"/>
                    <a:pt x="25" y="30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29" y="35"/>
                    <a:pt x="28" y="36"/>
                    <a:pt x="27" y="37"/>
                  </a:cubicBezTo>
                  <a:cubicBezTo>
                    <a:pt x="26" y="37"/>
                    <a:pt x="25" y="38"/>
                    <a:pt x="24" y="38"/>
                  </a:cubicBezTo>
                  <a:cubicBezTo>
                    <a:pt x="23" y="39"/>
                    <a:pt x="22" y="39"/>
                    <a:pt x="21" y="39"/>
                  </a:cubicBezTo>
                  <a:cubicBezTo>
                    <a:pt x="20" y="39"/>
                    <a:pt x="18" y="40"/>
                    <a:pt x="17" y="40"/>
                  </a:cubicBezTo>
                  <a:cubicBezTo>
                    <a:pt x="15" y="40"/>
                    <a:pt x="13" y="39"/>
                    <a:pt x="12" y="39"/>
                  </a:cubicBezTo>
                  <a:cubicBezTo>
                    <a:pt x="11" y="38"/>
                    <a:pt x="9" y="38"/>
                    <a:pt x="8" y="37"/>
                  </a:cubicBezTo>
                  <a:cubicBezTo>
                    <a:pt x="7" y="36"/>
                    <a:pt x="6" y="35"/>
                    <a:pt x="5" y="34"/>
                  </a:cubicBezTo>
                  <a:cubicBezTo>
                    <a:pt x="4" y="34"/>
                    <a:pt x="3" y="32"/>
                    <a:pt x="3" y="31"/>
                  </a:cubicBezTo>
                  <a:cubicBezTo>
                    <a:pt x="2" y="29"/>
                    <a:pt x="1" y="28"/>
                    <a:pt x="1" y="26"/>
                  </a:cubicBezTo>
                  <a:cubicBezTo>
                    <a:pt x="0" y="24"/>
                    <a:pt x="0" y="22"/>
                    <a:pt x="0" y="20"/>
                  </a:cubicBezTo>
                  <a:cubicBezTo>
                    <a:pt x="0" y="16"/>
                    <a:pt x="0" y="13"/>
                    <a:pt x="1" y="11"/>
                  </a:cubicBezTo>
                  <a:cubicBezTo>
                    <a:pt x="2" y="8"/>
                    <a:pt x="3" y="6"/>
                    <a:pt x="5" y="5"/>
                  </a:cubicBezTo>
                  <a:cubicBezTo>
                    <a:pt x="6" y="3"/>
                    <a:pt x="8" y="2"/>
                    <a:pt x="10" y="1"/>
                  </a:cubicBezTo>
                  <a:cubicBezTo>
                    <a:pt x="12" y="0"/>
                    <a:pt x="14" y="0"/>
                    <a:pt x="17" y="0"/>
                  </a:cubicBezTo>
                  <a:cubicBezTo>
                    <a:pt x="20" y="0"/>
                    <a:pt x="22" y="0"/>
                    <a:pt x="24" y="1"/>
                  </a:cubicBezTo>
                  <a:cubicBezTo>
                    <a:pt x="26" y="2"/>
                    <a:pt x="28" y="4"/>
                    <a:pt x="29" y="5"/>
                  </a:cubicBezTo>
                  <a:cubicBezTo>
                    <a:pt x="30" y="7"/>
                    <a:pt x="31" y="9"/>
                    <a:pt x="32" y="11"/>
                  </a:cubicBezTo>
                  <a:cubicBezTo>
                    <a:pt x="33" y="14"/>
                    <a:pt x="33" y="16"/>
                    <a:pt x="33" y="19"/>
                  </a:cubicBezTo>
                  <a:close/>
                  <a:moveTo>
                    <a:pt x="25" y="16"/>
                  </a:moveTo>
                  <a:cubicBezTo>
                    <a:pt x="25" y="15"/>
                    <a:pt x="25" y="13"/>
                    <a:pt x="25" y="12"/>
                  </a:cubicBezTo>
                  <a:cubicBezTo>
                    <a:pt x="24" y="11"/>
                    <a:pt x="24" y="10"/>
                    <a:pt x="23" y="9"/>
                  </a:cubicBezTo>
                  <a:cubicBezTo>
                    <a:pt x="22" y="8"/>
                    <a:pt x="21" y="8"/>
                    <a:pt x="20" y="7"/>
                  </a:cubicBezTo>
                  <a:cubicBezTo>
                    <a:pt x="19" y="7"/>
                    <a:pt x="18" y="6"/>
                    <a:pt x="16" y="6"/>
                  </a:cubicBezTo>
                  <a:cubicBezTo>
                    <a:pt x="15" y="6"/>
                    <a:pt x="14" y="7"/>
                    <a:pt x="13" y="7"/>
                  </a:cubicBezTo>
                  <a:cubicBezTo>
                    <a:pt x="12" y="7"/>
                    <a:pt x="11" y="8"/>
                    <a:pt x="10" y="9"/>
                  </a:cubicBezTo>
                  <a:cubicBezTo>
                    <a:pt x="10" y="10"/>
                    <a:pt x="9" y="11"/>
                    <a:pt x="9" y="12"/>
                  </a:cubicBezTo>
                  <a:cubicBezTo>
                    <a:pt x="8" y="13"/>
                    <a:pt x="8" y="14"/>
                    <a:pt x="8" y="16"/>
                  </a:cubicBezTo>
                  <a:lnTo>
                    <a:pt x="25" y="1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799">
                <a:solidFill>
                  <a:schemeClr val="bg1"/>
                </a:solidFill>
              </a:endParaRPr>
            </a:p>
          </p:txBody>
        </p:sp>
        <p:sp>
          <p:nvSpPr>
            <p:cNvPr id="193" name="Freeform 11">
              <a:extLst>
                <a:ext uri="{FF2B5EF4-FFF2-40B4-BE49-F238E27FC236}">
                  <a16:creationId xmlns:a16="http://schemas.microsoft.com/office/drawing/2014/main" id="{6E2B7D76-D660-491F-8B04-169C6F138B0A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857320" y="6174213"/>
              <a:ext cx="83698" cy="139497"/>
            </a:xfrm>
            <a:custGeom>
              <a:avLst/>
              <a:gdLst>
                <a:gd name="T0" fmla="*/ 33 w 33"/>
                <a:gd name="T1" fmla="*/ 35 h 55"/>
                <a:gd name="T2" fmla="*/ 31 w 33"/>
                <a:gd name="T3" fmla="*/ 44 h 55"/>
                <a:gd name="T4" fmla="*/ 28 w 33"/>
                <a:gd name="T5" fmla="*/ 50 h 55"/>
                <a:gd name="T6" fmla="*/ 23 w 33"/>
                <a:gd name="T7" fmla="*/ 53 h 55"/>
                <a:gd name="T8" fmla="*/ 17 w 33"/>
                <a:gd name="T9" fmla="*/ 55 h 55"/>
                <a:gd name="T10" fmla="*/ 12 w 33"/>
                <a:gd name="T11" fmla="*/ 53 h 55"/>
                <a:gd name="T12" fmla="*/ 8 w 33"/>
                <a:gd name="T13" fmla="*/ 50 h 55"/>
                <a:gd name="T14" fmla="*/ 8 w 33"/>
                <a:gd name="T15" fmla="*/ 54 h 55"/>
                <a:gd name="T16" fmla="*/ 0 w 33"/>
                <a:gd name="T17" fmla="*/ 54 h 55"/>
                <a:gd name="T18" fmla="*/ 0 w 33"/>
                <a:gd name="T19" fmla="*/ 4 h 55"/>
                <a:gd name="T20" fmla="*/ 8 w 33"/>
                <a:gd name="T21" fmla="*/ 0 h 55"/>
                <a:gd name="T22" fmla="*/ 8 w 33"/>
                <a:gd name="T23" fmla="*/ 19 h 55"/>
                <a:gd name="T24" fmla="*/ 10 w 33"/>
                <a:gd name="T25" fmla="*/ 17 h 55"/>
                <a:gd name="T26" fmla="*/ 12 w 33"/>
                <a:gd name="T27" fmla="*/ 16 h 55"/>
                <a:gd name="T28" fmla="*/ 14 w 33"/>
                <a:gd name="T29" fmla="*/ 15 h 55"/>
                <a:gd name="T30" fmla="*/ 18 w 33"/>
                <a:gd name="T31" fmla="*/ 15 h 55"/>
                <a:gd name="T32" fmla="*/ 24 w 33"/>
                <a:gd name="T33" fmla="*/ 16 h 55"/>
                <a:gd name="T34" fmla="*/ 28 w 33"/>
                <a:gd name="T35" fmla="*/ 19 h 55"/>
                <a:gd name="T36" fmla="*/ 31 w 33"/>
                <a:gd name="T37" fmla="*/ 26 h 55"/>
                <a:gd name="T38" fmla="*/ 33 w 33"/>
                <a:gd name="T39" fmla="*/ 35 h 55"/>
                <a:gd name="T40" fmla="*/ 25 w 33"/>
                <a:gd name="T41" fmla="*/ 35 h 55"/>
                <a:gd name="T42" fmla="*/ 23 w 33"/>
                <a:gd name="T43" fmla="*/ 25 h 55"/>
                <a:gd name="T44" fmla="*/ 16 w 33"/>
                <a:gd name="T45" fmla="*/ 22 h 55"/>
                <a:gd name="T46" fmla="*/ 14 w 33"/>
                <a:gd name="T47" fmla="*/ 22 h 55"/>
                <a:gd name="T48" fmla="*/ 11 w 33"/>
                <a:gd name="T49" fmla="*/ 23 h 55"/>
                <a:gd name="T50" fmla="*/ 9 w 33"/>
                <a:gd name="T51" fmla="*/ 25 h 55"/>
                <a:gd name="T52" fmla="*/ 8 w 33"/>
                <a:gd name="T53" fmla="*/ 26 h 55"/>
                <a:gd name="T54" fmla="*/ 8 w 33"/>
                <a:gd name="T55" fmla="*/ 43 h 55"/>
                <a:gd name="T56" fmla="*/ 9 w 33"/>
                <a:gd name="T57" fmla="*/ 44 h 55"/>
                <a:gd name="T58" fmla="*/ 11 w 33"/>
                <a:gd name="T59" fmla="*/ 46 h 55"/>
                <a:gd name="T60" fmla="*/ 14 w 33"/>
                <a:gd name="T61" fmla="*/ 47 h 55"/>
                <a:gd name="T62" fmla="*/ 17 w 33"/>
                <a:gd name="T63" fmla="*/ 48 h 55"/>
                <a:gd name="T64" fmla="*/ 23 w 33"/>
                <a:gd name="T65" fmla="*/ 45 h 55"/>
                <a:gd name="T66" fmla="*/ 25 w 33"/>
                <a:gd name="T67" fmla="*/ 35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3" h="55">
                  <a:moveTo>
                    <a:pt x="33" y="35"/>
                  </a:moveTo>
                  <a:cubicBezTo>
                    <a:pt x="33" y="38"/>
                    <a:pt x="32" y="41"/>
                    <a:pt x="31" y="44"/>
                  </a:cubicBezTo>
                  <a:cubicBezTo>
                    <a:pt x="30" y="46"/>
                    <a:pt x="29" y="48"/>
                    <a:pt x="28" y="50"/>
                  </a:cubicBezTo>
                  <a:cubicBezTo>
                    <a:pt x="27" y="51"/>
                    <a:pt x="25" y="53"/>
                    <a:pt x="23" y="53"/>
                  </a:cubicBezTo>
                  <a:cubicBezTo>
                    <a:pt x="21" y="54"/>
                    <a:pt x="19" y="55"/>
                    <a:pt x="17" y="55"/>
                  </a:cubicBezTo>
                  <a:cubicBezTo>
                    <a:pt x="16" y="55"/>
                    <a:pt x="14" y="54"/>
                    <a:pt x="12" y="53"/>
                  </a:cubicBezTo>
                  <a:cubicBezTo>
                    <a:pt x="10" y="52"/>
                    <a:pt x="9" y="51"/>
                    <a:pt x="8" y="50"/>
                  </a:cubicBezTo>
                  <a:cubicBezTo>
                    <a:pt x="8" y="54"/>
                    <a:pt x="8" y="54"/>
                    <a:pt x="8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19"/>
                    <a:pt x="8" y="19"/>
                    <a:pt x="8" y="19"/>
                  </a:cubicBezTo>
                  <a:cubicBezTo>
                    <a:pt x="9" y="18"/>
                    <a:pt x="9" y="18"/>
                    <a:pt x="10" y="17"/>
                  </a:cubicBezTo>
                  <a:cubicBezTo>
                    <a:pt x="11" y="17"/>
                    <a:pt x="11" y="16"/>
                    <a:pt x="12" y="16"/>
                  </a:cubicBezTo>
                  <a:cubicBezTo>
                    <a:pt x="13" y="16"/>
                    <a:pt x="13" y="15"/>
                    <a:pt x="14" y="15"/>
                  </a:cubicBezTo>
                  <a:cubicBezTo>
                    <a:pt x="15" y="15"/>
                    <a:pt x="16" y="15"/>
                    <a:pt x="18" y="15"/>
                  </a:cubicBezTo>
                  <a:cubicBezTo>
                    <a:pt x="20" y="15"/>
                    <a:pt x="22" y="15"/>
                    <a:pt x="24" y="16"/>
                  </a:cubicBezTo>
                  <a:cubicBezTo>
                    <a:pt x="25" y="16"/>
                    <a:pt x="27" y="18"/>
                    <a:pt x="28" y="19"/>
                  </a:cubicBezTo>
                  <a:cubicBezTo>
                    <a:pt x="30" y="21"/>
                    <a:pt x="31" y="23"/>
                    <a:pt x="31" y="26"/>
                  </a:cubicBezTo>
                  <a:cubicBezTo>
                    <a:pt x="32" y="28"/>
                    <a:pt x="33" y="32"/>
                    <a:pt x="33" y="35"/>
                  </a:cubicBezTo>
                  <a:close/>
                  <a:moveTo>
                    <a:pt x="25" y="35"/>
                  </a:moveTo>
                  <a:cubicBezTo>
                    <a:pt x="25" y="31"/>
                    <a:pt x="24" y="27"/>
                    <a:pt x="23" y="25"/>
                  </a:cubicBezTo>
                  <a:cubicBezTo>
                    <a:pt x="21" y="23"/>
                    <a:pt x="19" y="22"/>
                    <a:pt x="16" y="22"/>
                  </a:cubicBezTo>
                  <a:cubicBezTo>
                    <a:pt x="15" y="22"/>
                    <a:pt x="15" y="22"/>
                    <a:pt x="14" y="22"/>
                  </a:cubicBezTo>
                  <a:cubicBezTo>
                    <a:pt x="13" y="22"/>
                    <a:pt x="12" y="23"/>
                    <a:pt x="11" y="23"/>
                  </a:cubicBezTo>
                  <a:cubicBezTo>
                    <a:pt x="11" y="23"/>
                    <a:pt x="10" y="24"/>
                    <a:pt x="9" y="25"/>
                  </a:cubicBezTo>
                  <a:cubicBezTo>
                    <a:pt x="9" y="25"/>
                    <a:pt x="8" y="26"/>
                    <a:pt x="8" y="26"/>
                  </a:cubicBezTo>
                  <a:cubicBezTo>
                    <a:pt x="8" y="43"/>
                    <a:pt x="8" y="43"/>
                    <a:pt x="8" y="43"/>
                  </a:cubicBezTo>
                  <a:cubicBezTo>
                    <a:pt x="8" y="43"/>
                    <a:pt x="9" y="44"/>
                    <a:pt x="9" y="44"/>
                  </a:cubicBezTo>
                  <a:cubicBezTo>
                    <a:pt x="10" y="45"/>
                    <a:pt x="11" y="45"/>
                    <a:pt x="11" y="46"/>
                  </a:cubicBezTo>
                  <a:cubicBezTo>
                    <a:pt x="12" y="46"/>
                    <a:pt x="13" y="47"/>
                    <a:pt x="14" y="47"/>
                  </a:cubicBezTo>
                  <a:cubicBezTo>
                    <a:pt x="15" y="47"/>
                    <a:pt x="16" y="48"/>
                    <a:pt x="17" y="48"/>
                  </a:cubicBezTo>
                  <a:cubicBezTo>
                    <a:pt x="19" y="48"/>
                    <a:pt x="21" y="47"/>
                    <a:pt x="23" y="45"/>
                  </a:cubicBezTo>
                  <a:cubicBezTo>
                    <a:pt x="24" y="43"/>
                    <a:pt x="25" y="39"/>
                    <a:pt x="25" y="3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799">
                <a:solidFill>
                  <a:schemeClr val="bg1"/>
                </a:solidFill>
              </a:endParaRPr>
            </a:p>
          </p:txBody>
        </p:sp>
        <p:sp>
          <p:nvSpPr>
            <p:cNvPr id="194" name="Freeform 12">
              <a:extLst>
                <a:ext uri="{FF2B5EF4-FFF2-40B4-BE49-F238E27FC236}">
                  <a16:creationId xmlns:a16="http://schemas.microsoft.com/office/drawing/2014/main" id="{41BE51DE-402B-48B5-99C8-D8BB9A32DF35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956713" y="6212575"/>
              <a:ext cx="83698" cy="101135"/>
            </a:xfrm>
            <a:custGeom>
              <a:avLst/>
              <a:gdLst>
                <a:gd name="T0" fmla="*/ 33 w 33"/>
                <a:gd name="T1" fmla="*/ 19 h 40"/>
                <a:gd name="T2" fmla="*/ 33 w 33"/>
                <a:gd name="T3" fmla="*/ 21 h 40"/>
                <a:gd name="T4" fmla="*/ 32 w 33"/>
                <a:gd name="T5" fmla="*/ 22 h 40"/>
                <a:gd name="T6" fmla="*/ 7 w 33"/>
                <a:gd name="T7" fmla="*/ 22 h 40"/>
                <a:gd name="T8" fmla="*/ 8 w 33"/>
                <a:gd name="T9" fmla="*/ 27 h 40"/>
                <a:gd name="T10" fmla="*/ 10 w 33"/>
                <a:gd name="T11" fmla="*/ 30 h 40"/>
                <a:gd name="T12" fmla="*/ 13 w 33"/>
                <a:gd name="T13" fmla="*/ 32 h 40"/>
                <a:gd name="T14" fmla="*/ 17 w 33"/>
                <a:gd name="T15" fmla="*/ 33 h 40"/>
                <a:gd name="T16" fmla="*/ 19 w 33"/>
                <a:gd name="T17" fmla="*/ 33 h 40"/>
                <a:gd name="T18" fmla="*/ 21 w 33"/>
                <a:gd name="T19" fmla="*/ 32 h 40"/>
                <a:gd name="T20" fmla="*/ 23 w 33"/>
                <a:gd name="T21" fmla="*/ 31 h 40"/>
                <a:gd name="T22" fmla="*/ 25 w 33"/>
                <a:gd name="T23" fmla="*/ 30 h 40"/>
                <a:gd name="T24" fmla="*/ 30 w 33"/>
                <a:gd name="T25" fmla="*/ 35 h 40"/>
                <a:gd name="T26" fmla="*/ 27 w 33"/>
                <a:gd name="T27" fmla="*/ 37 h 40"/>
                <a:gd name="T28" fmla="*/ 24 w 33"/>
                <a:gd name="T29" fmla="*/ 38 h 40"/>
                <a:gd name="T30" fmla="*/ 21 w 33"/>
                <a:gd name="T31" fmla="*/ 39 h 40"/>
                <a:gd name="T32" fmla="*/ 16 w 33"/>
                <a:gd name="T33" fmla="*/ 40 h 40"/>
                <a:gd name="T34" fmla="*/ 12 w 33"/>
                <a:gd name="T35" fmla="*/ 39 h 40"/>
                <a:gd name="T36" fmla="*/ 8 w 33"/>
                <a:gd name="T37" fmla="*/ 37 h 40"/>
                <a:gd name="T38" fmla="*/ 5 w 33"/>
                <a:gd name="T39" fmla="*/ 34 h 40"/>
                <a:gd name="T40" fmla="*/ 2 w 33"/>
                <a:gd name="T41" fmla="*/ 31 h 40"/>
                <a:gd name="T42" fmla="*/ 0 w 33"/>
                <a:gd name="T43" fmla="*/ 26 h 40"/>
                <a:gd name="T44" fmla="*/ 0 w 33"/>
                <a:gd name="T45" fmla="*/ 20 h 40"/>
                <a:gd name="T46" fmla="*/ 1 w 33"/>
                <a:gd name="T47" fmla="*/ 11 h 40"/>
                <a:gd name="T48" fmla="*/ 4 w 33"/>
                <a:gd name="T49" fmla="*/ 5 h 40"/>
                <a:gd name="T50" fmla="*/ 10 w 33"/>
                <a:gd name="T51" fmla="*/ 1 h 40"/>
                <a:gd name="T52" fmla="*/ 16 w 33"/>
                <a:gd name="T53" fmla="*/ 0 h 40"/>
                <a:gd name="T54" fmla="*/ 24 w 33"/>
                <a:gd name="T55" fmla="*/ 1 h 40"/>
                <a:gd name="T56" fmla="*/ 29 w 33"/>
                <a:gd name="T57" fmla="*/ 5 h 40"/>
                <a:gd name="T58" fmla="*/ 32 w 33"/>
                <a:gd name="T59" fmla="*/ 11 h 40"/>
                <a:gd name="T60" fmla="*/ 33 w 33"/>
                <a:gd name="T61" fmla="*/ 19 h 40"/>
                <a:gd name="T62" fmla="*/ 25 w 33"/>
                <a:gd name="T63" fmla="*/ 16 h 40"/>
                <a:gd name="T64" fmla="*/ 24 w 33"/>
                <a:gd name="T65" fmla="*/ 12 h 40"/>
                <a:gd name="T66" fmla="*/ 23 w 33"/>
                <a:gd name="T67" fmla="*/ 9 h 40"/>
                <a:gd name="T68" fmla="*/ 20 w 33"/>
                <a:gd name="T69" fmla="*/ 7 h 40"/>
                <a:gd name="T70" fmla="*/ 16 w 33"/>
                <a:gd name="T71" fmla="*/ 6 h 40"/>
                <a:gd name="T72" fmla="*/ 12 w 33"/>
                <a:gd name="T73" fmla="*/ 7 h 40"/>
                <a:gd name="T74" fmla="*/ 10 w 33"/>
                <a:gd name="T75" fmla="*/ 9 h 40"/>
                <a:gd name="T76" fmla="*/ 8 w 33"/>
                <a:gd name="T77" fmla="*/ 12 h 40"/>
                <a:gd name="T78" fmla="*/ 7 w 33"/>
                <a:gd name="T79" fmla="*/ 16 h 40"/>
                <a:gd name="T80" fmla="*/ 25 w 33"/>
                <a:gd name="T81" fmla="*/ 1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3" h="40">
                  <a:moveTo>
                    <a:pt x="33" y="19"/>
                  </a:moveTo>
                  <a:cubicBezTo>
                    <a:pt x="33" y="19"/>
                    <a:pt x="33" y="20"/>
                    <a:pt x="33" y="21"/>
                  </a:cubicBezTo>
                  <a:cubicBezTo>
                    <a:pt x="33" y="21"/>
                    <a:pt x="32" y="22"/>
                    <a:pt x="32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4"/>
                    <a:pt x="8" y="26"/>
                    <a:pt x="8" y="27"/>
                  </a:cubicBezTo>
                  <a:cubicBezTo>
                    <a:pt x="9" y="28"/>
                    <a:pt x="10" y="29"/>
                    <a:pt x="10" y="30"/>
                  </a:cubicBezTo>
                  <a:cubicBezTo>
                    <a:pt x="11" y="31"/>
                    <a:pt x="12" y="32"/>
                    <a:pt x="13" y="32"/>
                  </a:cubicBezTo>
                  <a:cubicBezTo>
                    <a:pt x="14" y="33"/>
                    <a:pt x="16" y="33"/>
                    <a:pt x="17" y="33"/>
                  </a:cubicBezTo>
                  <a:cubicBezTo>
                    <a:pt x="18" y="33"/>
                    <a:pt x="18" y="33"/>
                    <a:pt x="19" y="33"/>
                  </a:cubicBezTo>
                  <a:cubicBezTo>
                    <a:pt x="20" y="32"/>
                    <a:pt x="21" y="32"/>
                    <a:pt x="21" y="32"/>
                  </a:cubicBezTo>
                  <a:cubicBezTo>
                    <a:pt x="22" y="32"/>
                    <a:pt x="22" y="31"/>
                    <a:pt x="23" y="31"/>
                  </a:cubicBezTo>
                  <a:cubicBezTo>
                    <a:pt x="24" y="31"/>
                    <a:pt x="24" y="30"/>
                    <a:pt x="25" y="30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29" y="35"/>
                    <a:pt x="28" y="36"/>
                    <a:pt x="27" y="37"/>
                  </a:cubicBezTo>
                  <a:cubicBezTo>
                    <a:pt x="26" y="37"/>
                    <a:pt x="25" y="38"/>
                    <a:pt x="24" y="38"/>
                  </a:cubicBezTo>
                  <a:cubicBezTo>
                    <a:pt x="23" y="39"/>
                    <a:pt x="22" y="39"/>
                    <a:pt x="21" y="39"/>
                  </a:cubicBezTo>
                  <a:cubicBezTo>
                    <a:pt x="19" y="39"/>
                    <a:pt x="18" y="40"/>
                    <a:pt x="16" y="40"/>
                  </a:cubicBezTo>
                  <a:cubicBezTo>
                    <a:pt x="15" y="40"/>
                    <a:pt x="13" y="39"/>
                    <a:pt x="12" y="39"/>
                  </a:cubicBezTo>
                  <a:cubicBezTo>
                    <a:pt x="10" y="38"/>
                    <a:pt x="9" y="38"/>
                    <a:pt x="8" y="37"/>
                  </a:cubicBezTo>
                  <a:cubicBezTo>
                    <a:pt x="7" y="36"/>
                    <a:pt x="6" y="35"/>
                    <a:pt x="5" y="34"/>
                  </a:cubicBezTo>
                  <a:cubicBezTo>
                    <a:pt x="4" y="34"/>
                    <a:pt x="3" y="32"/>
                    <a:pt x="2" y="31"/>
                  </a:cubicBezTo>
                  <a:cubicBezTo>
                    <a:pt x="1" y="29"/>
                    <a:pt x="1" y="28"/>
                    <a:pt x="0" y="26"/>
                  </a:cubicBezTo>
                  <a:cubicBezTo>
                    <a:pt x="0" y="24"/>
                    <a:pt x="0" y="22"/>
                    <a:pt x="0" y="20"/>
                  </a:cubicBezTo>
                  <a:cubicBezTo>
                    <a:pt x="0" y="16"/>
                    <a:pt x="0" y="13"/>
                    <a:pt x="1" y="11"/>
                  </a:cubicBezTo>
                  <a:cubicBezTo>
                    <a:pt x="2" y="8"/>
                    <a:pt x="3" y="6"/>
                    <a:pt x="4" y="5"/>
                  </a:cubicBezTo>
                  <a:cubicBezTo>
                    <a:pt x="6" y="3"/>
                    <a:pt x="8" y="2"/>
                    <a:pt x="10" y="1"/>
                  </a:cubicBezTo>
                  <a:cubicBezTo>
                    <a:pt x="12" y="0"/>
                    <a:pt x="14" y="0"/>
                    <a:pt x="16" y="0"/>
                  </a:cubicBezTo>
                  <a:cubicBezTo>
                    <a:pt x="19" y="0"/>
                    <a:pt x="22" y="0"/>
                    <a:pt x="24" y="1"/>
                  </a:cubicBezTo>
                  <a:cubicBezTo>
                    <a:pt x="26" y="2"/>
                    <a:pt x="27" y="4"/>
                    <a:pt x="29" y="5"/>
                  </a:cubicBezTo>
                  <a:cubicBezTo>
                    <a:pt x="30" y="7"/>
                    <a:pt x="31" y="9"/>
                    <a:pt x="32" y="11"/>
                  </a:cubicBezTo>
                  <a:cubicBezTo>
                    <a:pt x="32" y="14"/>
                    <a:pt x="33" y="16"/>
                    <a:pt x="33" y="19"/>
                  </a:cubicBezTo>
                  <a:close/>
                  <a:moveTo>
                    <a:pt x="25" y="16"/>
                  </a:moveTo>
                  <a:cubicBezTo>
                    <a:pt x="25" y="15"/>
                    <a:pt x="25" y="13"/>
                    <a:pt x="24" y="12"/>
                  </a:cubicBezTo>
                  <a:cubicBezTo>
                    <a:pt x="24" y="11"/>
                    <a:pt x="23" y="10"/>
                    <a:pt x="23" y="9"/>
                  </a:cubicBezTo>
                  <a:cubicBezTo>
                    <a:pt x="22" y="8"/>
                    <a:pt x="21" y="8"/>
                    <a:pt x="20" y="7"/>
                  </a:cubicBezTo>
                  <a:cubicBezTo>
                    <a:pt x="19" y="7"/>
                    <a:pt x="18" y="6"/>
                    <a:pt x="16" y="6"/>
                  </a:cubicBezTo>
                  <a:cubicBezTo>
                    <a:pt x="15" y="6"/>
                    <a:pt x="13" y="7"/>
                    <a:pt x="12" y="7"/>
                  </a:cubicBezTo>
                  <a:cubicBezTo>
                    <a:pt x="11" y="7"/>
                    <a:pt x="11" y="8"/>
                    <a:pt x="10" y="9"/>
                  </a:cubicBezTo>
                  <a:cubicBezTo>
                    <a:pt x="9" y="10"/>
                    <a:pt x="9" y="11"/>
                    <a:pt x="8" y="12"/>
                  </a:cubicBezTo>
                  <a:cubicBezTo>
                    <a:pt x="8" y="13"/>
                    <a:pt x="7" y="14"/>
                    <a:pt x="7" y="16"/>
                  </a:cubicBezTo>
                  <a:lnTo>
                    <a:pt x="25" y="1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799">
                <a:solidFill>
                  <a:schemeClr val="bg1"/>
                </a:solidFill>
              </a:endParaRPr>
            </a:p>
          </p:txBody>
        </p:sp>
        <p:sp>
          <p:nvSpPr>
            <p:cNvPr id="195" name="Freeform 13">
              <a:extLst>
                <a:ext uri="{FF2B5EF4-FFF2-40B4-BE49-F238E27FC236}">
                  <a16:creationId xmlns:a16="http://schemas.microsoft.com/office/drawing/2014/main" id="{8D5E878B-8859-44FA-A69D-DCE630AAB0D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050873" y="6174213"/>
              <a:ext cx="55799" cy="139497"/>
            </a:xfrm>
            <a:custGeom>
              <a:avLst/>
              <a:gdLst>
                <a:gd name="T0" fmla="*/ 21 w 22"/>
                <a:gd name="T1" fmla="*/ 53 h 55"/>
                <a:gd name="T2" fmla="*/ 18 w 22"/>
                <a:gd name="T3" fmla="*/ 54 h 55"/>
                <a:gd name="T4" fmla="*/ 14 w 22"/>
                <a:gd name="T5" fmla="*/ 55 h 55"/>
                <a:gd name="T6" fmla="*/ 11 w 22"/>
                <a:gd name="T7" fmla="*/ 54 h 55"/>
                <a:gd name="T8" fmla="*/ 8 w 22"/>
                <a:gd name="T9" fmla="*/ 52 h 55"/>
                <a:gd name="T10" fmla="*/ 6 w 22"/>
                <a:gd name="T11" fmla="*/ 49 h 55"/>
                <a:gd name="T12" fmla="*/ 5 w 22"/>
                <a:gd name="T13" fmla="*/ 44 h 55"/>
                <a:gd name="T14" fmla="*/ 5 w 22"/>
                <a:gd name="T15" fmla="*/ 22 h 55"/>
                <a:gd name="T16" fmla="*/ 0 w 22"/>
                <a:gd name="T17" fmla="*/ 22 h 55"/>
                <a:gd name="T18" fmla="*/ 0 w 22"/>
                <a:gd name="T19" fmla="*/ 15 h 55"/>
                <a:gd name="T20" fmla="*/ 5 w 22"/>
                <a:gd name="T21" fmla="*/ 15 h 55"/>
                <a:gd name="T22" fmla="*/ 5 w 22"/>
                <a:gd name="T23" fmla="*/ 4 h 55"/>
                <a:gd name="T24" fmla="*/ 13 w 22"/>
                <a:gd name="T25" fmla="*/ 0 h 55"/>
                <a:gd name="T26" fmla="*/ 13 w 22"/>
                <a:gd name="T27" fmla="*/ 15 h 55"/>
                <a:gd name="T28" fmla="*/ 22 w 22"/>
                <a:gd name="T29" fmla="*/ 15 h 55"/>
                <a:gd name="T30" fmla="*/ 22 w 22"/>
                <a:gd name="T31" fmla="*/ 22 h 55"/>
                <a:gd name="T32" fmla="*/ 13 w 22"/>
                <a:gd name="T33" fmla="*/ 22 h 55"/>
                <a:gd name="T34" fmla="*/ 13 w 22"/>
                <a:gd name="T35" fmla="*/ 43 h 55"/>
                <a:gd name="T36" fmla="*/ 13 w 22"/>
                <a:gd name="T37" fmla="*/ 45 h 55"/>
                <a:gd name="T38" fmla="*/ 14 w 22"/>
                <a:gd name="T39" fmla="*/ 47 h 55"/>
                <a:gd name="T40" fmla="*/ 15 w 22"/>
                <a:gd name="T41" fmla="*/ 47 h 55"/>
                <a:gd name="T42" fmla="*/ 17 w 22"/>
                <a:gd name="T43" fmla="*/ 48 h 55"/>
                <a:gd name="T44" fmla="*/ 20 w 22"/>
                <a:gd name="T45" fmla="*/ 47 h 55"/>
                <a:gd name="T46" fmla="*/ 22 w 22"/>
                <a:gd name="T47" fmla="*/ 46 h 55"/>
                <a:gd name="T48" fmla="*/ 21 w 22"/>
                <a:gd name="T49" fmla="*/ 53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2" h="55">
                  <a:moveTo>
                    <a:pt x="21" y="53"/>
                  </a:moveTo>
                  <a:cubicBezTo>
                    <a:pt x="20" y="53"/>
                    <a:pt x="19" y="54"/>
                    <a:pt x="18" y="54"/>
                  </a:cubicBezTo>
                  <a:cubicBezTo>
                    <a:pt x="17" y="54"/>
                    <a:pt x="15" y="55"/>
                    <a:pt x="14" y="55"/>
                  </a:cubicBezTo>
                  <a:cubicBezTo>
                    <a:pt x="13" y="55"/>
                    <a:pt x="12" y="54"/>
                    <a:pt x="11" y="54"/>
                  </a:cubicBezTo>
                  <a:cubicBezTo>
                    <a:pt x="10" y="54"/>
                    <a:pt x="9" y="53"/>
                    <a:pt x="8" y="52"/>
                  </a:cubicBezTo>
                  <a:cubicBezTo>
                    <a:pt x="7" y="51"/>
                    <a:pt x="6" y="50"/>
                    <a:pt x="6" y="49"/>
                  </a:cubicBezTo>
                  <a:cubicBezTo>
                    <a:pt x="6" y="48"/>
                    <a:pt x="5" y="46"/>
                    <a:pt x="5" y="44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3" y="43"/>
                    <a:pt x="13" y="43"/>
                    <a:pt x="13" y="43"/>
                  </a:cubicBezTo>
                  <a:cubicBezTo>
                    <a:pt x="13" y="44"/>
                    <a:pt x="13" y="45"/>
                    <a:pt x="13" y="45"/>
                  </a:cubicBezTo>
                  <a:cubicBezTo>
                    <a:pt x="13" y="46"/>
                    <a:pt x="13" y="46"/>
                    <a:pt x="14" y="47"/>
                  </a:cubicBezTo>
                  <a:cubicBezTo>
                    <a:pt x="14" y="47"/>
                    <a:pt x="14" y="47"/>
                    <a:pt x="15" y="47"/>
                  </a:cubicBezTo>
                  <a:cubicBezTo>
                    <a:pt x="15" y="48"/>
                    <a:pt x="16" y="48"/>
                    <a:pt x="17" y="48"/>
                  </a:cubicBezTo>
                  <a:cubicBezTo>
                    <a:pt x="18" y="48"/>
                    <a:pt x="19" y="48"/>
                    <a:pt x="20" y="47"/>
                  </a:cubicBezTo>
                  <a:cubicBezTo>
                    <a:pt x="21" y="47"/>
                    <a:pt x="22" y="47"/>
                    <a:pt x="22" y="46"/>
                  </a:cubicBezTo>
                  <a:lnTo>
                    <a:pt x="21" y="5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799">
                <a:solidFill>
                  <a:schemeClr val="bg1"/>
                </a:solidFill>
              </a:endParaRPr>
            </a:p>
          </p:txBody>
        </p:sp>
        <p:sp>
          <p:nvSpPr>
            <p:cNvPr id="196" name="Freeform 14">
              <a:extLst>
                <a:ext uri="{FF2B5EF4-FFF2-40B4-BE49-F238E27FC236}">
                  <a16:creationId xmlns:a16="http://schemas.microsoft.com/office/drawing/2014/main" id="{08D55808-ECDC-4E9B-84ED-7301E9E716C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118877" y="6174213"/>
              <a:ext cx="55799" cy="139497"/>
            </a:xfrm>
            <a:custGeom>
              <a:avLst/>
              <a:gdLst>
                <a:gd name="T0" fmla="*/ 21 w 22"/>
                <a:gd name="T1" fmla="*/ 53 h 55"/>
                <a:gd name="T2" fmla="*/ 18 w 22"/>
                <a:gd name="T3" fmla="*/ 54 h 55"/>
                <a:gd name="T4" fmla="*/ 14 w 22"/>
                <a:gd name="T5" fmla="*/ 55 h 55"/>
                <a:gd name="T6" fmla="*/ 10 w 22"/>
                <a:gd name="T7" fmla="*/ 54 h 55"/>
                <a:gd name="T8" fmla="*/ 8 w 22"/>
                <a:gd name="T9" fmla="*/ 52 h 55"/>
                <a:gd name="T10" fmla="*/ 6 w 22"/>
                <a:gd name="T11" fmla="*/ 49 h 55"/>
                <a:gd name="T12" fmla="*/ 5 w 22"/>
                <a:gd name="T13" fmla="*/ 44 h 55"/>
                <a:gd name="T14" fmla="*/ 5 w 22"/>
                <a:gd name="T15" fmla="*/ 22 h 55"/>
                <a:gd name="T16" fmla="*/ 0 w 22"/>
                <a:gd name="T17" fmla="*/ 22 h 55"/>
                <a:gd name="T18" fmla="*/ 0 w 22"/>
                <a:gd name="T19" fmla="*/ 15 h 55"/>
                <a:gd name="T20" fmla="*/ 5 w 22"/>
                <a:gd name="T21" fmla="*/ 15 h 55"/>
                <a:gd name="T22" fmla="*/ 5 w 22"/>
                <a:gd name="T23" fmla="*/ 4 h 55"/>
                <a:gd name="T24" fmla="*/ 13 w 22"/>
                <a:gd name="T25" fmla="*/ 0 h 55"/>
                <a:gd name="T26" fmla="*/ 13 w 22"/>
                <a:gd name="T27" fmla="*/ 15 h 55"/>
                <a:gd name="T28" fmla="*/ 22 w 22"/>
                <a:gd name="T29" fmla="*/ 15 h 55"/>
                <a:gd name="T30" fmla="*/ 22 w 22"/>
                <a:gd name="T31" fmla="*/ 22 h 55"/>
                <a:gd name="T32" fmla="*/ 13 w 22"/>
                <a:gd name="T33" fmla="*/ 22 h 55"/>
                <a:gd name="T34" fmla="*/ 13 w 22"/>
                <a:gd name="T35" fmla="*/ 43 h 55"/>
                <a:gd name="T36" fmla="*/ 13 w 22"/>
                <a:gd name="T37" fmla="*/ 45 h 55"/>
                <a:gd name="T38" fmla="*/ 14 w 22"/>
                <a:gd name="T39" fmla="*/ 47 h 55"/>
                <a:gd name="T40" fmla="*/ 15 w 22"/>
                <a:gd name="T41" fmla="*/ 47 h 55"/>
                <a:gd name="T42" fmla="*/ 17 w 22"/>
                <a:gd name="T43" fmla="*/ 48 h 55"/>
                <a:gd name="T44" fmla="*/ 20 w 22"/>
                <a:gd name="T45" fmla="*/ 47 h 55"/>
                <a:gd name="T46" fmla="*/ 22 w 22"/>
                <a:gd name="T47" fmla="*/ 46 h 55"/>
                <a:gd name="T48" fmla="*/ 21 w 22"/>
                <a:gd name="T49" fmla="*/ 53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2" h="55">
                  <a:moveTo>
                    <a:pt x="21" y="53"/>
                  </a:moveTo>
                  <a:cubicBezTo>
                    <a:pt x="20" y="53"/>
                    <a:pt x="19" y="54"/>
                    <a:pt x="18" y="54"/>
                  </a:cubicBezTo>
                  <a:cubicBezTo>
                    <a:pt x="17" y="54"/>
                    <a:pt x="15" y="55"/>
                    <a:pt x="14" y="55"/>
                  </a:cubicBezTo>
                  <a:cubicBezTo>
                    <a:pt x="13" y="55"/>
                    <a:pt x="11" y="54"/>
                    <a:pt x="10" y="54"/>
                  </a:cubicBezTo>
                  <a:cubicBezTo>
                    <a:pt x="9" y="54"/>
                    <a:pt x="9" y="53"/>
                    <a:pt x="8" y="52"/>
                  </a:cubicBezTo>
                  <a:cubicBezTo>
                    <a:pt x="7" y="51"/>
                    <a:pt x="6" y="50"/>
                    <a:pt x="6" y="49"/>
                  </a:cubicBezTo>
                  <a:cubicBezTo>
                    <a:pt x="5" y="48"/>
                    <a:pt x="5" y="46"/>
                    <a:pt x="5" y="44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3" y="43"/>
                    <a:pt x="13" y="43"/>
                    <a:pt x="13" y="43"/>
                  </a:cubicBezTo>
                  <a:cubicBezTo>
                    <a:pt x="13" y="44"/>
                    <a:pt x="13" y="45"/>
                    <a:pt x="13" y="45"/>
                  </a:cubicBezTo>
                  <a:cubicBezTo>
                    <a:pt x="13" y="46"/>
                    <a:pt x="13" y="46"/>
                    <a:pt x="14" y="47"/>
                  </a:cubicBezTo>
                  <a:cubicBezTo>
                    <a:pt x="14" y="47"/>
                    <a:pt x="14" y="47"/>
                    <a:pt x="15" y="47"/>
                  </a:cubicBezTo>
                  <a:cubicBezTo>
                    <a:pt x="15" y="48"/>
                    <a:pt x="16" y="48"/>
                    <a:pt x="17" y="48"/>
                  </a:cubicBezTo>
                  <a:cubicBezTo>
                    <a:pt x="18" y="48"/>
                    <a:pt x="19" y="48"/>
                    <a:pt x="20" y="47"/>
                  </a:cubicBezTo>
                  <a:cubicBezTo>
                    <a:pt x="21" y="47"/>
                    <a:pt x="21" y="47"/>
                    <a:pt x="22" y="46"/>
                  </a:cubicBezTo>
                  <a:lnTo>
                    <a:pt x="21" y="5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799">
                <a:solidFill>
                  <a:schemeClr val="bg1"/>
                </a:solidFill>
              </a:endParaRPr>
            </a:p>
          </p:txBody>
        </p:sp>
        <p:sp>
          <p:nvSpPr>
            <p:cNvPr id="197" name="Freeform 15">
              <a:extLst>
                <a:ext uri="{FF2B5EF4-FFF2-40B4-BE49-F238E27FC236}">
                  <a16:creationId xmlns:a16="http://schemas.microsoft.com/office/drawing/2014/main" id="{3436B310-313E-4A53-A70D-CA0D0D97FE7A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190370" y="6212575"/>
              <a:ext cx="83698" cy="101135"/>
            </a:xfrm>
            <a:custGeom>
              <a:avLst/>
              <a:gdLst>
                <a:gd name="T0" fmla="*/ 33 w 33"/>
                <a:gd name="T1" fmla="*/ 19 h 40"/>
                <a:gd name="T2" fmla="*/ 33 w 33"/>
                <a:gd name="T3" fmla="*/ 21 h 40"/>
                <a:gd name="T4" fmla="*/ 32 w 33"/>
                <a:gd name="T5" fmla="*/ 22 h 40"/>
                <a:gd name="T6" fmla="*/ 7 w 33"/>
                <a:gd name="T7" fmla="*/ 22 h 40"/>
                <a:gd name="T8" fmla="*/ 8 w 33"/>
                <a:gd name="T9" fmla="*/ 27 h 40"/>
                <a:gd name="T10" fmla="*/ 10 w 33"/>
                <a:gd name="T11" fmla="*/ 30 h 40"/>
                <a:gd name="T12" fmla="*/ 13 w 33"/>
                <a:gd name="T13" fmla="*/ 32 h 40"/>
                <a:gd name="T14" fmla="*/ 17 w 33"/>
                <a:gd name="T15" fmla="*/ 33 h 40"/>
                <a:gd name="T16" fmla="*/ 19 w 33"/>
                <a:gd name="T17" fmla="*/ 33 h 40"/>
                <a:gd name="T18" fmla="*/ 21 w 33"/>
                <a:gd name="T19" fmla="*/ 32 h 40"/>
                <a:gd name="T20" fmla="*/ 23 w 33"/>
                <a:gd name="T21" fmla="*/ 31 h 40"/>
                <a:gd name="T22" fmla="*/ 25 w 33"/>
                <a:gd name="T23" fmla="*/ 30 h 40"/>
                <a:gd name="T24" fmla="*/ 29 w 33"/>
                <a:gd name="T25" fmla="*/ 35 h 40"/>
                <a:gd name="T26" fmla="*/ 27 w 33"/>
                <a:gd name="T27" fmla="*/ 37 h 40"/>
                <a:gd name="T28" fmla="*/ 24 w 33"/>
                <a:gd name="T29" fmla="*/ 38 h 40"/>
                <a:gd name="T30" fmla="*/ 20 w 33"/>
                <a:gd name="T31" fmla="*/ 39 h 40"/>
                <a:gd name="T32" fmla="*/ 16 w 33"/>
                <a:gd name="T33" fmla="*/ 40 h 40"/>
                <a:gd name="T34" fmla="*/ 12 w 33"/>
                <a:gd name="T35" fmla="*/ 39 h 40"/>
                <a:gd name="T36" fmla="*/ 8 w 33"/>
                <a:gd name="T37" fmla="*/ 37 h 40"/>
                <a:gd name="T38" fmla="*/ 5 w 33"/>
                <a:gd name="T39" fmla="*/ 34 h 40"/>
                <a:gd name="T40" fmla="*/ 2 w 33"/>
                <a:gd name="T41" fmla="*/ 31 h 40"/>
                <a:gd name="T42" fmla="*/ 0 w 33"/>
                <a:gd name="T43" fmla="*/ 26 h 40"/>
                <a:gd name="T44" fmla="*/ 0 w 33"/>
                <a:gd name="T45" fmla="*/ 20 h 40"/>
                <a:gd name="T46" fmla="*/ 1 w 33"/>
                <a:gd name="T47" fmla="*/ 11 h 40"/>
                <a:gd name="T48" fmla="*/ 4 w 33"/>
                <a:gd name="T49" fmla="*/ 5 h 40"/>
                <a:gd name="T50" fmla="*/ 10 w 33"/>
                <a:gd name="T51" fmla="*/ 1 h 40"/>
                <a:gd name="T52" fmla="*/ 16 w 33"/>
                <a:gd name="T53" fmla="*/ 0 h 40"/>
                <a:gd name="T54" fmla="*/ 24 w 33"/>
                <a:gd name="T55" fmla="*/ 1 h 40"/>
                <a:gd name="T56" fmla="*/ 29 w 33"/>
                <a:gd name="T57" fmla="*/ 5 h 40"/>
                <a:gd name="T58" fmla="*/ 32 w 33"/>
                <a:gd name="T59" fmla="*/ 11 h 40"/>
                <a:gd name="T60" fmla="*/ 33 w 33"/>
                <a:gd name="T61" fmla="*/ 19 h 40"/>
                <a:gd name="T62" fmla="*/ 25 w 33"/>
                <a:gd name="T63" fmla="*/ 16 h 40"/>
                <a:gd name="T64" fmla="*/ 24 w 33"/>
                <a:gd name="T65" fmla="*/ 12 h 40"/>
                <a:gd name="T66" fmla="*/ 23 w 33"/>
                <a:gd name="T67" fmla="*/ 9 h 40"/>
                <a:gd name="T68" fmla="*/ 20 w 33"/>
                <a:gd name="T69" fmla="*/ 7 h 40"/>
                <a:gd name="T70" fmla="*/ 16 w 33"/>
                <a:gd name="T71" fmla="*/ 6 h 40"/>
                <a:gd name="T72" fmla="*/ 12 w 33"/>
                <a:gd name="T73" fmla="*/ 7 h 40"/>
                <a:gd name="T74" fmla="*/ 10 w 33"/>
                <a:gd name="T75" fmla="*/ 9 h 40"/>
                <a:gd name="T76" fmla="*/ 8 w 33"/>
                <a:gd name="T77" fmla="*/ 12 h 40"/>
                <a:gd name="T78" fmla="*/ 7 w 33"/>
                <a:gd name="T79" fmla="*/ 16 h 40"/>
                <a:gd name="T80" fmla="*/ 25 w 33"/>
                <a:gd name="T81" fmla="*/ 1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3" h="40">
                  <a:moveTo>
                    <a:pt x="33" y="19"/>
                  </a:moveTo>
                  <a:cubicBezTo>
                    <a:pt x="33" y="19"/>
                    <a:pt x="33" y="20"/>
                    <a:pt x="33" y="21"/>
                  </a:cubicBezTo>
                  <a:cubicBezTo>
                    <a:pt x="32" y="21"/>
                    <a:pt x="32" y="22"/>
                    <a:pt x="32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4"/>
                    <a:pt x="8" y="26"/>
                    <a:pt x="8" y="27"/>
                  </a:cubicBezTo>
                  <a:cubicBezTo>
                    <a:pt x="9" y="28"/>
                    <a:pt x="10" y="29"/>
                    <a:pt x="10" y="30"/>
                  </a:cubicBezTo>
                  <a:cubicBezTo>
                    <a:pt x="11" y="31"/>
                    <a:pt x="12" y="32"/>
                    <a:pt x="13" y="32"/>
                  </a:cubicBezTo>
                  <a:cubicBezTo>
                    <a:pt x="14" y="33"/>
                    <a:pt x="16" y="33"/>
                    <a:pt x="17" y="33"/>
                  </a:cubicBezTo>
                  <a:cubicBezTo>
                    <a:pt x="18" y="33"/>
                    <a:pt x="18" y="33"/>
                    <a:pt x="19" y="33"/>
                  </a:cubicBezTo>
                  <a:cubicBezTo>
                    <a:pt x="20" y="32"/>
                    <a:pt x="20" y="32"/>
                    <a:pt x="21" y="32"/>
                  </a:cubicBezTo>
                  <a:cubicBezTo>
                    <a:pt x="22" y="32"/>
                    <a:pt x="22" y="31"/>
                    <a:pt x="23" y="31"/>
                  </a:cubicBezTo>
                  <a:cubicBezTo>
                    <a:pt x="23" y="31"/>
                    <a:pt x="24" y="30"/>
                    <a:pt x="25" y="30"/>
                  </a:cubicBezTo>
                  <a:cubicBezTo>
                    <a:pt x="29" y="35"/>
                    <a:pt x="29" y="35"/>
                    <a:pt x="29" y="35"/>
                  </a:cubicBezTo>
                  <a:cubicBezTo>
                    <a:pt x="29" y="35"/>
                    <a:pt x="28" y="36"/>
                    <a:pt x="27" y="37"/>
                  </a:cubicBezTo>
                  <a:cubicBezTo>
                    <a:pt x="26" y="37"/>
                    <a:pt x="25" y="38"/>
                    <a:pt x="24" y="38"/>
                  </a:cubicBezTo>
                  <a:cubicBezTo>
                    <a:pt x="23" y="39"/>
                    <a:pt x="22" y="39"/>
                    <a:pt x="20" y="39"/>
                  </a:cubicBezTo>
                  <a:cubicBezTo>
                    <a:pt x="19" y="39"/>
                    <a:pt x="18" y="40"/>
                    <a:pt x="16" y="40"/>
                  </a:cubicBezTo>
                  <a:cubicBezTo>
                    <a:pt x="15" y="40"/>
                    <a:pt x="13" y="39"/>
                    <a:pt x="12" y="39"/>
                  </a:cubicBezTo>
                  <a:cubicBezTo>
                    <a:pt x="10" y="38"/>
                    <a:pt x="9" y="38"/>
                    <a:pt x="8" y="37"/>
                  </a:cubicBezTo>
                  <a:cubicBezTo>
                    <a:pt x="7" y="36"/>
                    <a:pt x="6" y="35"/>
                    <a:pt x="5" y="34"/>
                  </a:cubicBezTo>
                  <a:cubicBezTo>
                    <a:pt x="4" y="34"/>
                    <a:pt x="3" y="32"/>
                    <a:pt x="2" y="31"/>
                  </a:cubicBezTo>
                  <a:cubicBezTo>
                    <a:pt x="1" y="29"/>
                    <a:pt x="1" y="28"/>
                    <a:pt x="0" y="26"/>
                  </a:cubicBezTo>
                  <a:cubicBezTo>
                    <a:pt x="0" y="24"/>
                    <a:pt x="0" y="22"/>
                    <a:pt x="0" y="20"/>
                  </a:cubicBezTo>
                  <a:cubicBezTo>
                    <a:pt x="0" y="16"/>
                    <a:pt x="0" y="13"/>
                    <a:pt x="1" y="11"/>
                  </a:cubicBezTo>
                  <a:cubicBezTo>
                    <a:pt x="2" y="8"/>
                    <a:pt x="3" y="6"/>
                    <a:pt x="4" y="5"/>
                  </a:cubicBezTo>
                  <a:cubicBezTo>
                    <a:pt x="6" y="3"/>
                    <a:pt x="8" y="2"/>
                    <a:pt x="10" y="1"/>
                  </a:cubicBezTo>
                  <a:cubicBezTo>
                    <a:pt x="12" y="0"/>
                    <a:pt x="14" y="0"/>
                    <a:pt x="16" y="0"/>
                  </a:cubicBezTo>
                  <a:cubicBezTo>
                    <a:pt x="19" y="0"/>
                    <a:pt x="22" y="0"/>
                    <a:pt x="24" y="1"/>
                  </a:cubicBezTo>
                  <a:cubicBezTo>
                    <a:pt x="26" y="2"/>
                    <a:pt x="27" y="4"/>
                    <a:pt x="29" y="5"/>
                  </a:cubicBezTo>
                  <a:cubicBezTo>
                    <a:pt x="30" y="7"/>
                    <a:pt x="31" y="9"/>
                    <a:pt x="32" y="11"/>
                  </a:cubicBezTo>
                  <a:cubicBezTo>
                    <a:pt x="32" y="14"/>
                    <a:pt x="33" y="16"/>
                    <a:pt x="33" y="19"/>
                  </a:cubicBezTo>
                  <a:close/>
                  <a:moveTo>
                    <a:pt x="25" y="16"/>
                  </a:moveTo>
                  <a:cubicBezTo>
                    <a:pt x="25" y="15"/>
                    <a:pt x="25" y="13"/>
                    <a:pt x="24" y="12"/>
                  </a:cubicBezTo>
                  <a:cubicBezTo>
                    <a:pt x="24" y="11"/>
                    <a:pt x="23" y="10"/>
                    <a:pt x="23" y="9"/>
                  </a:cubicBezTo>
                  <a:cubicBezTo>
                    <a:pt x="22" y="8"/>
                    <a:pt x="21" y="8"/>
                    <a:pt x="20" y="7"/>
                  </a:cubicBezTo>
                  <a:cubicBezTo>
                    <a:pt x="19" y="7"/>
                    <a:pt x="17" y="6"/>
                    <a:pt x="16" y="6"/>
                  </a:cubicBezTo>
                  <a:cubicBezTo>
                    <a:pt x="15" y="6"/>
                    <a:pt x="13" y="7"/>
                    <a:pt x="12" y="7"/>
                  </a:cubicBezTo>
                  <a:cubicBezTo>
                    <a:pt x="11" y="7"/>
                    <a:pt x="11" y="8"/>
                    <a:pt x="10" y="9"/>
                  </a:cubicBezTo>
                  <a:cubicBezTo>
                    <a:pt x="9" y="10"/>
                    <a:pt x="9" y="11"/>
                    <a:pt x="8" y="12"/>
                  </a:cubicBezTo>
                  <a:cubicBezTo>
                    <a:pt x="8" y="13"/>
                    <a:pt x="7" y="14"/>
                    <a:pt x="7" y="16"/>
                  </a:cubicBezTo>
                  <a:lnTo>
                    <a:pt x="25" y="1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799">
                <a:solidFill>
                  <a:schemeClr val="bg1"/>
                </a:solidFill>
              </a:endParaRPr>
            </a:p>
          </p:txBody>
        </p:sp>
        <p:sp>
          <p:nvSpPr>
            <p:cNvPr id="198" name="Freeform 16">
              <a:extLst>
                <a:ext uri="{FF2B5EF4-FFF2-40B4-BE49-F238E27FC236}">
                  <a16:creationId xmlns:a16="http://schemas.microsoft.com/office/drawing/2014/main" id="{F3CE55A9-AE55-4169-A58D-8171D9916EC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294993" y="6212575"/>
              <a:ext cx="55799" cy="99391"/>
            </a:xfrm>
            <a:custGeom>
              <a:avLst/>
              <a:gdLst>
                <a:gd name="T0" fmla="*/ 20 w 22"/>
                <a:gd name="T1" fmla="*/ 8 h 39"/>
                <a:gd name="T2" fmla="*/ 18 w 22"/>
                <a:gd name="T3" fmla="*/ 7 h 39"/>
                <a:gd name="T4" fmla="*/ 15 w 22"/>
                <a:gd name="T5" fmla="*/ 7 h 39"/>
                <a:gd name="T6" fmla="*/ 9 w 22"/>
                <a:gd name="T7" fmla="*/ 9 h 39"/>
                <a:gd name="T8" fmla="*/ 7 w 22"/>
                <a:gd name="T9" fmla="*/ 17 h 39"/>
                <a:gd name="T10" fmla="*/ 7 w 22"/>
                <a:gd name="T11" fmla="*/ 39 h 39"/>
                <a:gd name="T12" fmla="*/ 0 w 22"/>
                <a:gd name="T13" fmla="*/ 39 h 39"/>
                <a:gd name="T14" fmla="*/ 0 w 22"/>
                <a:gd name="T15" fmla="*/ 0 h 39"/>
                <a:gd name="T16" fmla="*/ 7 w 22"/>
                <a:gd name="T17" fmla="*/ 0 h 39"/>
                <a:gd name="T18" fmla="*/ 7 w 22"/>
                <a:gd name="T19" fmla="*/ 4 h 39"/>
                <a:gd name="T20" fmla="*/ 9 w 22"/>
                <a:gd name="T21" fmla="*/ 2 h 39"/>
                <a:gd name="T22" fmla="*/ 11 w 22"/>
                <a:gd name="T23" fmla="*/ 1 h 39"/>
                <a:gd name="T24" fmla="*/ 13 w 22"/>
                <a:gd name="T25" fmla="*/ 0 h 39"/>
                <a:gd name="T26" fmla="*/ 16 w 22"/>
                <a:gd name="T27" fmla="*/ 0 h 39"/>
                <a:gd name="T28" fmla="*/ 20 w 22"/>
                <a:gd name="T29" fmla="*/ 0 h 39"/>
                <a:gd name="T30" fmla="*/ 22 w 22"/>
                <a:gd name="T31" fmla="*/ 1 h 39"/>
                <a:gd name="T32" fmla="*/ 20 w 22"/>
                <a:gd name="T33" fmla="*/ 8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2" h="39">
                  <a:moveTo>
                    <a:pt x="20" y="8"/>
                  </a:moveTo>
                  <a:cubicBezTo>
                    <a:pt x="20" y="8"/>
                    <a:pt x="19" y="8"/>
                    <a:pt x="18" y="7"/>
                  </a:cubicBezTo>
                  <a:cubicBezTo>
                    <a:pt x="17" y="7"/>
                    <a:pt x="16" y="7"/>
                    <a:pt x="15" y="7"/>
                  </a:cubicBezTo>
                  <a:cubicBezTo>
                    <a:pt x="12" y="7"/>
                    <a:pt x="10" y="8"/>
                    <a:pt x="9" y="9"/>
                  </a:cubicBezTo>
                  <a:cubicBezTo>
                    <a:pt x="8" y="11"/>
                    <a:pt x="7" y="14"/>
                    <a:pt x="7" y="17"/>
                  </a:cubicBezTo>
                  <a:cubicBezTo>
                    <a:pt x="7" y="39"/>
                    <a:pt x="7" y="39"/>
                    <a:pt x="7" y="39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8" y="3"/>
                    <a:pt x="8" y="3"/>
                    <a:pt x="9" y="2"/>
                  </a:cubicBezTo>
                  <a:cubicBezTo>
                    <a:pt x="9" y="2"/>
                    <a:pt x="10" y="1"/>
                    <a:pt x="11" y="1"/>
                  </a:cubicBezTo>
                  <a:cubicBezTo>
                    <a:pt x="11" y="0"/>
                    <a:pt x="12" y="0"/>
                    <a:pt x="13" y="0"/>
                  </a:cubicBezTo>
                  <a:cubicBezTo>
                    <a:pt x="14" y="0"/>
                    <a:pt x="15" y="0"/>
                    <a:pt x="16" y="0"/>
                  </a:cubicBezTo>
                  <a:cubicBezTo>
                    <a:pt x="17" y="0"/>
                    <a:pt x="19" y="0"/>
                    <a:pt x="20" y="0"/>
                  </a:cubicBezTo>
                  <a:cubicBezTo>
                    <a:pt x="21" y="0"/>
                    <a:pt x="22" y="1"/>
                    <a:pt x="22" y="1"/>
                  </a:cubicBezTo>
                  <a:lnTo>
                    <a:pt x="20" y="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799">
                <a:solidFill>
                  <a:schemeClr val="bg1"/>
                </a:solidFill>
              </a:endParaRPr>
            </a:p>
          </p:txBody>
        </p:sp>
        <p:sp>
          <p:nvSpPr>
            <p:cNvPr id="199" name="Freeform 17">
              <a:extLst>
                <a:ext uri="{FF2B5EF4-FFF2-40B4-BE49-F238E27FC236}">
                  <a16:creationId xmlns:a16="http://schemas.microsoft.com/office/drawing/2014/main" id="{FA01BC48-4605-46FC-A7AC-192C7DBCA04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6591" y="6174213"/>
              <a:ext cx="55799" cy="139497"/>
            </a:xfrm>
            <a:custGeom>
              <a:avLst/>
              <a:gdLst>
                <a:gd name="T0" fmla="*/ 21 w 22"/>
                <a:gd name="T1" fmla="*/ 53 h 55"/>
                <a:gd name="T2" fmla="*/ 18 w 22"/>
                <a:gd name="T3" fmla="*/ 54 h 55"/>
                <a:gd name="T4" fmla="*/ 14 w 22"/>
                <a:gd name="T5" fmla="*/ 55 h 55"/>
                <a:gd name="T6" fmla="*/ 10 w 22"/>
                <a:gd name="T7" fmla="*/ 54 h 55"/>
                <a:gd name="T8" fmla="*/ 8 w 22"/>
                <a:gd name="T9" fmla="*/ 52 h 55"/>
                <a:gd name="T10" fmla="*/ 6 w 22"/>
                <a:gd name="T11" fmla="*/ 49 h 55"/>
                <a:gd name="T12" fmla="*/ 5 w 22"/>
                <a:gd name="T13" fmla="*/ 44 h 55"/>
                <a:gd name="T14" fmla="*/ 5 w 22"/>
                <a:gd name="T15" fmla="*/ 22 h 55"/>
                <a:gd name="T16" fmla="*/ 0 w 22"/>
                <a:gd name="T17" fmla="*/ 22 h 55"/>
                <a:gd name="T18" fmla="*/ 0 w 22"/>
                <a:gd name="T19" fmla="*/ 15 h 55"/>
                <a:gd name="T20" fmla="*/ 5 w 22"/>
                <a:gd name="T21" fmla="*/ 15 h 55"/>
                <a:gd name="T22" fmla="*/ 5 w 22"/>
                <a:gd name="T23" fmla="*/ 4 h 55"/>
                <a:gd name="T24" fmla="*/ 13 w 22"/>
                <a:gd name="T25" fmla="*/ 0 h 55"/>
                <a:gd name="T26" fmla="*/ 13 w 22"/>
                <a:gd name="T27" fmla="*/ 15 h 55"/>
                <a:gd name="T28" fmla="*/ 22 w 22"/>
                <a:gd name="T29" fmla="*/ 15 h 55"/>
                <a:gd name="T30" fmla="*/ 22 w 22"/>
                <a:gd name="T31" fmla="*/ 22 h 55"/>
                <a:gd name="T32" fmla="*/ 13 w 22"/>
                <a:gd name="T33" fmla="*/ 22 h 55"/>
                <a:gd name="T34" fmla="*/ 13 w 22"/>
                <a:gd name="T35" fmla="*/ 43 h 55"/>
                <a:gd name="T36" fmla="*/ 13 w 22"/>
                <a:gd name="T37" fmla="*/ 45 h 55"/>
                <a:gd name="T38" fmla="*/ 14 w 22"/>
                <a:gd name="T39" fmla="*/ 47 h 55"/>
                <a:gd name="T40" fmla="*/ 15 w 22"/>
                <a:gd name="T41" fmla="*/ 47 h 55"/>
                <a:gd name="T42" fmla="*/ 17 w 22"/>
                <a:gd name="T43" fmla="*/ 48 h 55"/>
                <a:gd name="T44" fmla="*/ 20 w 22"/>
                <a:gd name="T45" fmla="*/ 47 h 55"/>
                <a:gd name="T46" fmla="*/ 22 w 22"/>
                <a:gd name="T47" fmla="*/ 46 h 55"/>
                <a:gd name="T48" fmla="*/ 21 w 22"/>
                <a:gd name="T49" fmla="*/ 53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2" h="55">
                  <a:moveTo>
                    <a:pt x="21" y="53"/>
                  </a:moveTo>
                  <a:cubicBezTo>
                    <a:pt x="20" y="53"/>
                    <a:pt x="19" y="54"/>
                    <a:pt x="18" y="54"/>
                  </a:cubicBezTo>
                  <a:cubicBezTo>
                    <a:pt x="17" y="54"/>
                    <a:pt x="15" y="55"/>
                    <a:pt x="14" y="55"/>
                  </a:cubicBezTo>
                  <a:cubicBezTo>
                    <a:pt x="13" y="55"/>
                    <a:pt x="11" y="54"/>
                    <a:pt x="10" y="54"/>
                  </a:cubicBezTo>
                  <a:cubicBezTo>
                    <a:pt x="9" y="54"/>
                    <a:pt x="9" y="53"/>
                    <a:pt x="8" y="52"/>
                  </a:cubicBezTo>
                  <a:cubicBezTo>
                    <a:pt x="7" y="51"/>
                    <a:pt x="6" y="50"/>
                    <a:pt x="6" y="49"/>
                  </a:cubicBezTo>
                  <a:cubicBezTo>
                    <a:pt x="5" y="48"/>
                    <a:pt x="5" y="46"/>
                    <a:pt x="5" y="44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3" y="43"/>
                    <a:pt x="13" y="43"/>
                    <a:pt x="13" y="43"/>
                  </a:cubicBezTo>
                  <a:cubicBezTo>
                    <a:pt x="13" y="44"/>
                    <a:pt x="13" y="45"/>
                    <a:pt x="13" y="45"/>
                  </a:cubicBezTo>
                  <a:cubicBezTo>
                    <a:pt x="13" y="46"/>
                    <a:pt x="13" y="46"/>
                    <a:pt x="14" y="47"/>
                  </a:cubicBezTo>
                  <a:cubicBezTo>
                    <a:pt x="14" y="47"/>
                    <a:pt x="14" y="47"/>
                    <a:pt x="15" y="47"/>
                  </a:cubicBezTo>
                  <a:cubicBezTo>
                    <a:pt x="15" y="48"/>
                    <a:pt x="16" y="48"/>
                    <a:pt x="17" y="48"/>
                  </a:cubicBezTo>
                  <a:cubicBezTo>
                    <a:pt x="18" y="48"/>
                    <a:pt x="19" y="48"/>
                    <a:pt x="20" y="47"/>
                  </a:cubicBezTo>
                  <a:cubicBezTo>
                    <a:pt x="21" y="47"/>
                    <a:pt x="21" y="47"/>
                    <a:pt x="22" y="46"/>
                  </a:cubicBezTo>
                  <a:lnTo>
                    <a:pt x="21" y="5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799">
                <a:solidFill>
                  <a:schemeClr val="bg1"/>
                </a:solidFill>
              </a:endParaRPr>
            </a:p>
          </p:txBody>
        </p:sp>
        <p:sp>
          <p:nvSpPr>
            <p:cNvPr id="200" name="Freeform 18">
              <a:extLst>
                <a:ext uri="{FF2B5EF4-FFF2-40B4-BE49-F238E27FC236}">
                  <a16:creationId xmlns:a16="http://schemas.microsoft.com/office/drawing/2014/main" id="{870190F3-472B-4296-B88D-D6904B9F308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85058" y="6174213"/>
              <a:ext cx="80211" cy="137753"/>
            </a:xfrm>
            <a:custGeom>
              <a:avLst/>
              <a:gdLst>
                <a:gd name="T0" fmla="*/ 23 w 31"/>
                <a:gd name="T1" fmla="*/ 54 h 54"/>
                <a:gd name="T2" fmla="*/ 23 w 31"/>
                <a:gd name="T3" fmla="*/ 32 h 54"/>
                <a:gd name="T4" fmla="*/ 21 w 31"/>
                <a:gd name="T5" fmla="*/ 24 h 54"/>
                <a:gd name="T6" fmla="*/ 15 w 31"/>
                <a:gd name="T7" fmla="*/ 22 h 54"/>
                <a:gd name="T8" fmla="*/ 12 w 31"/>
                <a:gd name="T9" fmla="*/ 22 h 54"/>
                <a:gd name="T10" fmla="*/ 10 w 31"/>
                <a:gd name="T11" fmla="*/ 24 h 54"/>
                <a:gd name="T12" fmla="*/ 8 w 31"/>
                <a:gd name="T13" fmla="*/ 27 h 54"/>
                <a:gd name="T14" fmla="*/ 7 w 31"/>
                <a:gd name="T15" fmla="*/ 31 h 54"/>
                <a:gd name="T16" fmla="*/ 7 w 31"/>
                <a:gd name="T17" fmla="*/ 54 h 54"/>
                <a:gd name="T18" fmla="*/ 0 w 31"/>
                <a:gd name="T19" fmla="*/ 54 h 54"/>
                <a:gd name="T20" fmla="*/ 0 w 31"/>
                <a:gd name="T21" fmla="*/ 4 h 54"/>
                <a:gd name="T22" fmla="*/ 7 w 31"/>
                <a:gd name="T23" fmla="*/ 0 h 54"/>
                <a:gd name="T24" fmla="*/ 7 w 31"/>
                <a:gd name="T25" fmla="*/ 19 h 54"/>
                <a:gd name="T26" fmla="*/ 9 w 31"/>
                <a:gd name="T27" fmla="*/ 17 h 54"/>
                <a:gd name="T28" fmla="*/ 12 w 31"/>
                <a:gd name="T29" fmla="*/ 16 h 54"/>
                <a:gd name="T30" fmla="*/ 14 w 31"/>
                <a:gd name="T31" fmla="*/ 15 h 54"/>
                <a:gd name="T32" fmla="*/ 17 w 31"/>
                <a:gd name="T33" fmla="*/ 15 h 54"/>
                <a:gd name="T34" fmla="*/ 23 w 31"/>
                <a:gd name="T35" fmla="*/ 16 h 54"/>
                <a:gd name="T36" fmla="*/ 27 w 31"/>
                <a:gd name="T37" fmla="*/ 19 h 54"/>
                <a:gd name="T38" fmla="*/ 30 w 31"/>
                <a:gd name="T39" fmla="*/ 24 h 54"/>
                <a:gd name="T40" fmla="*/ 31 w 31"/>
                <a:gd name="T41" fmla="*/ 32 h 54"/>
                <a:gd name="T42" fmla="*/ 31 w 31"/>
                <a:gd name="T43" fmla="*/ 54 h 54"/>
                <a:gd name="T44" fmla="*/ 23 w 31"/>
                <a:gd name="T45" fmla="*/ 54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1" h="54">
                  <a:moveTo>
                    <a:pt x="23" y="54"/>
                  </a:moveTo>
                  <a:cubicBezTo>
                    <a:pt x="23" y="32"/>
                    <a:pt x="23" y="32"/>
                    <a:pt x="23" y="32"/>
                  </a:cubicBezTo>
                  <a:cubicBezTo>
                    <a:pt x="23" y="28"/>
                    <a:pt x="23" y="26"/>
                    <a:pt x="21" y="24"/>
                  </a:cubicBezTo>
                  <a:cubicBezTo>
                    <a:pt x="20" y="22"/>
                    <a:pt x="18" y="22"/>
                    <a:pt x="15" y="22"/>
                  </a:cubicBezTo>
                  <a:cubicBezTo>
                    <a:pt x="14" y="22"/>
                    <a:pt x="13" y="22"/>
                    <a:pt x="12" y="22"/>
                  </a:cubicBezTo>
                  <a:cubicBezTo>
                    <a:pt x="11" y="22"/>
                    <a:pt x="10" y="23"/>
                    <a:pt x="10" y="24"/>
                  </a:cubicBezTo>
                  <a:cubicBezTo>
                    <a:pt x="9" y="25"/>
                    <a:pt x="8" y="26"/>
                    <a:pt x="8" y="27"/>
                  </a:cubicBezTo>
                  <a:cubicBezTo>
                    <a:pt x="8" y="28"/>
                    <a:pt x="7" y="30"/>
                    <a:pt x="7" y="31"/>
                  </a:cubicBezTo>
                  <a:cubicBezTo>
                    <a:pt x="7" y="54"/>
                    <a:pt x="7" y="54"/>
                    <a:pt x="7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8" y="18"/>
                    <a:pt x="9" y="18"/>
                    <a:pt x="9" y="17"/>
                  </a:cubicBezTo>
                  <a:cubicBezTo>
                    <a:pt x="10" y="17"/>
                    <a:pt x="11" y="16"/>
                    <a:pt x="12" y="16"/>
                  </a:cubicBezTo>
                  <a:cubicBezTo>
                    <a:pt x="12" y="15"/>
                    <a:pt x="13" y="15"/>
                    <a:pt x="14" y="15"/>
                  </a:cubicBezTo>
                  <a:cubicBezTo>
                    <a:pt x="15" y="15"/>
                    <a:pt x="16" y="15"/>
                    <a:pt x="17" y="15"/>
                  </a:cubicBezTo>
                  <a:cubicBezTo>
                    <a:pt x="19" y="15"/>
                    <a:pt x="21" y="15"/>
                    <a:pt x="23" y="16"/>
                  </a:cubicBezTo>
                  <a:cubicBezTo>
                    <a:pt x="25" y="16"/>
                    <a:pt x="26" y="17"/>
                    <a:pt x="27" y="19"/>
                  </a:cubicBezTo>
                  <a:cubicBezTo>
                    <a:pt x="29" y="20"/>
                    <a:pt x="29" y="22"/>
                    <a:pt x="30" y="24"/>
                  </a:cubicBezTo>
                  <a:cubicBezTo>
                    <a:pt x="31" y="27"/>
                    <a:pt x="31" y="29"/>
                    <a:pt x="31" y="32"/>
                  </a:cubicBezTo>
                  <a:cubicBezTo>
                    <a:pt x="31" y="54"/>
                    <a:pt x="31" y="54"/>
                    <a:pt x="31" y="54"/>
                  </a:cubicBezTo>
                  <a:lnTo>
                    <a:pt x="23" y="5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799">
                <a:solidFill>
                  <a:schemeClr val="bg1"/>
                </a:solidFill>
              </a:endParaRPr>
            </a:p>
          </p:txBody>
        </p:sp>
        <p:sp>
          <p:nvSpPr>
            <p:cNvPr id="201" name="Freeform 19">
              <a:extLst>
                <a:ext uri="{FF2B5EF4-FFF2-40B4-BE49-F238E27FC236}">
                  <a16:creationId xmlns:a16="http://schemas.microsoft.com/office/drawing/2014/main" id="{6CEA0F2B-4AAB-4A16-B7F1-CFCB0C0DCEEE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582706" y="6212575"/>
              <a:ext cx="83698" cy="101135"/>
            </a:xfrm>
            <a:custGeom>
              <a:avLst/>
              <a:gdLst>
                <a:gd name="T0" fmla="*/ 33 w 33"/>
                <a:gd name="T1" fmla="*/ 19 h 40"/>
                <a:gd name="T2" fmla="*/ 33 w 33"/>
                <a:gd name="T3" fmla="*/ 21 h 40"/>
                <a:gd name="T4" fmla="*/ 33 w 33"/>
                <a:gd name="T5" fmla="*/ 22 h 40"/>
                <a:gd name="T6" fmla="*/ 8 w 33"/>
                <a:gd name="T7" fmla="*/ 22 h 40"/>
                <a:gd name="T8" fmla="*/ 9 w 33"/>
                <a:gd name="T9" fmla="*/ 27 h 40"/>
                <a:gd name="T10" fmla="*/ 11 w 33"/>
                <a:gd name="T11" fmla="*/ 30 h 40"/>
                <a:gd name="T12" fmla="*/ 14 w 33"/>
                <a:gd name="T13" fmla="*/ 32 h 40"/>
                <a:gd name="T14" fmla="*/ 17 w 33"/>
                <a:gd name="T15" fmla="*/ 33 h 40"/>
                <a:gd name="T16" fmla="*/ 20 w 33"/>
                <a:gd name="T17" fmla="*/ 33 h 40"/>
                <a:gd name="T18" fmla="*/ 22 w 33"/>
                <a:gd name="T19" fmla="*/ 32 h 40"/>
                <a:gd name="T20" fmla="*/ 24 w 33"/>
                <a:gd name="T21" fmla="*/ 31 h 40"/>
                <a:gd name="T22" fmla="*/ 26 w 33"/>
                <a:gd name="T23" fmla="*/ 30 h 40"/>
                <a:gd name="T24" fmla="*/ 30 w 33"/>
                <a:gd name="T25" fmla="*/ 35 h 40"/>
                <a:gd name="T26" fmla="*/ 27 w 33"/>
                <a:gd name="T27" fmla="*/ 37 h 40"/>
                <a:gd name="T28" fmla="*/ 25 w 33"/>
                <a:gd name="T29" fmla="*/ 38 h 40"/>
                <a:gd name="T30" fmla="*/ 21 w 33"/>
                <a:gd name="T31" fmla="*/ 39 h 40"/>
                <a:gd name="T32" fmla="*/ 17 w 33"/>
                <a:gd name="T33" fmla="*/ 40 h 40"/>
                <a:gd name="T34" fmla="*/ 12 w 33"/>
                <a:gd name="T35" fmla="*/ 39 h 40"/>
                <a:gd name="T36" fmla="*/ 8 w 33"/>
                <a:gd name="T37" fmla="*/ 37 h 40"/>
                <a:gd name="T38" fmla="*/ 5 w 33"/>
                <a:gd name="T39" fmla="*/ 34 h 40"/>
                <a:gd name="T40" fmla="*/ 3 w 33"/>
                <a:gd name="T41" fmla="*/ 31 h 40"/>
                <a:gd name="T42" fmla="*/ 1 w 33"/>
                <a:gd name="T43" fmla="*/ 26 h 40"/>
                <a:gd name="T44" fmla="*/ 0 w 33"/>
                <a:gd name="T45" fmla="*/ 20 h 40"/>
                <a:gd name="T46" fmla="*/ 2 w 33"/>
                <a:gd name="T47" fmla="*/ 11 h 40"/>
                <a:gd name="T48" fmla="*/ 5 w 33"/>
                <a:gd name="T49" fmla="*/ 5 h 40"/>
                <a:gd name="T50" fmla="*/ 10 w 33"/>
                <a:gd name="T51" fmla="*/ 1 h 40"/>
                <a:gd name="T52" fmla="*/ 17 w 33"/>
                <a:gd name="T53" fmla="*/ 0 h 40"/>
                <a:gd name="T54" fmla="*/ 24 w 33"/>
                <a:gd name="T55" fmla="*/ 1 h 40"/>
                <a:gd name="T56" fmla="*/ 29 w 33"/>
                <a:gd name="T57" fmla="*/ 5 h 40"/>
                <a:gd name="T58" fmla="*/ 32 w 33"/>
                <a:gd name="T59" fmla="*/ 11 h 40"/>
                <a:gd name="T60" fmla="*/ 33 w 33"/>
                <a:gd name="T61" fmla="*/ 19 h 40"/>
                <a:gd name="T62" fmla="*/ 26 w 33"/>
                <a:gd name="T63" fmla="*/ 16 h 40"/>
                <a:gd name="T64" fmla="*/ 25 w 33"/>
                <a:gd name="T65" fmla="*/ 12 h 40"/>
                <a:gd name="T66" fmla="*/ 23 w 33"/>
                <a:gd name="T67" fmla="*/ 9 h 40"/>
                <a:gd name="T68" fmla="*/ 21 w 33"/>
                <a:gd name="T69" fmla="*/ 7 h 40"/>
                <a:gd name="T70" fmla="*/ 17 w 33"/>
                <a:gd name="T71" fmla="*/ 6 h 40"/>
                <a:gd name="T72" fmla="*/ 13 w 33"/>
                <a:gd name="T73" fmla="*/ 7 h 40"/>
                <a:gd name="T74" fmla="*/ 11 w 33"/>
                <a:gd name="T75" fmla="*/ 9 h 40"/>
                <a:gd name="T76" fmla="*/ 9 w 33"/>
                <a:gd name="T77" fmla="*/ 12 h 40"/>
                <a:gd name="T78" fmla="*/ 8 w 33"/>
                <a:gd name="T79" fmla="*/ 16 h 40"/>
                <a:gd name="T80" fmla="*/ 26 w 33"/>
                <a:gd name="T81" fmla="*/ 1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3" h="40">
                  <a:moveTo>
                    <a:pt x="33" y="19"/>
                  </a:moveTo>
                  <a:cubicBezTo>
                    <a:pt x="33" y="19"/>
                    <a:pt x="33" y="20"/>
                    <a:pt x="33" y="21"/>
                  </a:cubicBezTo>
                  <a:cubicBezTo>
                    <a:pt x="33" y="21"/>
                    <a:pt x="33" y="22"/>
                    <a:pt x="33" y="22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24"/>
                    <a:pt x="8" y="26"/>
                    <a:pt x="9" y="27"/>
                  </a:cubicBezTo>
                  <a:cubicBezTo>
                    <a:pt x="10" y="28"/>
                    <a:pt x="10" y="29"/>
                    <a:pt x="11" y="30"/>
                  </a:cubicBezTo>
                  <a:cubicBezTo>
                    <a:pt x="12" y="31"/>
                    <a:pt x="13" y="32"/>
                    <a:pt x="14" y="32"/>
                  </a:cubicBezTo>
                  <a:cubicBezTo>
                    <a:pt x="15" y="33"/>
                    <a:pt x="16" y="33"/>
                    <a:pt x="17" y="33"/>
                  </a:cubicBezTo>
                  <a:cubicBezTo>
                    <a:pt x="18" y="33"/>
                    <a:pt x="19" y="33"/>
                    <a:pt x="20" y="33"/>
                  </a:cubicBezTo>
                  <a:cubicBezTo>
                    <a:pt x="20" y="32"/>
                    <a:pt x="21" y="32"/>
                    <a:pt x="22" y="32"/>
                  </a:cubicBezTo>
                  <a:cubicBezTo>
                    <a:pt x="23" y="32"/>
                    <a:pt x="23" y="31"/>
                    <a:pt x="24" y="31"/>
                  </a:cubicBezTo>
                  <a:cubicBezTo>
                    <a:pt x="24" y="31"/>
                    <a:pt x="25" y="30"/>
                    <a:pt x="26" y="30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29" y="35"/>
                    <a:pt x="28" y="36"/>
                    <a:pt x="27" y="37"/>
                  </a:cubicBezTo>
                  <a:cubicBezTo>
                    <a:pt x="27" y="37"/>
                    <a:pt x="26" y="38"/>
                    <a:pt x="25" y="38"/>
                  </a:cubicBezTo>
                  <a:cubicBezTo>
                    <a:pt x="24" y="39"/>
                    <a:pt x="22" y="39"/>
                    <a:pt x="21" y="39"/>
                  </a:cubicBezTo>
                  <a:cubicBezTo>
                    <a:pt x="20" y="39"/>
                    <a:pt x="18" y="40"/>
                    <a:pt x="17" y="40"/>
                  </a:cubicBezTo>
                  <a:cubicBezTo>
                    <a:pt x="15" y="40"/>
                    <a:pt x="14" y="39"/>
                    <a:pt x="12" y="39"/>
                  </a:cubicBezTo>
                  <a:cubicBezTo>
                    <a:pt x="11" y="38"/>
                    <a:pt x="10" y="38"/>
                    <a:pt x="8" y="37"/>
                  </a:cubicBezTo>
                  <a:cubicBezTo>
                    <a:pt x="7" y="36"/>
                    <a:pt x="6" y="35"/>
                    <a:pt x="5" y="34"/>
                  </a:cubicBezTo>
                  <a:cubicBezTo>
                    <a:pt x="4" y="34"/>
                    <a:pt x="4" y="32"/>
                    <a:pt x="3" y="31"/>
                  </a:cubicBezTo>
                  <a:cubicBezTo>
                    <a:pt x="2" y="29"/>
                    <a:pt x="1" y="28"/>
                    <a:pt x="1" y="26"/>
                  </a:cubicBezTo>
                  <a:cubicBezTo>
                    <a:pt x="1" y="24"/>
                    <a:pt x="0" y="22"/>
                    <a:pt x="0" y="20"/>
                  </a:cubicBezTo>
                  <a:cubicBezTo>
                    <a:pt x="0" y="16"/>
                    <a:pt x="1" y="13"/>
                    <a:pt x="2" y="11"/>
                  </a:cubicBezTo>
                  <a:cubicBezTo>
                    <a:pt x="2" y="8"/>
                    <a:pt x="4" y="6"/>
                    <a:pt x="5" y="5"/>
                  </a:cubicBezTo>
                  <a:cubicBezTo>
                    <a:pt x="6" y="3"/>
                    <a:pt x="8" y="2"/>
                    <a:pt x="10" y="1"/>
                  </a:cubicBezTo>
                  <a:cubicBezTo>
                    <a:pt x="12" y="0"/>
                    <a:pt x="15" y="0"/>
                    <a:pt x="17" y="0"/>
                  </a:cubicBezTo>
                  <a:cubicBezTo>
                    <a:pt x="20" y="0"/>
                    <a:pt x="22" y="0"/>
                    <a:pt x="24" y="1"/>
                  </a:cubicBezTo>
                  <a:cubicBezTo>
                    <a:pt x="26" y="2"/>
                    <a:pt x="28" y="4"/>
                    <a:pt x="29" y="5"/>
                  </a:cubicBezTo>
                  <a:cubicBezTo>
                    <a:pt x="31" y="7"/>
                    <a:pt x="32" y="9"/>
                    <a:pt x="32" y="11"/>
                  </a:cubicBezTo>
                  <a:cubicBezTo>
                    <a:pt x="33" y="14"/>
                    <a:pt x="33" y="16"/>
                    <a:pt x="33" y="19"/>
                  </a:cubicBezTo>
                  <a:close/>
                  <a:moveTo>
                    <a:pt x="26" y="16"/>
                  </a:moveTo>
                  <a:cubicBezTo>
                    <a:pt x="26" y="15"/>
                    <a:pt x="25" y="13"/>
                    <a:pt x="25" y="12"/>
                  </a:cubicBezTo>
                  <a:cubicBezTo>
                    <a:pt x="25" y="11"/>
                    <a:pt x="24" y="10"/>
                    <a:pt x="23" y="9"/>
                  </a:cubicBezTo>
                  <a:cubicBezTo>
                    <a:pt x="23" y="8"/>
                    <a:pt x="22" y="8"/>
                    <a:pt x="21" y="7"/>
                  </a:cubicBezTo>
                  <a:cubicBezTo>
                    <a:pt x="20" y="7"/>
                    <a:pt x="18" y="6"/>
                    <a:pt x="17" y="6"/>
                  </a:cubicBezTo>
                  <a:cubicBezTo>
                    <a:pt x="15" y="6"/>
                    <a:pt x="14" y="7"/>
                    <a:pt x="13" y="7"/>
                  </a:cubicBezTo>
                  <a:cubicBezTo>
                    <a:pt x="12" y="7"/>
                    <a:pt x="11" y="8"/>
                    <a:pt x="11" y="9"/>
                  </a:cubicBezTo>
                  <a:cubicBezTo>
                    <a:pt x="10" y="10"/>
                    <a:pt x="9" y="11"/>
                    <a:pt x="9" y="12"/>
                  </a:cubicBezTo>
                  <a:cubicBezTo>
                    <a:pt x="8" y="13"/>
                    <a:pt x="8" y="14"/>
                    <a:pt x="8" y="16"/>
                  </a:cubicBezTo>
                  <a:lnTo>
                    <a:pt x="26" y="1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799">
                <a:solidFill>
                  <a:schemeClr val="bg1"/>
                </a:solidFill>
              </a:endParaRPr>
            </a:p>
          </p:txBody>
        </p:sp>
        <p:sp>
          <p:nvSpPr>
            <p:cNvPr id="202" name="Freeform 20">
              <a:extLst>
                <a:ext uri="{FF2B5EF4-FFF2-40B4-BE49-F238E27FC236}">
                  <a16:creationId xmlns:a16="http://schemas.microsoft.com/office/drawing/2014/main" id="{CD64F657-7EE7-4AF2-ADE4-160C87E64D6B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730922" y="6212575"/>
              <a:ext cx="80211" cy="134265"/>
            </a:xfrm>
            <a:custGeom>
              <a:avLst/>
              <a:gdLst>
                <a:gd name="T0" fmla="*/ 25 w 32"/>
                <a:gd name="T1" fmla="*/ 53 h 53"/>
                <a:gd name="T2" fmla="*/ 25 w 32"/>
                <a:gd name="T3" fmla="*/ 35 h 53"/>
                <a:gd name="T4" fmla="*/ 20 w 32"/>
                <a:gd name="T5" fmla="*/ 38 h 53"/>
                <a:gd name="T6" fmla="*/ 15 w 32"/>
                <a:gd name="T7" fmla="*/ 40 h 53"/>
                <a:gd name="T8" fmla="*/ 9 w 32"/>
                <a:gd name="T9" fmla="*/ 38 h 53"/>
                <a:gd name="T10" fmla="*/ 4 w 32"/>
                <a:gd name="T11" fmla="*/ 35 h 53"/>
                <a:gd name="T12" fmla="*/ 1 w 32"/>
                <a:gd name="T13" fmla="*/ 28 h 53"/>
                <a:gd name="T14" fmla="*/ 0 w 32"/>
                <a:gd name="T15" fmla="*/ 19 h 53"/>
                <a:gd name="T16" fmla="*/ 1 w 32"/>
                <a:gd name="T17" fmla="*/ 10 h 53"/>
                <a:gd name="T18" fmla="*/ 4 w 32"/>
                <a:gd name="T19" fmla="*/ 4 h 53"/>
                <a:gd name="T20" fmla="*/ 9 w 32"/>
                <a:gd name="T21" fmla="*/ 1 h 53"/>
                <a:gd name="T22" fmla="*/ 15 w 32"/>
                <a:gd name="T23" fmla="*/ 0 h 53"/>
                <a:gd name="T24" fmla="*/ 18 w 32"/>
                <a:gd name="T25" fmla="*/ 0 h 53"/>
                <a:gd name="T26" fmla="*/ 20 w 32"/>
                <a:gd name="T27" fmla="*/ 1 h 53"/>
                <a:gd name="T28" fmla="*/ 23 w 32"/>
                <a:gd name="T29" fmla="*/ 2 h 53"/>
                <a:gd name="T30" fmla="*/ 25 w 32"/>
                <a:gd name="T31" fmla="*/ 4 h 53"/>
                <a:gd name="T32" fmla="*/ 25 w 32"/>
                <a:gd name="T33" fmla="*/ 0 h 53"/>
                <a:gd name="T34" fmla="*/ 32 w 32"/>
                <a:gd name="T35" fmla="*/ 0 h 53"/>
                <a:gd name="T36" fmla="*/ 32 w 32"/>
                <a:gd name="T37" fmla="*/ 49 h 53"/>
                <a:gd name="T38" fmla="*/ 25 w 32"/>
                <a:gd name="T39" fmla="*/ 53 h 53"/>
                <a:gd name="T40" fmla="*/ 25 w 32"/>
                <a:gd name="T41" fmla="*/ 12 h 53"/>
                <a:gd name="T42" fmla="*/ 23 w 32"/>
                <a:gd name="T43" fmla="*/ 10 h 53"/>
                <a:gd name="T44" fmla="*/ 21 w 32"/>
                <a:gd name="T45" fmla="*/ 8 h 53"/>
                <a:gd name="T46" fmla="*/ 18 w 32"/>
                <a:gd name="T47" fmla="*/ 7 h 53"/>
                <a:gd name="T48" fmla="*/ 16 w 32"/>
                <a:gd name="T49" fmla="*/ 7 h 53"/>
                <a:gd name="T50" fmla="*/ 9 w 32"/>
                <a:gd name="T51" fmla="*/ 10 h 53"/>
                <a:gd name="T52" fmla="*/ 7 w 32"/>
                <a:gd name="T53" fmla="*/ 19 h 53"/>
                <a:gd name="T54" fmla="*/ 10 w 32"/>
                <a:gd name="T55" fmla="*/ 29 h 53"/>
                <a:gd name="T56" fmla="*/ 16 w 32"/>
                <a:gd name="T57" fmla="*/ 33 h 53"/>
                <a:gd name="T58" fmla="*/ 21 w 32"/>
                <a:gd name="T59" fmla="*/ 31 h 53"/>
                <a:gd name="T60" fmla="*/ 25 w 32"/>
                <a:gd name="T61" fmla="*/ 28 h 53"/>
                <a:gd name="T62" fmla="*/ 25 w 32"/>
                <a:gd name="T63" fmla="*/ 12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2" h="53">
                  <a:moveTo>
                    <a:pt x="25" y="53"/>
                  </a:moveTo>
                  <a:cubicBezTo>
                    <a:pt x="25" y="35"/>
                    <a:pt x="25" y="35"/>
                    <a:pt x="25" y="35"/>
                  </a:cubicBezTo>
                  <a:cubicBezTo>
                    <a:pt x="23" y="36"/>
                    <a:pt x="22" y="37"/>
                    <a:pt x="20" y="38"/>
                  </a:cubicBezTo>
                  <a:cubicBezTo>
                    <a:pt x="18" y="39"/>
                    <a:pt x="17" y="40"/>
                    <a:pt x="15" y="40"/>
                  </a:cubicBezTo>
                  <a:cubicBezTo>
                    <a:pt x="13" y="40"/>
                    <a:pt x="11" y="39"/>
                    <a:pt x="9" y="38"/>
                  </a:cubicBezTo>
                  <a:cubicBezTo>
                    <a:pt x="7" y="38"/>
                    <a:pt x="5" y="36"/>
                    <a:pt x="4" y="35"/>
                  </a:cubicBezTo>
                  <a:cubicBezTo>
                    <a:pt x="3" y="33"/>
                    <a:pt x="2" y="31"/>
                    <a:pt x="1" y="28"/>
                  </a:cubicBezTo>
                  <a:cubicBezTo>
                    <a:pt x="0" y="26"/>
                    <a:pt x="0" y="23"/>
                    <a:pt x="0" y="19"/>
                  </a:cubicBezTo>
                  <a:cubicBezTo>
                    <a:pt x="0" y="16"/>
                    <a:pt x="0" y="13"/>
                    <a:pt x="1" y="10"/>
                  </a:cubicBezTo>
                  <a:cubicBezTo>
                    <a:pt x="2" y="8"/>
                    <a:pt x="3" y="6"/>
                    <a:pt x="4" y="4"/>
                  </a:cubicBezTo>
                  <a:cubicBezTo>
                    <a:pt x="6" y="3"/>
                    <a:pt x="7" y="2"/>
                    <a:pt x="9" y="1"/>
                  </a:cubicBezTo>
                  <a:cubicBezTo>
                    <a:pt x="11" y="0"/>
                    <a:pt x="13" y="0"/>
                    <a:pt x="15" y="0"/>
                  </a:cubicBezTo>
                  <a:cubicBezTo>
                    <a:pt x="16" y="0"/>
                    <a:pt x="17" y="0"/>
                    <a:pt x="18" y="0"/>
                  </a:cubicBezTo>
                  <a:cubicBezTo>
                    <a:pt x="19" y="0"/>
                    <a:pt x="20" y="0"/>
                    <a:pt x="20" y="1"/>
                  </a:cubicBezTo>
                  <a:cubicBezTo>
                    <a:pt x="21" y="1"/>
                    <a:pt x="22" y="2"/>
                    <a:pt x="23" y="2"/>
                  </a:cubicBezTo>
                  <a:cubicBezTo>
                    <a:pt x="23" y="3"/>
                    <a:pt x="24" y="3"/>
                    <a:pt x="25" y="4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32" y="49"/>
                    <a:pt x="32" y="49"/>
                    <a:pt x="32" y="49"/>
                  </a:cubicBezTo>
                  <a:lnTo>
                    <a:pt x="25" y="53"/>
                  </a:lnTo>
                  <a:close/>
                  <a:moveTo>
                    <a:pt x="25" y="12"/>
                  </a:moveTo>
                  <a:cubicBezTo>
                    <a:pt x="24" y="11"/>
                    <a:pt x="24" y="10"/>
                    <a:pt x="23" y="10"/>
                  </a:cubicBezTo>
                  <a:cubicBezTo>
                    <a:pt x="23" y="9"/>
                    <a:pt x="22" y="9"/>
                    <a:pt x="21" y="8"/>
                  </a:cubicBezTo>
                  <a:cubicBezTo>
                    <a:pt x="20" y="8"/>
                    <a:pt x="19" y="7"/>
                    <a:pt x="18" y="7"/>
                  </a:cubicBezTo>
                  <a:cubicBezTo>
                    <a:pt x="18" y="7"/>
                    <a:pt x="17" y="7"/>
                    <a:pt x="16" y="7"/>
                  </a:cubicBezTo>
                  <a:cubicBezTo>
                    <a:pt x="13" y="7"/>
                    <a:pt x="11" y="8"/>
                    <a:pt x="9" y="10"/>
                  </a:cubicBezTo>
                  <a:cubicBezTo>
                    <a:pt x="8" y="12"/>
                    <a:pt x="7" y="15"/>
                    <a:pt x="7" y="19"/>
                  </a:cubicBezTo>
                  <a:cubicBezTo>
                    <a:pt x="7" y="23"/>
                    <a:pt x="8" y="27"/>
                    <a:pt x="10" y="29"/>
                  </a:cubicBezTo>
                  <a:cubicBezTo>
                    <a:pt x="11" y="31"/>
                    <a:pt x="13" y="33"/>
                    <a:pt x="16" y="33"/>
                  </a:cubicBezTo>
                  <a:cubicBezTo>
                    <a:pt x="18" y="33"/>
                    <a:pt x="19" y="32"/>
                    <a:pt x="21" y="31"/>
                  </a:cubicBezTo>
                  <a:cubicBezTo>
                    <a:pt x="22" y="30"/>
                    <a:pt x="24" y="29"/>
                    <a:pt x="25" y="28"/>
                  </a:cubicBezTo>
                  <a:lnTo>
                    <a:pt x="25" y="1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799">
                <a:solidFill>
                  <a:schemeClr val="bg1"/>
                </a:solidFill>
              </a:endParaRPr>
            </a:p>
          </p:txBody>
        </p:sp>
        <p:sp>
          <p:nvSpPr>
            <p:cNvPr id="203" name="Freeform 21">
              <a:extLst>
                <a:ext uri="{FF2B5EF4-FFF2-40B4-BE49-F238E27FC236}">
                  <a16:creationId xmlns:a16="http://schemas.microsoft.com/office/drawing/2014/main" id="{FA80A690-9084-4519-8D88-A01963C0236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835545" y="6212575"/>
              <a:ext cx="78468" cy="101135"/>
            </a:xfrm>
            <a:custGeom>
              <a:avLst/>
              <a:gdLst>
                <a:gd name="T0" fmla="*/ 24 w 31"/>
                <a:gd name="T1" fmla="*/ 39 h 40"/>
                <a:gd name="T2" fmla="*/ 24 w 31"/>
                <a:gd name="T3" fmla="*/ 35 h 40"/>
                <a:gd name="T4" fmla="*/ 20 w 31"/>
                <a:gd name="T5" fmla="*/ 38 h 40"/>
                <a:gd name="T6" fmla="*/ 14 w 31"/>
                <a:gd name="T7" fmla="*/ 40 h 40"/>
                <a:gd name="T8" fmla="*/ 4 w 31"/>
                <a:gd name="T9" fmla="*/ 35 h 40"/>
                <a:gd name="T10" fmla="*/ 0 w 31"/>
                <a:gd name="T11" fmla="*/ 22 h 40"/>
                <a:gd name="T12" fmla="*/ 0 w 31"/>
                <a:gd name="T13" fmla="*/ 0 h 40"/>
                <a:gd name="T14" fmla="*/ 8 w 31"/>
                <a:gd name="T15" fmla="*/ 0 h 40"/>
                <a:gd name="T16" fmla="*/ 8 w 31"/>
                <a:gd name="T17" fmla="*/ 22 h 40"/>
                <a:gd name="T18" fmla="*/ 10 w 31"/>
                <a:gd name="T19" fmla="*/ 30 h 40"/>
                <a:gd name="T20" fmla="*/ 16 w 31"/>
                <a:gd name="T21" fmla="*/ 33 h 40"/>
                <a:gd name="T22" fmla="*/ 22 w 31"/>
                <a:gd name="T23" fmla="*/ 30 h 40"/>
                <a:gd name="T24" fmla="*/ 24 w 31"/>
                <a:gd name="T25" fmla="*/ 23 h 40"/>
                <a:gd name="T26" fmla="*/ 24 w 31"/>
                <a:gd name="T27" fmla="*/ 0 h 40"/>
                <a:gd name="T28" fmla="*/ 31 w 31"/>
                <a:gd name="T29" fmla="*/ 0 h 40"/>
                <a:gd name="T30" fmla="*/ 31 w 31"/>
                <a:gd name="T31" fmla="*/ 39 h 40"/>
                <a:gd name="T32" fmla="*/ 24 w 31"/>
                <a:gd name="T33" fmla="*/ 39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1" h="40">
                  <a:moveTo>
                    <a:pt x="24" y="39"/>
                  </a:moveTo>
                  <a:cubicBezTo>
                    <a:pt x="24" y="35"/>
                    <a:pt x="24" y="35"/>
                    <a:pt x="24" y="35"/>
                  </a:cubicBezTo>
                  <a:cubicBezTo>
                    <a:pt x="23" y="36"/>
                    <a:pt x="22" y="38"/>
                    <a:pt x="20" y="38"/>
                  </a:cubicBezTo>
                  <a:cubicBezTo>
                    <a:pt x="18" y="39"/>
                    <a:pt x="16" y="40"/>
                    <a:pt x="14" y="40"/>
                  </a:cubicBezTo>
                  <a:cubicBezTo>
                    <a:pt x="10" y="40"/>
                    <a:pt x="6" y="38"/>
                    <a:pt x="4" y="35"/>
                  </a:cubicBezTo>
                  <a:cubicBezTo>
                    <a:pt x="2" y="32"/>
                    <a:pt x="0" y="28"/>
                    <a:pt x="0" y="2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26"/>
                    <a:pt x="9" y="28"/>
                    <a:pt x="10" y="30"/>
                  </a:cubicBezTo>
                  <a:cubicBezTo>
                    <a:pt x="11" y="32"/>
                    <a:pt x="13" y="33"/>
                    <a:pt x="16" y="33"/>
                  </a:cubicBezTo>
                  <a:cubicBezTo>
                    <a:pt x="18" y="33"/>
                    <a:pt x="20" y="32"/>
                    <a:pt x="22" y="30"/>
                  </a:cubicBezTo>
                  <a:cubicBezTo>
                    <a:pt x="23" y="28"/>
                    <a:pt x="24" y="26"/>
                    <a:pt x="24" y="23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31" y="39"/>
                    <a:pt x="31" y="39"/>
                    <a:pt x="31" y="39"/>
                  </a:cubicBezTo>
                  <a:lnTo>
                    <a:pt x="24" y="3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799">
                <a:solidFill>
                  <a:schemeClr val="bg1"/>
                </a:solidFill>
              </a:endParaRPr>
            </a:p>
          </p:txBody>
        </p:sp>
        <p:sp>
          <p:nvSpPr>
            <p:cNvPr id="204" name="Freeform 22">
              <a:extLst>
                <a:ext uri="{FF2B5EF4-FFF2-40B4-BE49-F238E27FC236}">
                  <a16:creationId xmlns:a16="http://schemas.microsoft.com/office/drawing/2014/main" id="{E847401D-2482-482A-AC12-D2E83C13546D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934936" y="6212575"/>
              <a:ext cx="83698" cy="101135"/>
            </a:xfrm>
            <a:custGeom>
              <a:avLst/>
              <a:gdLst>
                <a:gd name="T0" fmla="*/ 33 w 33"/>
                <a:gd name="T1" fmla="*/ 19 h 40"/>
                <a:gd name="T2" fmla="*/ 33 w 33"/>
                <a:gd name="T3" fmla="*/ 21 h 40"/>
                <a:gd name="T4" fmla="*/ 33 w 33"/>
                <a:gd name="T5" fmla="*/ 22 h 40"/>
                <a:gd name="T6" fmla="*/ 8 w 33"/>
                <a:gd name="T7" fmla="*/ 22 h 40"/>
                <a:gd name="T8" fmla="*/ 9 w 33"/>
                <a:gd name="T9" fmla="*/ 27 h 40"/>
                <a:gd name="T10" fmla="*/ 11 w 33"/>
                <a:gd name="T11" fmla="*/ 30 h 40"/>
                <a:gd name="T12" fmla="*/ 14 w 33"/>
                <a:gd name="T13" fmla="*/ 32 h 40"/>
                <a:gd name="T14" fmla="*/ 17 w 33"/>
                <a:gd name="T15" fmla="*/ 33 h 40"/>
                <a:gd name="T16" fmla="*/ 20 w 33"/>
                <a:gd name="T17" fmla="*/ 33 h 40"/>
                <a:gd name="T18" fmla="*/ 22 w 33"/>
                <a:gd name="T19" fmla="*/ 32 h 40"/>
                <a:gd name="T20" fmla="*/ 23 w 33"/>
                <a:gd name="T21" fmla="*/ 31 h 40"/>
                <a:gd name="T22" fmla="*/ 26 w 33"/>
                <a:gd name="T23" fmla="*/ 30 h 40"/>
                <a:gd name="T24" fmla="*/ 30 w 33"/>
                <a:gd name="T25" fmla="*/ 35 h 40"/>
                <a:gd name="T26" fmla="*/ 27 w 33"/>
                <a:gd name="T27" fmla="*/ 37 h 40"/>
                <a:gd name="T28" fmla="*/ 24 w 33"/>
                <a:gd name="T29" fmla="*/ 38 h 40"/>
                <a:gd name="T30" fmla="*/ 21 w 33"/>
                <a:gd name="T31" fmla="*/ 39 h 40"/>
                <a:gd name="T32" fmla="*/ 17 w 33"/>
                <a:gd name="T33" fmla="*/ 40 h 40"/>
                <a:gd name="T34" fmla="*/ 12 w 33"/>
                <a:gd name="T35" fmla="*/ 39 h 40"/>
                <a:gd name="T36" fmla="*/ 8 w 33"/>
                <a:gd name="T37" fmla="*/ 37 h 40"/>
                <a:gd name="T38" fmla="*/ 5 w 33"/>
                <a:gd name="T39" fmla="*/ 34 h 40"/>
                <a:gd name="T40" fmla="*/ 3 w 33"/>
                <a:gd name="T41" fmla="*/ 31 h 40"/>
                <a:gd name="T42" fmla="*/ 1 w 33"/>
                <a:gd name="T43" fmla="*/ 26 h 40"/>
                <a:gd name="T44" fmla="*/ 0 w 33"/>
                <a:gd name="T45" fmla="*/ 20 h 40"/>
                <a:gd name="T46" fmla="*/ 1 w 33"/>
                <a:gd name="T47" fmla="*/ 11 h 40"/>
                <a:gd name="T48" fmla="*/ 5 w 33"/>
                <a:gd name="T49" fmla="*/ 5 h 40"/>
                <a:gd name="T50" fmla="*/ 10 w 33"/>
                <a:gd name="T51" fmla="*/ 1 h 40"/>
                <a:gd name="T52" fmla="*/ 17 w 33"/>
                <a:gd name="T53" fmla="*/ 0 h 40"/>
                <a:gd name="T54" fmla="*/ 24 w 33"/>
                <a:gd name="T55" fmla="*/ 1 h 40"/>
                <a:gd name="T56" fmla="*/ 29 w 33"/>
                <a:gd name="T57" fmla="*/ 5 h 40"/>
                <a:gd name="T58" fmla="*/ 32 w 33"/>
                <a:gd name="T59" fmla="*/ 11 h 40"/>
                <a:gd name="T60" fmla="*/ 33 w 33"/>
                <a:gd name="T61" fmla="*/ 19 h 40"/>
                <a:gd name="T62" fmla="*/ 26 w 33"/>
                <a:gd name="T63" fmla="*/ 16 h 40"/>
                <a:gd name="T64" fmla="*/ 25 w 33"/>
                <a:gd name="T65" fmla="*/ 12 h 40"/>
                <a:gd name="T66" fmla="*/ 23 w 33"/>
                <a:gd name="T67" fmla="*/ 9 h 40"/>
                <a:gd name="T68" fmla="*/ 20 w 33"/>
                <a:gd name="T69" fmla="*/ 7 h 40"/>
                <a:gd name="T70" fmla="*/ 16 w 33"/>
                <a:gd name="T71" fmla="*/ 6 h 40"/>
                <a:gd name="T72" fmla="*/ 13 w 33"/>
                <a:gd name="T73" fmla="*/ 7 h 40"/>
                <a:gd name="T74" fmla="*/ 10 w 33"/>
                <a:gd name="T75" fmla="*/ 9 h 40"/>
                <a:gd name="T76" fmla="*/ 9 w 33"/>
                <a:gd name="T77" fmla="*/ 12 h 40"/>
                <a:gd name="T78" fmla="*/ 8 w 33"/>
                <a:gd name="T79" fmla="*/ 16 h 40"/>
                <a:gd name="T80" fmla="*/ 26 w 33"/>
                <a:gd name="T81" fmla="*/ 1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3" h="40">
                  <a:moveTo>
                    <a:pt x="33" y="19"/>
                  </a:moveTo>
                  <a:cubicBezTo>
                    <a:pt x="33" y="19"/>
                    <a:pt x="33" y="20"/>
                    <a:pt x="33" y="21"/>
                  </a:cubicBezTo>
                  <a:cubicBezTo>
                    <a:pt x="33" y="21"/>
                    <a:pt x="33" y="22"/>
                    <a:pt x="33" y="22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24"/>
                    <a:pt x="8" y="26"/>
                    <a:pt x="9" y="27"/>
                  </a:cubicBezTo>
                  <a:cubicBezTo>
                    <a:pt x="9" y="28"/>
                    <a:pt x="10" y="29"/>
                    <a:pt x="11" y="30"/>
                  </a:cubicBezTo>
                  <a:cubicBezTo>
                    <a:pt x="12" y="31"/>
                    <a:pt x="13" y="32"/>
                    <a:pt x="14" y="32"/>
                  </a:cubicBezTo>
                  <a:cubicBezTo>
                    <a:pt x="15" y="33"/>
                    <a:pt x="16" y="33"/>
                    <a:pt x="17" y="33"/>
                  </a:cubicBezTo>
                  <a:cubicBezTo>
                    <a:pt x="18" y="33"/>
                    <a:pt x="19" y="33"/>
                    <a:pt x="20" y="33"/>
                  </a:cubicBezTo>
                  <a:cubicBezTo>
                    <a:pt x="20" y="32"/>
                    <a:pt x="21" y="32"/>
                    <a:pt x="22" y="32"/>
                  </a:cubicBezTo>
                  <a:cubicBezTo>
                    <a:pt x="22" y="32"/>
                    <a:pt x="23" y="31"/>
                    <a:pt x="23" y="31"/>
                  </a:cubicBezTo>
                  <a:cubicBezTo>
                    <a:pt x="24" y="31"/>
                    <a:pt x="25" y="30"/>
                    <a:pt x="26" y="30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29" y="35"/>
                    <a:pt x="28" y="36"/>
                    <a:pt x="27" y="37"/>
                  </a:cubicBezTo>
                  <a:cubicBezTo>
                    <a:pt x="26" y="37"/>
                    <a:pt x="25" y="38"/>
                    <a:pt x="24" y="38"/>
                  </a:cubicBezTo>
                  <a:cubicBezTo>
                    <a:pt x="23" y="39"/>
                    <a:pt x="22" y="39"/>
                    <a:pt x="21" y="39"/>
                  </a:cubicBezTo>
                  <a:cubicBezTo>
                    <a:pt x="20" y="39"/>
                    <a:pt x="18" y="40"/>
                    <a:pt x="17" y="40"/>
                  </a:cubicBezTo>
                  <a:cubicBezTo>
                    <a:pt x="15" y="40"/>
                    <a:pt x="14" y="39"/>
                    <a:pt x="12" y="39"/>
                  </a:cubicBezTo>
                  <a:cubicBezTo>
                    <a:pt x="11" y="38"/>
                    <a:pt x="9" y="38"/>
                    <a:pt x="8" y="37"/>
                  </a:cubicBezTo>
                  <a:cubicBezTo>
                    <a:pt x="7" y="36"/>
                    <a:pt x="6" y="35"/>
                    <a:pt x="5" y="34"/>
                  </a:cubicBezTo>
                  <a:cubicBezTo>
                    <a:pt x="4" y="34"/>
                    <a:pt x="3" y="32"/>
                    <a:pt x="3" y="31"/>
                  </a:cubicBezTo>
                  <a:cubicBezTo>
                    <a:pt x="2" y="29"/>
                    <a:pt x="1" y="28"/>
                    <a:pt x="1" y="26"/>
                  </a:cubicBezTo>
                  <a:cubicBezTo>
                    <a:pt x="0" y="24"/>
                    <a:pt x="0" y="22"/>
                    <a:pt x="0" y="20"/>
                  </a:cubicBezTo>
                  <a:cubicBezTo>
                    <a:pt x="0" y="16"/>
                    <a:pt x="1" y="13"/>
                    <a:pt x="1" y="11"/>
                  </a:cubicBezTo>
                  <a:cubicBezTo>
                    <a:pt x="2" y="8"/>
                    <a:pt x="3" y="6"/>
                    <a:pt x="5" y="5"/>
                  </a:cubicBezTo>
                  <a:cubicBezTo>
                    <a:pt x="6" y="3"/>
                    <a:pt x="8" y="2"/>
                    <a:pt x="10" y="1"/>
                  </a:cubicBezTo>
                  <a:cubicBezTo>
                    <a:pt x="12" y="0"/>
                    <a:pt x="14" y="0"/>
                    <a:pt x="17" y="0"/>
                  </a:cubicBezTo>
                  <a:cubicBezTo>
                    <a:pt x="20" y="0"/>
                    <a:pt x="22" y="0"/>
                    <a:pt x="24" y="1"/>
                  </a:cubicBezTo>
                  <a:cubicBezTo>
                    <a:pt x="26" y="2"/>
                    <a:pt x="28" y="4"/>
                    <a:pt x="29" y="5"/>
                  </a:cubicBezTo>
                  <a:cubicBezTo>
                    <a:pt x="30" y="7"/>
                    <a:pt x="31" y="9"/>
                    <a:pt x="32" y="11"/>
                  </a:cubicBezTo>
                  <a:cubicBezTo>
                    <a:pt x="33" y="14"/>
                    <a:pt x="33" y="16"/>
                    <a:pt x="33" y="19"/>
                  </a:cubicBezTo>
                  <a:close/>
                  <a:moveTo>
                    <a:pt x="26" y="16"/>
                  </a:moveTo>
                  <a:cubicBezTo>
                    <a:pt x="25" y="15"/>
                    <a:pt x="25" y="13"/>
                    <a:pt x="25" y="12"/>
                  </a:cubicBezTo>
                  <a:cubicBezTo>
                    <a:pt x="24" y="11"/>
                    <a:pt x="24" y="10"/>
                    <a:pt x="23" y="9"/>
                  </a:cubicBezTo>
                  <a:cubicBezTo>
                    <a:pt x="22" y="8"/>
                    <a:pt x="22" y="8"/>
                    <a:pt x="20" y="7"/>
                  </a:cubicBezTo>
                  <a:cubicBezTo>
                    <a:pt x="19" y="7"/>
                    <a:pt x="18" y="6"/>
                    <a:pt x="16" y="6"/>
                  </a:cubicBezTo>
                  <a:cubicBezTo>
                    <a:pt x="15" y="6"/>
                    <a:pt x="14" y="7"/>
                    <a:pt x="13" y="7"/>
                  </a:cubicBezTo>
                  <a:cubicBezTo>
                    <a:pt x="12" y="7"/>
                    <a:pt x="11" y="8"/>
                    <a:pt x="10" y="9"/>
                  </a:cubicBezTo>
                  <a:cubicBezTo>
                    <a:pt x="10" y="10"/>
                    <a:pt x="9" y="11"/>
                    <a:pt x="9" y="12"/>
                  </a:cubicBezTo>
                  <a:cubicBezTo>
                    <a:pt x="8" y="13"/>
                    <a:pt x="8" y="14"/>
                    <a:pt x="8" y="16"/>
                  </a:cubicBezTo>
                  <a:lnTo>
                    <a:pt x="26" y="1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799">
                <a:solidFill>
                  <a:schemeClr val="bg1"/>
                </a:solidFill>
              </a:endParaRPr>
            </a:p>
          </p:txBody>
        </p:sp>
        <p:sp>
          <p:nvSpPr>
            <p:cNvPr id="205" name="Freeform 23">
              <a:extLst>
                <a:ext uri="{FF2B5EF4-FFF2-40B4-BE49-F238E27FC236}">
                  <a16:creationId xmlns:a16="http://schemas.microsoft.com/office/drawing/2014/main" id="{86054F72-4509-4465-B9A8-8DAE3EFD35B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030841" y="6212575"/>
              <a:ext cx="73236" cy="101135"/>
            </a:xfrm>
            <a:custGeom>
              <a:avLst/>
              <a:gdLst>
                <a:gd name="T0" fmla="*/ 28 w 29"/>
                <a:gd name="T1" fmla="*/ 4 h 40"/>
                <a:gd name="T2" fmla="*/ 24 w 29"/>
                <a:gd name="T3" fmla="*/ 10 h 40"/>
                <a:gd name="T4" fmla="*/ 20 w 29"/>
                <a:gd name="T5" fmla="*/ 7 h 40"/>
                <a:gd name="T6" fmla="*/ 14 w 29"/>
                <a:gd name="T7" fmla="*/ 6 h 40"/>
                <a:gd name="T8" fmla="*/ 10 w 29"/>
                <a:gd name="T9" fmla="*/ 7 h 40"/>
                <a:gd name="T10" fmla="*/ 9 w 29"/>
                <a:gd name="T11" fmla="*/ 10 h 40"/>
                <a:gd name="T12" fmla="*/ 9 w 29"/>
                <a:gd name="T13" fmla="*/ 11 h 40"/>
                <a:gd name="T14" fmla="*/ 11 w 29"/>
                <a:gd name="T15" fmla="*/ 12 h 40"/>
                <a:gd name="T16" fmla="*/ 13 w 29"/>
                <a:gd name="T17" fmla="*/ 14 h 40"/>
                <a:gd name="T18" fmla="*/ 16 w 29"/>
                <a:gd name="T19" fmla="*/ 15 h 40"/>
                <a:gd name="T20" fmla="*/ 22 w 29"/>
                <a:gd name="T21" fmla="*/ 18 h 40"/>
                <a:gd name="T22" fmla="*/ 26 w 29"/>
                <a:gd name="T23" fmla="*/ 20 h 40"/>
                <a:gd name="T24" fmla="*/ 28 w 29"/>
                <a:gd name="T25" fmla="*/ 24 h 40"/>
                <a:gd name="T26" fmla="*/ 29 w 29"/>
                <a:gd name="T27" fmla="*/ 28 h 40"/>
                <a:gd name="T28" fmla="*/ 28 w 29"/>
                <a:gd name="T29" fmla="*/ 34 h 40"/>
                <a:gd name="T30" fmla="*/ 25 w 29"/>
                <a:gd name="T31" fmla="*/ 37 h 40"/>
                <a:gd name="T32" fmla="*/ 20 w 29"/>
                <a:gd name="T33" fmla="*/ 39 h 40"/>
                <a:gd name="T34" fmla="*/ 15 w 29"/>
                <a:gd name="T35" fmla="*/ 40 h 40"/>
                <a:gd name="T36" fmla="*/ 7 w 29"/>
                <a:gd name="T37" fmla="*/ 38 h 40"/>
                <a:gd name="T38" fmla="*/ 0 w 29"/>
                <a:gd name="T39" fmla="*/ 35 h 40"/>
                <a:gd name="T40" fmla="*/ 4 w 29"/>
                <a:gd name="T41" fmla="*/ 29 h 40"/>
                <a:gd name="T42" fmla="*/ 9 w 29"/>
                <a:gd name="T43" fmla="*/ 32 h 40"/>
                <a:gd name="T44" fmla="*/ 15 w 29"/>
                <a:gd name="T45" fmla="*/ 33 h 40"/>
                <a:gd name="T46" fmla="*/ 20 w 29"/>
                <a:gd name="T47" fmla="*/ 32 h 40"/>
                <a:gd name="T48" fmla="*/ 22 w 29"/>
                <a:gd name="T49" fmla="*/ 29 h 40"/>
                <a:gd name="T50" fmla="*/ 21 w 29"/>
                <a:gd name="T51" fmla="*/ 27 h 40"/>
                <a:gd name="T52" fmla="*/ 19 w 29"/>
                <a:gd name="T53" fmla="*/ 25 h 40"/>
                <a:gd name="T54" fmla="*/ 17 w 29"/>
                <a:gd name="T55" fmla="*/ 24 h 40"/>
                <a:gd name="T56" fmla="*/ 13 w 29"/>
                <a:gd name="T57" fmla="*/ 22 h 40"/>
                <a:gd name="T58" fmla="*/ 8 w 29"/>
                <a:gd name="T59" fmla="*/ 20 h 40"/>
                <a:gd name="T60" fmla="*/ 4 w 29"/>
                <a:gd name="T61" fmla="*/ 17 h 40"/>
                <a:gd name="T62" fmla="*/ 2 w 29"/>
                <a:gd name="T63" fmla="*/ 14 h 40"/>
                <a:gd name="T64" fmla="*/ 2 w 29"/>
                <a:gd name="T65" fmla="*/ 10 h 40"/>
                <a:gd name="T66" fmla="*/ 2 w 29"/>
                <a:gd name="T67" fmla="*/ 5 h 40"/>
                <a:gd name="T68" fmla="*/ 5 w 29"/>
                <a:gd name="T69" fmla="*/ 2 h 40"/>
                <a:gd name="T70" fmla="*/ 9 w 29"/>
                <a:gd name="T71" fmla="*/ 0 h 40"/>
                <a:gd name="T72" fmla="*/ 15 w 29"/>
                <a:gd name="T73" fmla="*/ 0 h 40"/>
                <a:gd name="T74" fmla="*/ 22 w 29"/>
                <a:gd name="T75" fmla="*/ 1 h 40"/>
                <a:gd name="T76" fmla="*/ 28 w 29"/>
                <a:gd name="T77" fmla="*/ 4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9" h="40">
                  <a:moveTo>
                    <a:pt x="28" y="4"/>
                  </a:moveTo>
                  <a:cubicBezTo>
                    <a:pt x="24" y="10"/>
                    <a:pt x="24" y="10"/>
                    <a:pt x="24" y="10"/>
                  </a:cubicBezTo>
                  <a:cubicBezTo>
                    <a:pt x="23" y="8"/>
                    <a:pt x="21" y="8"/>
                    <a:pt x="20" y="7"/>
                  </a:cubicBezTo>
                  <a:cubicBezTo>
                    <a:pt x="18" y="7"/>
                    <a:pt x="16" y="6"/>
                    <a:pt x="14" y="6"/>
                  </a:cubicBezTo>
                  <a:cubicBezTo>
                    <a:pt x="13" y="6"/>
                    <a:pt x="11" y="7"/>
                    <a:pt x="10" y="7"/>
                  </a:cubicBezTo>
                  <a:cubicBezTo>
                    <a:pt x="10" y="8"/>
                    <a:pt x="9" y="9"/>
                    <a:pt x="9" y="10"/>
                  </a:cubicBezTo>
                  <a:cubicBezTo>
                    <a:pt x="9" y="10"/>
                    <a:pt x="9" y="11"/>
                    <a:pt x="9" y="11"/>
                  </a:cubicBezTo>
                  <a:cubicBezTo>
                    <a:pt x="10" y="12"/>
                    <a:pt x="10" y="12"/>
                    <a:pt x="11" y="12"/>
                  </a:cubicBezTo>
                  <a:cubicBezTo>
                    <a:pt x="11" y="13"/>
                    <a:pt x="12" y="13"/>
                    <a:pt x="13" y="14"/>
                  </a:cubicBezTo>
                  <a:cubicBezTo>
                    <a:pt x="14" y="14"/>
                    <a:pt x="15" y="15"/>
                    <a:pt x="16" y="15"/>
                  </a:cubicBezTo>
                  <a:cubicBezTo>
                    <a:pt x="18" y="16"/>
                    <a:pt x="20" y="17"/>
                    <a:pt x="22" y="18"/>
                  </a:cubicBezTo>
                  <a:cubicBezTo>
                    <a:pt x="23" y="19"/>
                    <a:pt x="25" y="19"/>
                    <a:pt x="26" y="20"/>
                  </a:cubicBezTo>
                  <a:cubicBezTo>
                    <a:pt x="27" y="21"/>
                    <a:pt x="28" y="22"/>
                    <a:pt x="28" y="24"/>
                  </a:cubicBezTo>
                  <a:cubicBezTo>
                    <a:pt x="29" y="25"/>
                    <a:pt x="29" y="26"/>
                    <a:pt x="29" y="28"/>
                  </a:cubicBezTo>
                  <a:cubicBezTo>
                    <a:pt x="29" y="30"/>
                    <a:pt x="29" y="32"/>
                    <a:pt x="28" y="34"/>
                  </a:cubicBezTo>
                  <a:cubicBezTo>
                    <a:pt x="27" y="35"/>
                    <a:pt x="26" y="36"/>
                    <a:pt x="25" y="37"/>
                  </a:cubicBezTo>
                  <a:cubicBezTo>
                    <a:pt x="23" y="38"/>
                    <a:pt x="22" y="39"/>
                    <a:pt x="20" y="39"/>
                  </a:cubicBezTo>
                  <a:cubicBezTo>
                    <a:pt x="18" y="39"/>
                    <a:pt x="17" y="40"/>
                    <a:pt x="15" y="40"/>
                  </a:cubicBezTo>
                  <a:cubicBezTo>
                    <a:pt x="12" y="40"/>
                    <a:pt x="10" y="39"/>
                    <a:pt x="7" y="38"/>
                  </a:cubicBezTo>
                  <a:cubicBezTo>
                    <a:pt x="4" y="37"/>
                    <a:pt x="2" y="36"/>
                    <a:pt x="0" y="35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5" y="30"/>
                    <a:pt x="7" y="31"/>
                    <a:pt x="9" y="32"/>
                  </a:cubicBezTo>
                  <a:cubicBezTo>
                    <a:pt x="11" y="32"/>
                    <a:pt x="13" y="33"/>
                    <a:pt x="15" y="33"/>
                  </a:cubicBezTo>
                  <a:cubicBezTo>
                    <a:pt x="17" y="33"/>
                    <a:pt x="19" y="32"/>
                    <a:pt x="20" y="32"/>
                  </a:cubicBezTo>
                  <a:cubicBezTo>
                    <a:pt x="21" y="31"/>
                    <a:pt x="22" y="30"/>
                    <a:pt x="22" y="29"/>
                  </a:cubicBezTo>
                  <a:cubicBezTo>
                    <a:pt x="22" y="28"/>
                    <a:pt x="22" y="27"/>
                    <a:pt x="21" y="27"/>
                  </a:cubicBezTo>
                  <a:cubicBezTo>
                    <a:pt x="21" y="26"/>
                    <a:pt x="20" y="25"/>
                    <a:pt x="19" y="25"/>
                  </a:cubicBezTo>
                  <a:cubicBezTo>
                    <a:pt x="19" y="25"/>
                    <a:pt x="18" y="24"/>
                    <a:pt x="17" y="24"/>
                  </a:cubicBezTo>
                  <a:cubicBezTo>
                    <a:pt x="15" y="23"/>
                    <a:pt x="14" y="23"/>
                    <a:pt x="13" y="22"/>
                  </a:cubicBezTo>
                  <a:cubicBezTo>
                    <a:pt x="11" y="21"/>
                    <a:pt x="9" y="20"/>
                    <a:pt x="8" y="20"/>
                  </a:cubicBezTo>
                  <a:cubicBezTo>
                    <a:pt x="6" y="19"/>
                    <a:pt x="5" y="18"/>
                    <a:pt x="4" y="17"/>
                  </a:cubicBezTo>
                  <a:cubicBezTo>
                    <a:pt x="3" y="16"/>
                    <a:pt x="3" y="15"/>
                    <a:pt x="2" y="14"/>
                  </a:cubicBezTo>
                  <a:cubicBezTo>
                    <a:pt x="2" y="13"/>
                    <a:pt x="2" y="12"/>
                    <a:pt x="2" y="10"/>
                  </a:cubicBezTo>
                  <a:cubicBezTo>
                    <a:pt x="2" y="8"/>
                    <a:pt x="2" y="7"/>
                    <a:pt x="2" y="5"/>
                  </a:cubicBezTo>
                  <a:cubicBezTo>
                    <a:pt x="3" y="4"/>
                    <a:pt x="4" y="3"/>
                    <a:pt x="5" y="2"/>
                  </a:cubicBezTo>
                  <a:cubicBezTo>
                    <a:pt x="6" y="1"/>
                    <a:pt x="8" y="1"/>
                    <a:pt x="9" y="0"/>
                  </a:cubicBezTo>
                  <a:cubicBezTo>
                    <a:pt x="11" y="0"/>
                    <a:pt x="13" y="0"/>
                    <a:pt x="15" y="0"/>
                  </a:cubicBezTo>
                  <a:cubicBezTo>
                    <a:pt x="17" y="0"/>
                    <a:pt x="19" y="0"/>
                    <a:pt x="22" y="1"/>
                  </a:cubicBezTo>
                  <a:cubicBezTo>
                    <a:pt x="24" y="2"/>
                    <a:pt x="26" y="3"/>
                    <a:pt x="28" y="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799">
                <a:solidFill>
                  <a:schemeClr val="bg1"/>
                </a:solidFill>
              </a:endParaRPr>
            </a:p>
          </p:txBody>
        </p:sp>
        <p:sp>
          <p:nvSpPr>
            <p:cNvPr id="206" name="Freeform 24">
              <a:extLst>
                <a:ext uri="{FF2B5EF4-FFF2-40B4-BE49-F238E27FC236}">
                  <a16:creationId xmlns:a16="http://schemas.microsoft.com/office/drawing/2014/main" id="{813850E4-4B62-4FDA-ABD6-F5A5AA5E7C2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118027" y="6174213"/>
              <a:ext cx="55799" cy="139497"/>
            </a:xfrm>
            <a:custGeom>
              <a:avLst/>
              <a:gdLst>
                <a:gd name="T0" fmla="*/ 21 w 22"/>
                <a:gd name="T1" fmla="*/ 53 h 55"/>
                <a:gd name="T2" fmla="*/ 18 w 22"/>
                <a:gd name="T3" fmla="*/ 54 h 55"/>
                <a:gd name="T4" fmla="*/ 14 w 22"/>
                <a:gd name="T5" fmla="*/ 55 h 55"/>
                <a:gd name="T6" fmla="*/ 10 w 22"/>
                <a:gd name="T7" fmla="*/ 54 h 55"/>
                <a:gd name="T8" fmla="*/ 8 w 22"/>
                <a:gd name="T9" fmla="*/ 52 h 55"/>
                <a:gd name="T10" fmla="*/ 6 w 22"/>
                <a:gd name="T11" fmla="*/ 49 h 55"/>
                <a:gd name="T12" fmla="*/ 5 w 22"/>
                <a:gd name="T13" fmla="*/ 44 h 55"/>
                <a:gd name="T14" fmla="*/ 5 w 22"/>
                <a:gd name="T15" fmla="*/ 22 h 55"/>
                <a:gd name="T16" fmla="*/ 0 w 22"/>
                <a:gd name="T17" fmla="*/ 22 h 55"/>
                <a:gd name="T18" fmla="*/ 0 w 22"/>
                <a:gd name="T19" fmla="*/ 15 h 55"/>
                <a:gd name="T20" fmla="*/ 5 w 22"/>
                <a:gd name="T21" fmla="*/ 15 h 55"/>
                <a:gd name="T22" fmla="*/ 5 w 22"/>
                <a:gd name="T23" fmla="*/ 4 h 55"/>
                <a:gd name="T24" fmla="*/ 12 w 22"/>
                <a:gd name="T25" fmla="*/ 0 h 55"/>
                <a:gd name="T26" fmla="*/ 12 w 22"/>
                <a:gd name="T27" fmla="*/ 15 h 55"/>
                <a:gd name="T28" fmla="*/ 22 w 22"/>
                <a:gd name="T29" fmla="*/ 15 h 55"/>
                <a:gd name="T30" fmla="*/ 22 w 22"/>
                <a:gd name="T31" fmla="*/ 22 h 55"/>
                <a:gd name="T32" fmla="*/ 12 w 22"/>
                <a:gd name="T33" fmla="*/ 22 h 55"/>
                <a:gd name="T34" fmla="*/ 12 w 22"/>
                <a:gd name="T35" fmla="*/ 43 h 55"/>
                <a:gd name="T36" fmla="*/ 13 w 22"/>
                <a:gd name="T37" fmla="*/ 45 h 55"/>
                <a:gd name="T38" fmla="*/ 13 w 22"/>
                <a:gd name="T39" fmla="*/ 47 h 55"/>
                <a:gd name="T40" fmla="*/ 15 w 22"/>
                <a:gd name="T41" fmla="*/ 47 h 55"/>
                <a:gd name="T42" fmla="*/ 16 w 22"/>
                <a:gd name="T43" fmla="*/ 48 h 55"/>
                <a:gd name="T44" fmla="*/ 19 w 22"/>
                <a:gd name="T45" fmla="*/ 47 h 55"/>
                <a:gd name="T46" fmla="*/ 22 w 22"/>
                <a:gd name="T47" fmla="*/ 46 h 55"/>
                <a:gd name="T48" fmla="*/ 21 w 22"/>
                <a:gd name="T49" fmla="*/ 53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2" h="55">
                  <a:moveTo>
                    <a:pt x="21" y="53"/>
                  </a:moveTo>
                  <a:cubicBezTo>
                    <a:pt x="20" y="53"/>
                    <a:pt x="19" y="54"/>
                    <a:pt x="18" y="54"/>
                  </a:cubicBezTo>
                  <a:cubicBezTo>
                    <a:pt x="17" y="54"/>
                    <a:pt x="15" y="55"/>
                    <a:pt x="14" y="55"/>
                  </a:cubicBezTo>
                  <a:cubicBezTo>
                    <a:pt x="12" y="55"/>
                    <a:pt x="11" y="54"/>
                    <a:pt x="10" y="54"/>
                  </a:cubicBezTo>
                  <a:cubicBezTo>
                    <a:pt x="9" y="54"/>
                    <a:pt x="8" y="53"/>
                    <a:pt x="8" y="52"/>
                  </a:cubicBezTo>
                  <a:cubicBezTo>
                    <a:pt x="7" y="51"/>
                    <a:pt x="6" y="50"/>
                    <a:pt x="6" y="49"/>
                  </a:cubicBezTo>
                  <a:cubicBezTo>
                    <a:pt x="5" y="48"/>
                    <a:pt x="5" y="46"/>
                    <a:pt x="5" y="44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15"/>
                    <a:pt x="12" y="15"/>
                    <a:pt x="12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2" y="43"/>
                    <a:pt x="12" y="43"/>
                    <a:pt x="12" y="43"/>
                  </a:cubicBezTo>
                  <a:cubicBezTo>
                    <a:pt x="12" y="44"/>
                    <a:pt x="12" y="45"/>
                    <a:pt x="13" y="45"/>
                  </a:cubicBezTo>
                  <a:cubicBezTo>
                    <a:pt x="13" y="46"/>
                    <a:pt x="13" y="46"/>
                    <a:pt x="13" y="47"/>
                  </a:cubicBezTo>
                  <a:cubicBezTo>
                    <a:pt x="14" y="47"/>
                    <a:pt x="14" y="47"/>
                    <a:pt x="15" y="47"/>
                  </a:cubicBezTo>
                  <a:cubicBezTo>
                    <a:pt x="15" y="48"/>
                    <a:pt x="16" y="48"/>
                    <a:pt x="16" y="48"/>
                  </a:cubicBezTo>
                  <a:cubicBezTo>
                    <a:pt x="17" y="48"/>
                    <a:pt x="18" y="48"/>
                    <a:pt x="19" y="47"/>
                  </a:cubicBezTo>
                  <a:cubicBezTo>
                    <a:pt x="20" y="47"/>
                    <a:pt x="21" y="47"/>
                    <a:pt x="22" y="46"/>
                  </a:cubicBezTo>
                  <a:lnTo>
                    <a:pt x="21" y="5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799">
                <a:solidFill>
                  <a:schemeClr val="bg1"/>
                </a:solidFill>
              </a:endParaRPr>
            </a:p>
          </p:txBody>
        </p:sp>
        <p:sp>
          <p:nvSpPr>
            <p:cNvPr id="207" name="Freeform 25">
              <a:extLst>
                <a:ext uri="{FF2B5EF4-FFF2-40B4-BE49-F238E27FC236}">
                  <a16:creationId xmlns:a16="http://schemas.microsoft.com/office/drawing/2014/main" id="{1B4F0124-2FAE-4D54-9ECC-E88A8031BBDE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2194750" y="6175958"/>
              <a:ext cx="24412" cy="136010"/>
            </a:xfrm>
            <a:custGeom>
              <a:avLst/>
              <a:gdLst>
                <a:gd name="T0" fmla="*/ 10 w 10"/>
                <a:gd name="T1" fmla="*/ 5 h 53"/>
                <a:gd name="T2" fmla="*/ 9 w 10"/>
                <a:gd name="T3" fmla="*/ 6 h 53"/>
                <a:gd name="T4" fmla="*/ 8 w 10"/>
                <a:gd name="T5" fmla="*/ 8 h 53"/>
                <a:gd name="T6" fmla="*/ 7 w 10"/>
                <a:gd name="T7" fmla="*/ 9 h 53"/>
                <a:gd name="T8" fmla="*/ 5 w 10"/>
                <a:gd name="T9" fmla="*/ 9 h 53"/>
                <a:gd name="T10" fmla="*/ 3 w 10"/>
                <a:gd name="T11" fmla="*/ 9 h 53"/>
                <a:gd name="T12" fmla="*/ 1 w 10"/>
                <a:gd name="T13" fmla="*/ 8 h 53"/>
                <a:gd name="T14" fmla="*/ 0 w 10"/>
                <a:gd name="T15" fmla="*/ 6 h 53"/>
                <a:gd name="T16" fmla="*/ 0 w 10"/>
                <a:gd name="T17" fmla="*/ 5 h 53"/>
                <a:gd name="T18" fmla="*/ 0 w 10"/>
                <a:gd name="T19" fmla="*/ 3 h 53"/>
                <a:gd name="T20" fmla="*/ 1 w 10"/>
                <a:gd name="T21" fmla="*/ 1 h 53"/>
                <a:gd name="T22" fmla="*/ 3 w 10"/>
                <a:gd name="T23" fmla="*/ 0 h 53"/>
                <a:gd name="T24" fmla="*/ 5 w 10"/>
                <a:gd name="T25" fmla="*/ 0 h 53"/>
                <a:gd name="T26" fmla="*/ 7 w 10"/>
                <a:gd name="T27" fmla="*/ 0 h 53"/>
                <a:gd name="T28" fmla="*/ 8 w 10"/>
                <a:gd name="T29" fmla="*/ 1 h 53"/>
                <a:gd name="T30" fmla="*/ 9 w 10"/>
                <a:gd name="T31" fmla="*/ 3 h 53"/>
                <a:gd name="T32" fmla="*/ 10 w 10"/>
                <a:gd name="T33" fmla="*/ 5 h 53"/>
                <a:gd name="T34" fmla="*/ 1 w 10"/>
                <a:gd name="T35" fmla="*/ 53 h 53"/>
                <a:gd name="T36" fmla="*/ 1 w 10"/>
                <a:gd name="T37" fmla="*/ 14 h 53"/>
                <a:gd name="T38" fmla="*/ 9 w 10"/>
                <a:gd name="T39" fmla="*/ 14 h 53"/>
                <a:gd name="T40" fmla="*/ 9 w 10"/>
                <a:gd name="T41" fmla="*/ 53 h 53"/>
                <a:gd name="T42" fmla="*/ 1 w 10"/>
                <a:gd name="T43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" h="53">
                  <a:moveTo>
                    <a:pt x="10" y="5"/>
                  </a:moveTo>
                  <a:cubicBezTo>
                    <a:pt x="10" y="5"/>
                    <a:pt x="10" y="6"/>
                    <a:pt x="9" y="6"/>
                  </a:cubicBezTo>
                  <a:cubicBezTo>
                    <a:pt x="9" y="7"/>
                    <a:pt x="9" y="8"/>
                    <a:pt x="8" y="8"/>
                  </a:cubicBezTo>
                  <a:cubicBezTo>
                    <a:pt x="8" y="8"/>
                    <a:pt x="7" y="9"/>
                    <a:pt x="7" y="9"/>
                  </a:cubicBezTo>
                  <a:cubicBezTo>
                    <a:pt x="6" y="9"/>
                    <a:pt x="6" y="9"/>
                    <a:pt x="5" y="9"/>
                  </a:cubicBezTo>
                  <a:cubicBezTo>
                    <a:pt x="4" y="9"/>
                    <a:pt x="4" y="9"/>
                    <a:pt x="3" y="9"/>
                  </a:cubicBezTo>
                  <a:cubicBezTo>
                    <a:pt x="2" y="9"/>
                    <a:pt x="2" y="8"/>
                    <a:pt x="1" y="8"/>
                  </a:cubicBezTo>
                  <a:cubicBezTo>
                    <a:pt x="1" y="8"/>
                    <a:pt x="1" y="7"/>
                    <a:pt x="0" y="6"/>
                  </a:cubicBezTo>
                  <a:cubicBezTo>
                    <a:pt x="0" y="6"/>
                    <a:pt x="0" y="5"/>
                    <a:pt x="0" y="5"/>
                  </a:cubicBezTo>
                  <a:cubicBezTo>
                    <a:pt x="0" y="4"/>
                    <a:pt x="0" y="3"/>
                    <a:pt x="0" y="3"/>
                  </a:cubicBezTo>
                  <a:cubicBezTo>
                    <a:pt x="1" y="2"/>
                    <a:pt x="1" y="2"/>
                    <a:pt x="1" y="1"/>
                  </a:cubicBezTo>
                  <a:cubicBezTo>
                    <a:pt x="2" y="1"/>
                    <a:pt x="2" y="0"/>
                    <a:pt x="3" y="0"/>
                  </a:cubicBezTo>
                  <a:cubicBezTo>
                    <a:pt x="4" y="0"/>
                    <a:pt x="4" y="0"/>
                    <a:pt x="5" y="0"/>
                  </a:cubicBezTo>
                  <a:cubicBezTo>
                    <a:pt x="6" y="0"/>
                    <a:pt x="6" y="0"/>
                    <a:pt x="7" y="0"/>
                  </a:cubicBezTo>
                  <a:cubicBezTo>
                    <a:pt x="7" y="0"/>
                    <a:pt x="8" y="1"/>
                    <a:pt x="8" y="1"/>
                  </a:cubicBezTo>
                  <a:cubicBezTo>
                    <a:pt x="9" y="2"/>
                    <a:pt x="9" y="2"/>
                    <a:pt x="9" y="3"/>
                  </a:cubicBezTo>
                  <a:cubicBezTo>
                    <a:pt x="10" y="3"/>
                    <a:pt x="10" y="4"/>
                    <a:pt x="10" y="5"/>
                  </a:cubicBezTo>
                  <a:close/>
                  <a:moveTo>
                    <a:pt x="1" y="53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53"/>
                    <a:pt x="9" y="53"/>
                    <a:pt x="9" y="53"/>
                  </a:cubicBezTo>
                  <a:lnTo>
                    <a:pt x="1" y="5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799">
                <a:solidFill>
                  <a:schemeClr val="bg1"/>
                </a:solidFill>
              </a:endParaRPr>
            </a:p>
          </p:txBody>
        </p:sp>
        <p:sp>
          <p:nvSpPr>
            <p:cNvPr id="208" name="Freeform 26">
              <a:extLst>
                <a:ext uri="{FF2B5EF4-FFF2-40B4-BE49-F238E27FC236}">
                  <a16:creationId xmlns:a16="http://schemas.microsoft.com/office/drawing/2014/main" id="{2A730E5F-DF9C-488E-B4E0-EE9F501529EE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2236599" y="6212575"/>
              <a:ext cx="87186" cy="101135"/>
            </a:xfrm>
            <a:custGeom>
              <a:avLst/>
              <a:gdLst>
                <a:gd name="T0" fmla="*/ 34 w 34"/>
                <a:gd name="T1" fmla="*/ 19 h 40"/>
                <a:gd name="T2" fmla="*/ 33 w 34"/>
                <a:gd name="T3" fmla="*/ 28 h 40"/>
                <a:gd name="T4" fmla="*/ 29 w 34"/>
                <a:gd name="T5" fmla="*/ 34 h 40"/>
                <a:gd name="T6" fmla="*/ 24 w 34"/>
                <a:gd name="T7" fmla="*/ 38 h 40"/>
                <a:gd name="T8" fmla="*/ 17 w 34"/>
                <a:gd name="T9" fmla="*/ 40 h 40"/>
                <a:gd name="T10" fmla="*/ 10 w 34"/>
                <a:gd name="T11" fmla="*/ 38 h 40"/>
                <a:gd name="T12" fmla="*/ 5 w 34"/>
                <a:gd name="T13" fmla="*/ 34 h 40"/>
                <a:gd name="T14" fmla="*/ 1 w 34"/>
                <a:gd name="T15" fmla="*/ 28 h 40"/>
                <a:gd name="T16" fmla="*/ 0 w 34"/>
                <a:gd name="T17" fmla="*/ 20 h 40"/>
                <a:gd name="T18" fmla="*/ 1 w 34"/>
                <a:gd name="T19" fmla="*/ 11 h 40"/>
                <a:gd name="T20" fmla="*/ 5 w 34"/>
                <a:gd name="T21" fmla="*/ 5 h 40"/>
                <a:gd name="T22" fmla="*/ 10 w 34"/>
                <a:gd name="T23" fmla="*/ 1 h 40"/>
                <a:gd name="T24" fmla="*/ 17 w 34"/>
                <a:gd name="T25" fmla="*/ 0 h 40"/>
                <a:gd name="T26" fmla="*/ 24 w 34"/>
                <a:gd name="T27" fmla="*/ 1 h 40"/>
                <a:gd name="T28" fmla="*/ 29 w 34"/>
                <a:gd name="T29" fmla="*/ 5 h 40"/>
                <a:gd name="T30" fmla="*/ 33 w 34"/>
                <a:gd name="T31" fmla="*/ 11 h 40"/>
                <a:gd name="T32" fmla="*/ 34 w 34"/>
                <a:gd name="T33" fmla="*/ 19 h 40"/>
                <a:gd name="T34" fmla="*/ 26 w 34"/>
                <a:gd name="T35" fmla="*/ 20 h 40"/>
                <a:gd name="T36" fmla="*/ 26 w 34"/>
                <a:gd name="T37" fmla="*/ 14 h 40"/>
                <a:gd name="T38" fmla="*/ 24 w 34"/>
                <a:gd name="T39" fmla="*/ 10 h 40"/>
                <a:gd name="T40" fmla="*/ 21 w 34"/>
                <a:gd name="T41" fmla="*/ 8 h 40"/>
                <a:gd name="T42" fmla="*/ 17 w 34"/>
                <a:gd name="T43" fmla="*/ 7 h 40"/>
                <a:gd name="T44" fmla="*/ 13 w 34"/>
                <a:gd name="T45" fmla="*/ 8 h 40"/>
                <a:gd name="T46" fmla="*/ 10 w 34"/>
                <a:gd name="T47" fmla="*/ 10 h 40"/>
                <a:gd name="T48" fmla="*/ 8 w 34"/>
                <a:gd name="T49" fmla="*/ 14 h 40"/>
                <a:gd name="T50" fmla="*/ 7 w 34"/>
                <a:gd name="T51" fmla="*/ 19 h 40"/>
                <a:gd name="T52" fmla="*/ 8 w 34"/>
                <a:gd name="T53" fmla="*/ 25 h 40"/>
                <a:gd name="T54" fmla="*/ 10 w 34"/>
                <a:gd name="T55" fmla="*/ 29 h 40"/>
                <a:gd name="T56" fmla="*/ 13 w 34"/>
                <a:gd name="T57" fmla="*/ 32 h 40"/>
                <a:gd name="T58" fmla="*/ 17 w 34"/>
                <a:gd name="T59" fmla="*/ 32 h 40"/>
                <a:gd name="T60" fmla="*/ 21 w 34"/>
                <a:gd name="T61" fmla="*/ 31 h 40"/>
                <a:gd name="T62" fmla="*/ 24 w 34"/>
                <a:gd name="T63" fmla="*/ 29 h 40"/>
                <a:gd name="T64" fmla="*/ 26 w 34"/>
                <a:gd name="T65" fmla="*/ 25 h 40"/>
                <a:gd name="T66" fmla="*/ 26 w 34"/>
                <a:gd name="T67" fmla="*/ 2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4" h="40">
                  <a:moveTo>
                    <a:pt x="34" y="19"/>
                  </a:moveTo>
                  <a:cubicBezTo>
                    <a:pt x="34" y="23"/>
                    <a:pt x="34" y="25"/>
                    <a:pt x="33" y="28"/>
                  </a:cubicBezTo>
                  <a:cubicBezTo>
                    <a:pt x="32" y="30"/>
                    <a:pt x="31" y="33"/>
                    <a:pt x="29" y="34"/>
                  </a:cubicBezTo>
                  <a:cubicBezTo>
                    <a:pt x="28" y="36"/>
                    <a:pt x="26" y="37"/>
                    <a:pt x="24" y="38"/>
                  </a:cubicBezTo>
                  <a:cubicBezTo>
                    <a:pt x="21" y="39"/>
                    <a:pt x="19" y="40"/>
                    <a:pt x="17" y="40"/>
                  </a:cubicBezTo>
                  <a:cubicBezTo>
                    <a:pt x="14" y="40"/>
                    <a:pt x="12" y="39"/>
                    <a:pt x="10" y="38"/>
                  </a:cubicBezTo>
                  <a:cubicBezTo>
                    <a:pt x="8" y="37"/>
                    <a:pt x="6" y="36"/>
                    <a:pt x="5" y="34"/>
                  </a:cubicBezTo>
                  <a:cubicBezTo>
                    <a:pt x="3" y="32"/>
                    <a:pt x="2" y="30"/>
                    <a:pt x="1" y="28"/>
                  </a:cubicBezTo>
                  <a:cubicBezTo>
                    <a:pt x="0" y="25"/>
                    <a:pt x="0" y="23"/>
                    <a:pt x="0" y="20"/>
                  </a:cubicBezTo>
                  <a:cubicBezTo>
                    <a:pt x="0" y="16"/>
                    <a:pt x="0" y="14"/>
                    <a:pt x="1" y="11"/>
                  </a:cubicBezTo>
                  <a:cubicBezTo>
                    <a:pt x="2" y="9"/>
                    <a:pt x="3" y="7"/>
                    <a:pt x="5" y="5"/>
                  </a:cubicBezTo>
                  <a:cubicBezTo>
                    <a:pt x="6" y="3"/>
                    <a:pt x="8" y="2"/>
                    <a:pt x="10" y="1"/>
                  </a:cubicBezTo>
                  <a:cubicBezTo>
                    <a:pt x="12" y="0"/>
                    <a:pt x="14" y="0"/>
                    <a:pt x="17" y="0"/>
                  </a:cubicBezTo>
                  <a:cubicBezTo>
                    <a:pt x="19" y="0"/>
                    <a:pt x="22" y="0"/>
                    <a:pt x="24" y="1"/>
                  </a:cubicBezTo>
                  <a:cubicBezTo>
                    <a:pt x="26" y="2"/>
                    <a:pt x="28" y="3"/>
                    <a:pt x="29" y="5"/>
                  </a:cubicBezTo>
                  <a:cubicBezTo>
                    <a:pt x="31" y="7"/>
                    <a:pt x="32" y="9"/>
                    <a:pt x="33" y="11"/>
                  </a:cubicBezTo>
                  <a:cubicBezTo>
                    <a:pt x="34" y="14"/>
                    <a:pt x="34" y="16"/>
                    <a:pt x="34" y="19"/>
                  </a:cubicBezTo>
                  <a:close/>
                  <a:moveTo>
                    <a:pt x="26" y="20"/>
                  </a:moveTo>
                  <a:cubicBezTo>
                    <a:pt x="26" y="18"/>
                    <a:pt x="26" y="16"/>
                    <a:pt x="26" y="14"/>
                  </a:cubicBezTo>
                  <a:cubicBezTo>
                    <a:pt x="25" y="13"/>
                    <a:pt x="25" y="11"/>
                    <a:pt x="24" y="10"/>
                  </a:cubicBezTo>
                  <a:cubicBezTo>
                    <a:pt x="23" y="9"/>
                    <a:pt x="22" y="8"/>
                    <a:pt x="21" y="8"/>
                  </a:cubicBezTo>
                  <a:cubicBezTo>
                    <a:pt x="19" y="7"/>
                    <a:pt x="18" y="7"/>
                    <a:pt x="17" y="7"/>
                  </a:cubicBezTo>
                  <a:cubicBezTo>
                    <a:pt x="15" y="7"/>
                    <a:pt x="14" y="7"/>
                    <a:pt x="13" y="8"/>
                  </a:cubicBezTo>
                  <a:cubicBezTo>
                    <a:pt x="12" y="8"/>
                    <a:pt x="11" y="9"/>
                    <a:pt x="10" y="10"/>
                  </a:cubicBezTo>
                  <a:cubicBezTo>
                    <a:pt x="9" y="11"/>
                    <a:pt x="8" y="13"/>
                    <a:pt x="8" y="14"/>
                  </a:cubicBezTo>
                  <a:cubicBezTo>
                    <a:pt x="8" y="16"/>
                    <a:pt x="7" y="17"/>
                    <a:pt x="7" y="19"/>
                  </a:cubicBezTo>
                  <a:cubicBezTo>
                    <a:pt x="7" y="21"/>
                    <a:pt x="8" y="23"/>
                    <a:pt x="8" y="25"/>
                  </a:cubicBezTo>
                  <a:cubicBezTo>
                    <a:pt x="9" y="27"/>
                    <a:pt x="9" y="28"/>
                    <a:pt x="10" y="29"/>
                  </a:cubicBezTo>
                  <a:cubicBezTo>
                    <a:pt x="11" y="30"/>
                    <a:pt x="12" y="31"/>
                    <a:pt x="13" y="32"/>
                  </a:cubicBezTo>
                  <a:cubicBezTo>
                    <a:pt x="14" y="32"/>
                    <a:pt x="16" y="32"/>
                    <a:pt x="17" y="32"/>
                  </a:cubicBezTo>
                  <a:cubicBezTo>
                    <a:pt x="18" y="32"/>
                    <a:pt x="20" y="32"/>
                    <a:pt x="21" y="31"/>
                  </a:cubicBezTo>
                  <a:cubicBezTo>
                    <a:pt x="22" y="31"/>
                    <a:pt x="23" y="30"/>
                    <a:pt x="24" y="29"/>
                  </a:cubicBezTo>
                  <a:cubicBezTo>
                    <a:pt x="25" y="27"/>
                    <a:pt x="25" y="26"/>
                    <a:pt x="26" y="25"/>
                  </a:cubicBezTo>
                  <a:cubicBezTo>
                    <a:pt x="26" y="23"/>
                    <a:pt x="26" y="21"/>
                    <a:pt x="26" y="2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799">
                <a:solidFill>
                  <a:schemeClr val="bg1"/>
                </a:solidFill>
              </a:endParaRPr>
            </a:p>
          </p:txBody>
        </p:sp>
        <p:sp>
          <p:nvSpPr>
            <p:cNvPr id="209" name="Freeform 27">
              <a:extLst>
                <a:ext uri="{FF2B5EF4-FFF2-40B4-BE49-F238E27FC236}">
                  <a16:creationId xmlns:a16="http://schemas.microsoft.com/office/drawing/2014/main" id="{39861D7E-D8DA-436F-9E2F-5C08A8BFB4D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344710" y="6212575"/>
              <a:ext cx="78468" cy="99391"/>
            </a:xfrm>
            <a:custGeom>
              <a:avLst/>
              <a:gdLst>
                <a:gd name="T0" fmla="*/ 23 w 31"/>
                <a:gd name="T1" fmla="*/ 39 h 39"/>
                <a:gd name="T2" fmla="*/ 23 w 31"/>
                <a:gd name="T3" fmla="*/ 17 h 39"/>
                <a:gd name="T4" fmla="*/ 21 w 31"/>
                <a:gd name="T5" fmla="*/ 9 h 39"/>
                <a:gd name="T6" fmla="*/ 15 w 31"/>
                <a:gd name="T7" fmla="*/ 7 h 39"/>
                <a:gd name="T8" fmla="*/ 12 w 31"/>
                <a:gd name="T9" fmla="*/ 7 h 39"/>
                <a:gd name="T10" fmla="*/ 9 w 31"/>
                <a:gd name="T11" fmla="*/ 9 h 39"/>
                <a:gd name="T12" fmla="*/ 8 w 31"/>
                <a:gd name="T13" fmla="*/ 12 h 39"/>
                <a:gd name="T14" fmla="*/ 7 w 31"/>
                <a:gd name="T15" fmla="*/ 16 h 39"/>
                <a:gd name="T16" fmla="*/ 7 w 31"/>
                <a:gd name="T17" fmla="*/ 39 h 39"/>
                <a:gd name="T18" fmla="*/ 0 w 31"/>
                <a:gd name="T19" fmla="*/ 39 h 39"/>
                <a:gd name="T20" fmla="*/ 0 w 31"/>
                <a:gd name="T21" fmla="*/ 0 h 39"/>
                <a:gd name="T22" fmla="*/ 7 w 31"/>
                <a:gd name="T23" fmla="*/ 0 h 39"/>
                <a:gd name="T24" fmla="*/ 7 w 31"/>
                <a:gd name="T25" fmla="*/ 4 h 39"/>
                <a:gd name="T26" fmla="*/ 9 w 31"/>
                <a:gd name="T27" fmla="*/ 2 h 39"/>
                <a:gd name="T28" fmla="*/ 11 w 31"/>
                <a:gd name="T29" fmla="*/ 1 h 39"/>
                <a:gd name="T30" fmla="*/ 14 w 31"/>
                <a:gd name="T31" fmla="*/ 0 h 39"/>
                <a:gd name="T32" fmla="*/ 17 w 31"/>
                <a:gd name="T33" fmla="*/ 0 h 39"/>
                <a:gd name="T34" fmla="*/ 23 w 31"/>
                <a:gd name="T35" fmla="*/ 1 h 39"/>
                <a:gd name="T36" fmla="*/ 27 w 31"/>
                <a:gd name="T37" fmla="*/ 4 h 39"/>
                <a:gd name="T38" fmla="*/ 30 w 31"/>
                <a:gd name="T39" fmla="*/ 9 h 39"/>
                <a:gd name="T40" fmla="*/ 31 w 31"/>
                <a:gd name="T41" fmla="*/ 17 h 39"/>
                <a:gd name="T42" fmla="*/ 31 w 31"/>
                <a:gd name="T43" fmla="*/ 39 h 39"/>
                <a:gd name="T44" fmla="*/ 23 w 31"/>
                <a:gd name="T45" fmla="*/ 3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1" h="39">
                  <a:moveTo>
                    <a:pt x="23" y="39"/>
                  </a:moveTo>
                  <a:cubicBezTo>
                    <a:pt x="23" y="17"/>
                    <a:pt x="23" y="17"/>
                    <a:pt x="23" y="17"/>
                  </a:cubicBezTo>
                  <a:cubicBezTo>
                    <a:pt x="23" y="14"/>
                    <a:pt x="23" y="11"/>
                    <a:pt x="21" y="9"/>
                  </a:cubicBezTo>
                  <a:cubicBezTo>
                    <a:pt x="20" y="7"/>
                    <a:pt x="18" y="7"/>
                    <a:pt x="15" y="7"/>
                  </a:cubicBezTo>
                  <a:cubicBezTo>
                    <a:pt x="14" y="7"/>
                    <a:pt x="13" y="7"/>
                    <a:pt x="12" y="7"/>
                  </a:cubicBezTo>
                  <a:cubicBezTo>
                    <a:pt x="11" y="8"/>
                    <a:pt x="10" y="8"/>
                    <a:pt x="9" y="9"/>
                  </a:cubicBezTo>
                  <a:cubicBezTo>
                    <a:pt x="9" y="10"/>
                    <a:pt x="8" y="11"/>
                    <a:pt x="8" y="12"/>
                  </a:cubicBezTo>
                  <a:cubicBezTo>
                    <a:pt x="8" y="14"/>
                    <a:pt x="7" y="15"/>
                    <a:pt x="7" y="16"/>
                  </a:cubicBezTo>
                  <a:cubicBezTo>
                    <a:pt x="7" y="39"/>
                    <a:pt x="7" y="39"/>
                    <a:pt x="7" y="39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8" y="3"/>
                    <a:pt x="8" y="3"/>
                    <a:pt x="9" y="2"/>
                  </a:cubicBezTo>
                  <a:cubicBezTo>
                    <a:pt x="10" y="2"/>
                    <a:pt x="11" y="1"/>
                    <a:pt x="11" y="1"/>
                  </a:cubicBezTo>
                  <a:cubicBezTo>
                    <a:pt x="12" y="0"/>
                    <a:pt x="13" y="0"/>
                    <a:pt x="14" y="0"/>
                  </a:cubicBezTo>
                  <a:cubicBezTo>
                    <a:pt x="15" y="0"/>
                    <a:pt x="16" y="0"/>
                    <a:pt x="17" y="0"/>
                  </a:cubicBezTo>
                  <a:cubicBezTo>
                    <a:pt x="19" y="0"/>
                    <a:pt x="21" y="0"/>
                    <a:pt x="23" y="1"/>
                  </a:cubicBezTo>
                  <a:cubicBezTo>
                    <a:pt x="25" y="1"/>
                    <a:pt x="26" y="2"/>
                    <a:pt x="27" y="4"/>
                  </a:cubicBezTo>
                  <a:cubicBezTo>
                    <a:pt x="28" y="5"/>
                    <a:pt x="29" y="7"/>
                    <a:pt x="30" y="9"/>
                  </a:cubicBezTo>
                  <a:cubicBezTo>
                    <a:pt x="30" y="11"/>
                    <a:pt x="31" y="14"/>
                    <a:pt x="31" y="17"/>
                  </a:cubicBezTo>
                  <a:cubicBezTo>
                    <a:pt x="31" y="39"/>
                    <a:pt x="31" y="39"/>
                    <a:pt x="31" y="39"/>
                  </a:cubicBezTo>
                  <a:lnTo>
                    <a:pt x="23" y="3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799">
                <a:solidFill>
                  <a:schemeClr val="bg1"/>
                </a:solidFill>
              </a:endParaRPr>
            </a:p>
          </p:txBody>
        </p:sp>
        <p:sp>
          <p:nvSpPr>
            <p:cNvPr id="210" name="Freeform 28">
              <a:extLst>
                <a:ext uri="{FF2B5EF4-FFF2-40B4-BE49-F238E27FC236}">
                  <a16:creationId xmlns:a16="http://schemas.microsoft.com/office/drawing/2014/main" id="{8B038F9F-6A9C-4E57-A659-0090AF47059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445845" y="6284068"/>
              <a:ext cx="31387" cy="29643"/>
            </a:xfrm>
            <a:custGeom>
              <a:avLst/>
              <a:gdLst>
                <a:gd name="T0" fmla="*/ 12 w 12"/>
                <a:gd name="T1" fmla="*/ 6 h 12"/>
                <a:gd name="T2" fmla="*/ 11 w 12"/>
                <a:gd name="T3" fmla="*/ 8 h 12"/>
                <a:gd name="T4" fmla="*/ 10 w 12"/>
                <a:gd name="T5" fmla="*/ 10 h 12"/>
                <a:gd name="T6" fmla="*/ 8 w 12"/>
                <a:gd name="T7" fmla="*/ 11 h 12"/>
                <a:gd name="T8" fmla="*/ 6 w 12"/>
                <a:gd name="T9" fmla="*/ 12 h 12"/>
                <a:gd name="T10" fmla="*/ 4 w 12"/>
                <a:gd name="T11" fmla="*/ 11 h 12"/>
                <a:gd name="T12" fmla="*/ 2 w 12"/>
                <a:gd name="T13" fmla="*/ 10 h 12"/>
                <a:gd name="T14" fmla="*/ 1 w 12"/>
                <a:gd name="T15" fmla="*/ 8 h 12"/>
                <a:gd name="T16" fmla="*/ 0 w 12"/>
                <a:gd name="T17" fmla="*/ 6 h 12"/>
                <a:gd name="T18" fmla="*/ 1 w 12"/>
                <a:gd name="T19" fmla="*/ 4 h 12"/>
                <a:gd name="T20" fmla="*/ 2 w 12"/>
                <a:gd name="T21" fmla="*/ 2 h 12"/>
                <a:gd name="T22" fmla="*/ 4 w 12"/>
                <a:gd name="T23" fmla="*/ 0 h 12"/>
                <a:gd name="T24" fmla="*/ 6 w 12"/>
                <a:gd name="T25" fmla="*/ 0 h 12"/>
                <a:gd name="T26" fmla="*/ 8 w 12"/>
                <a:gd name="T27" fmla="*/ 0 h 12"/>
                <a:gd name="T28" fmla="*/ 10 w 12"/>
                <a:gd name="T29" fmla="*/ 2 h 12"/>
                <a:gd name="T30" fmla="*/ 11 w 12"/>
                <a:gd name="T31" fmla="*/ 4 h 12"/>
                <a:gd name="T32" fmla="*/ 12 w 12"/>
                <a:gd name="T33" fmla="*/ 6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2" h="12">
                  <a:moveTo>
                    <a:pt x="12" y="6"/>
                  </a:moveTo>
                  <a:cubicBezTo>
                    <a:pt x="12" y="7"/>
                    <a:pt x="11" y="7"/>
                    <a:pt x="11" y="8"/>
                  </a:cubicBezTo>
                  <a:cubicBezTo>
                    <a:pt x="11" y="9"/>
                    <a:pt x="10" y="9"/>
                    <a:pt x="10" y="10"/>
                  </a:cubicBezTo>
                  <a:cubicBezTo>
                    <a:pt x="9" y="10"/>
                    <a:pt x="9" y="11"/>
                    <a:pt x="8" y="11"/>
                  </a:cubicBezTo>
                  <a:cubicBezTo>
                    <a:pt x="7" y="11"/>
                    <a:pt x="7" y="12"/>
                    <a:pt x="6" y="12"/>
                  </a:cubicBezTo>
                  <a:cubicBezTo>
                    <a:pt x="5" y="12"/>
                    <a:pt x="4" y="11"/>
                    <a:pt x="4" y="11"/>
                  </a:cubicBezTo>
                  <a:cubicBezTo>
                    <a:pt x="3" y="11"/>
                    <a:pt x="2" y="10"/>
                    <a:pt x="2" y="10"/>
                  </a:cubicBezTo>
                  <a:cubicBezTo>
                    <a:pt x="1" y="9"/>
                    <a:pt x="1" y="9"/>
                    <a:pt x="1" y="8"/>
                  </a:cubicBezTo>
                  <a:cubicBezTo>
                    <a:pt x="0" y="7"/>
                    <a:pt x="0" y="7"/>
                    <a:pt x="0" y="6"/>
                  </a:cubicBezTo>
                  <a:cubicBezTo>
                    <a:pt x="0" y="5"/>
                    <a:pt x="0" y="4"/>
                    <a:pt x="1" y="4"/>
                  </a:cubicBezTo>
                  <a:cubicBezTo>
                    <a:pt x="1" y="3"/>
                    <a:pt x="1" y="2"/>
                    <a:pt x="2" y="2"/>
                  </a:cubicBezTo>
                  <a:cubicBezTo>
                    <a:pt x="2" y="1"/>
                    <a:pt x="3" y="1"/>
                    <a:pt x="4" y="0"/>
                  </a:cubicBezTo>
                  <a:cubicBezTo>
                    <a:pt x="4" y="0"/>
                    <a:pt x="5" y="0"/>
                    <a:pt x="6" y="0"/>
                  </a:cubicBezTo>
                  <a:cubicBezTo>
                    <a:pt x="7" y="0"/>
                    <a:pt x="7" y="0"/>
                    <a:pt x="8" y="0"/>
                  </a:cubicBezTo>
                  <a:cubicBezTo>
                    <a:pt x="9" y="1"/>
                    <a:pt x="9" y="1"/>
                    <a:pt x="10" y="2"/>
                  </a:cubicBezTo>
                  <a:cubicBezTo>
                    <a:pt x="10" y="2"/>
                    <a:pt x="11" y="3"/>
                    <a:pt x="11" y="4"/>
                  </a:cubicBezTo>
                  <a:cubicBezTo>
                    <a:pt x="11" y="4"/>
                    <a:pt x="12" y="5"/>
                    <a:pt x="12" y="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799">
                <a:solidFill>
                  <a:schemeClr val="bg1"/>
                </a:solidFill>
              </a:endParaRPr>
            </a:p>
          </p:txBody>
        </p:sp>
        <p:sp>
          <p:nvSpPr>
            <p:cNvPr id="211" name="Freeform 29">
              <a:extLst>
                <a:ext uri="{FF2B5EF4-FFF2-40B4-BE49-F238E27FC236}">
                  <a16:creationId xmlns:a16="http://schemas.microsoft.com/office/drawing/2014/main" id="{15E4EB7D-754D-4053-9A23-596C7CFDA98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540006" y="6181188"/>
              <a:ext cx="97648" cy="130778"/>
            </a:xfrm>
            <a:custGeom>
              <a:avLst/>
              <a:gdLst>
                <a:gd name="T0" fmla="*/ 34 w 56"/>
                <a:gd name="T1" fmla="*/ 11 h 75"/>
                <a:gd name="T2" fmla="*/ 34 w 56"/>
                <a:gd name="T3" fmla="*/ 75 h 75"/>
                <a:gd name="T4" fmla="*/ 22 w 56"/>
                <a:gd name="T5" fmla="*/ 75 h 75"/>
                <a:gd name="T6" fmla="*/ 22 w 56"/>
                <a:gd name="T7" fmla="*/ 11 h 75"/>
                <a:gd name="T8" fmla="*/ 0 w 56"/>
                <a:gd name="T9" fmla="*/ 11 h 75"/>
                <a:gd name="T10" fmla="*/ 0 w 56"/>
                <a:gd name="T11" fmla="*/ 0 h 75"/>
                <a:gd name="T12" fmla="*/ 56 w 56"/>
                <a:gd name="T13" fmla="*/ 0 h 75"/>
                <a:gd name="T14" fmla="*/ 56 w 56"/>
                <a:gd name="T15" fmla="*/ 11 h 75"/>
                <a:gd name="T16" fmla="*/ 34 w 56"/>
                <a:gd name="T17" fmla="*/ 11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6" h="75">
                  <a:moveTo>
                    <a:pt x="34" y="11"/>
                  </a:moveTo>
                  <a:lnTo>
                    <a:pt x="34" y="75"/>
                  </a:lnTo>
                  <a:lnTo>
                    <a:pt x="22" y="75"/>
                  </a:lnTo>
                  <a:lnTo>
                    <a:pt x="22" y="11"/>
                  </a:lnTo>
                  <a:lnTo>
                    <a:pt x="0" y="11"/>
                  </a:lnTo>
                  <a:lnTo>
                    <a:pt x="0" y="0"/>
                  </a:lnTo>
                  <a:lnTo>
                    <a:pt x="56" y="0"/>
                  </a:lnTo>
                  <a:lnTo>
                    <a:pt x="56" y="11"/>
                  </a:lnTo>
                  <a:lnTo>
                    <a:pt x="34" y="1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799">
                <a:solidFill>
                  <a:schemeClr val="bg1"/>
                </a:solidFill>
              </a:endParaRPr>
            </a:p>
          </p:txBody>
        </p:sp>
        <p:sp>
          <p:nvSpPr>
            <p:cNvPr id="212" name="Freeform 30">
              <a:extLst>
                <a:ext uri="{FF2B5EF4-FFF2-40B4-BE49-F238E27FC236}">
                  <a16:creationId xmlns:a16="http://schemas.microsoft.com/office/drawing/2014/main" id="{28E147CB-2B8F-497B-B00B-C25E679DC5E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651603" y="6174213"/>
              <a:ext cx="80211" cy="137753"/>
            </a:xfrm>
            <a:custGeom>
              <a:avLst/>
              <a:gdLst>
                <a:gd name="T0" fmla="*/ 24 w 31"/>
                <a:gd name="T1" fmla="*/ 54 h 54"/>
                <a:gd name="T2" fmla="*/ 24 w 31"/>
                <a:gd name="T3" fmla="*/ 32 h 54"/>
                <a:gd name="T4" fmla="*/ 22 w 31"/>
                <a:gd name="T5" fmla="*/ 24 h 54"/>
                <a:gd name="T6" fmla="*/ 16 w 31"/>
                <a:gd name="T7" fmla="*/ 22 h 54"/>
                <a:gd name="T8" fmla="*/ 13 w 31"/>
                <a:gd name="T9" fmla="*/ 22 h 54"/>
                <a:gd name="T10" fmla="*/ 10 w 31"/>
                <a:gd name="T11" fmla="*/ 24 h 54"/>
                <a:gd name="T12" fmla="*/ 8 w 31"/>
                <a:gd name="T13" fmla="*/ 27 h 54"/>
                <a:gd name="T14" fmla="*/ 8 w 31"/>
                <a:gd name="T15" fmla="*/ 31 h 54"/>
                <a:gd name="T16" fmla="*/ 8 w 31"/>
                <a:gd name="T17" fmla="*/ 54 h 54"/>
                <a:gd name="T18" fmla="*/ 0 w 31"/>
                <a:gd name="T19" fmla="*/ 54 h 54"/>
                <a:gd name="T20" fmla="*/ 0 w 31"/>
                <a:gd name="T21" fmla="*/ 4 h 54"/>
                <a:gd name="T22" fmla="*/ 8 w 31"/>
                <a:gd name="T23" fmla="*/ 0 h 54"/>
                <a:gd name="T24" fmla="*/ 8 w 31"/>
                <a:gd name="T25" fmla="*/ 19 h 54"/>
                <a:gd name="T26" fmla="*/ 10 w 31"/>
                <a:gd name="T27" fmla="*/ 17 h 54"/>
                <a:gd name="T28" fmla="*/ 12 w 31"/>
                <a:gd name="T29" fmla="*/ 16 h 54"/>
                <a:gd name="T30" fmla="*/ 15 w 31"/>
                <a:gd name="T31" fmla="*/ 15 h 54"/>
                <a:gd name="T32" fmla="*/ 18 w 31"/>
                <a:gd name="T33" fmla="*/ 15 h 54"/>
                <a:gd name="T34" fmla="*/ 24 w 31"/>
                <a:gd name="T35" fmla="*/ 16 h 54"/>
                <a:gd name="T36" fmla="*/ 28 w 31"/>
                <a:gd name="T37" fmla="*/ 19 h 54"/>
                <a:gd name="T38" fmla="*/ 30 w 31"/>
                <a:gd name="T39" fmla="*/ 24 h 54"/>
                <a:gd name="T40" fmla="*/ 31 w 31"/>
                <a:gd name="T41" fmla="*/ 32 h 54"/>
                <a:gd name="T42" fmla="*/ 31 w 31"/>
                <a:gd name="T43" fmla="*/ 54 h 54"/>
                <a:gd name="T44" fmla="*/ 24 w 31"/>
                <a:gd name="T45" fmla="*/ 54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1" h="54">
                  <a:moveTo>
                    <a:pt x="24" y="54"/>
                  </a:moveTo>
                  <a:cubicBezTo>
                    <a:pt x="24" y="32"/>
                    <a:pt x="24" y="32"/>
                    <a:pt x="24" y="32"/>
                  </a:cubicBezTo>
                  <a:cubicBezTo>
                    <a:pt x="24" y="28"/>
                    <a:pt x="23" y="26"/>
                    <a:pt x="22" y="24"/>
                  </a:cubicBezTo>
                  <a:cubicBezTo>
                    <a:pt x="21" y="22"/>
                    <a:pt x="19" y="22"/>
                    <a:pt x="16" y="22"/>
                  </a:cubicBezTo>
                  <a:cubicBezTo>
                    <a:pt x="15" y="22"/>
                    <a:pt x="14" y="22"/>
                    <a:pt x="13" y="22"/>
                  </a:cubicBezTo>
                  <a:cubicBezTo>
                    <a:pt x="12" y="22"/>
                    <a:pt x="11" y="23"/>
                    <a:pt x="10" y="24"/>
                  </a:cubicBezTo>
                  <a:cubicBezTo>
                    <a:pt x="9" y="25"/>
                    <a:pt x="9" y="26"/>
                    <a:pt x="8" y="27"/>
                  </a:cubicBezTo>
                  <a:cubicBezTo>
                    <a:pt x="8" y="28"/>
                    <a:pt x="8" y="30"/>
                    <a:pt x="8" y="31"/>
                  </a:cubicBezTo>
                  <a:cubicBezTo>
                    <a:pt x="8" y="54"/>
                    <a:pt x="8" y="54"/>
                    <a:pt x="8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19"/>
                    <a:pt x="8" y="19"/>
                    <a:pt x="8" y="19"/>
                  </a:cubicBezTo>
                  <a:cubicBezTo>
                    <a:pt x="8" y="18"/>
                    <a:pt x="9" y="18"/>
                    <a:pt x="10" y="17"/>
                  </a:cubicBezTo>
                  <a:cubicBezTo>
                    <a:pt x="10" y="17"/>
                    <a:pt x="11" y="16"/>
                    <a:pt x="12" y="16"/>
                  </a:cubicBezTo>
                  <a:cubicBezTo>
                    <a:pt x="13" y="15"/>
                    <a:pt x="14" y="15"/>
                    <a:pt x="15" y="15"/>
                  </a:cubicBezTo>
                  <a:cubicBezTo>
                    <a:pt x="16" y="15"/>
                    <a:pt x="17" y="15"/>
                    <a:pt x="18" y="15"/>
                  </a:cubicBezTo>
                  <a:cubicBezTo>
                    <a:pt x="20" y="15"/>
                    <a:pt x="22" y="15"/>
                    <a:pt x="24" y="16"/>
                  </a:cubicBezTo>
                  <a:cubicBezTo>
                    <a:pt x="25" y="16"/>
                    <a:pt x="27" y="17"/>
                    <a:pt x="28" y="19"/>
                  </a:cubicBezTo>
                  <a:cubicBezTo>
                    <a:pt x="29" y="20"/>
                    <a:pt x="30" y="22"/>
                    <a:pt x="30" y="24"/>
                  </a:cubicBezTo>
                  <a:cubicBezTo>
                    <a:pt x="31" y="27"/>
                    <a:pt x="31" y="29"/>
                    <a:pt x="31" y="32"/>
                  </a:cubicBezTo>
                  <a:cubicBezTo>
                    <a:pt x="31" y="54"/>
                    <a:pt x="31" y="54"/>
                    <a:pt x="31" y="54"/>
                  </a:cubicBezTo>
                  <a:lnTo>
                    <a:pt x="24" y="5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799">
                <a:solidFill>
                  <a:schemeClr val="bg1"/>
                </a:solidFill>
              </a:endParaRPr>
            </a:p>
          </p:txBody>
        </p:sp>
        <p:sp>
          <p:nvSpPr>
            <p:cNvPr id="213" name="Freeform 31">
              <a:extLst>
                <a:ext uri="{FF2B5EF4-FFF2-40B4-BE49-F238E27FC236}">
                  <a16:creationId xmlns:a16="http://schemas.microsoft.com/office/drawing/2014/main" id="{E68BC676-C787-429D-B59B-1A5CE062F78A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2750996" y="6212575"/>
              <a:ext cx="85443" cy="101135"/>
            </a:xfrm>
            <a:custGeom>
              <a:avLst/>
              <a:gdLst>
                <a:gd name="T0" fmla="*/ 33 w 33"/>
                <a:gd name="T1" fmla="*/ 19 h 40"/>
                <a:gd name="T2" fmla="*/ 33 w 33"/>
                <a:gd name="T3" fmla="*/ 21 h 40"/>
                <a:gd name="T4" fmla="*/ 33 w 33"/>
                <a:gd name="T5" fmla="*/ 22 h 40"/>
                <a:gd name="T6" fmla="*/ 7 w 33"/>
                <a:gd name="T7" fmla="*/ 22 h 40"/>
                <a:gd name="T8" fmla="*/ 8 w 33"/>
                <a:gd name="T9" fmla="*/ 27 h 40"/>
                <a:gd name="T10" fmla="*/ 11 w 33"/>
                <a:gd name="T11" fmla="*/ 30 h 40"/>
                <a:gd name="T12" fmla="*/ 13 w 33"/>
                <a:gd name="T13" fmla="*/ 32 h 40"/>
                <a:gd name="T14" fmla="*/ 17 w 33"/>
                <a:gd name="T15" fmla="*/ 33 h 40"/>
                <a:gd name="T16" fmla="*/ 19 w 33"/>
                <a:gd name="T17" fmla="*/ 33 h 40"/>
                <a:gd name="T18" fmla="*/ 21 w 33"/>
                <a:gd name="T19" fmla="*/ 32 h 40"/>
                <a:gd name="T20" fmla="*/ 23 w 33"/>
                <a:gd name="T21" fmla="*/ 31 h 40"/>
                <a:gd name="T22" fmla="*/ 25 w 33"/>
                <a:gd name="T23" fmla="*/ 30 h 40"/>
                <a:gd name="T24" fmla="*/ 30 w 33"/>
                <a:gd name="T25" fmla="*/ 35 h 40"/>
                <a:gd name="T26" fmla="*/ 27 w 33"/>
                <a:gd name="T27" fmla="*/ 37 h 40"/>
                <a:gd name="T28" fmla="*/ 24 w 33"/>
                <a:gd name="T29" fmla="*/ 38 h 40"/>
                <a:gd name="T30" fmla="*/ 21 w 33"/>
                <a:gd name="T31" fmla="*/ 39 h 40"/>
                <a:gd name="T32" fmla="*/ 16 w 33"/>
                <a:gd name="T33" fmla="*/ 40 h 40"/>
                <a:gd name="T34" fmla="*/ 12 w 33"/>
                <a:gd name="T35" fmla="*/ 39 h 40"/>
                <a:gd name="T36" fmla="*/ 8 w 33"/>
                <a:gd name="T37" fmla="*/ 37 h 40"/>
                <a:gd name="T38" fmla="*/ 5 w 33"/>
                <a:gd name="T39" fmla="*/ 34 h 40"/>
                <a:gd name="T40" fmla="*/ 2 w 33"/>
                <a:gd name="T41" fmla="*/ 31 h 40"/>
                <a:gd name="T42" fmla="*/ 0 w 33"/>
                <a:gd name="T43" fmla="*/ 26 h 40"/>
                <a:gd name="T44" fmla="*/ 0 w 33"/>
                <a:gd name="T45" fmla="*/ 20 h 40"/>
                <a:gd name="T46" fmla="*/ 1 w 33"/>
                <a:gd name="T47" fmla="*/ 11 h 40"/>
                <a:gd name="T48" fmla="*/ 4 w 33"/>
                <a:gd name="T49" fmla="*/ 5 h 40"/>
                <a:gd name="T50" fmla="*/ 10 w 33"/>
                <a:gd name="T51" fmla="*/ 1 h 40"/>
                <a:gd name="T52" fmla="*/ 17 w 33"/>
                <a:gd name="T53" fmla="*/ 0 h 40"/>
                <a:gd name="T54" fmla="*/ 24 w 33"/>
                <a:gd name="T55" fmla="*/ 1 h 40"/>
                <a:gd name="T56" fmla="*/ 29 w 33"/>
                <a:gd name="T57" fmla="*/ 5 h 40"/>
                <a:gd name="T58" fmla="*/ 32 w 33"/>
                <a:gd name="T59" fmla="*/ 11 h 40"/>
                <a:gd name="T60" fmla="*/ 33 w 33"/>
                <a:gd name="T61" fmla="*/ 19 h 40"/>
                <a:gd name="T62" fmla="*/ 25 w 33"/>
                <a:gd name="T63" fmla="*/ 16 h 40"/>
                <a:gd name="T64" fmla="*/ 24 w 33"/>
                <a:gd name="T65" fmla="*/ 12 h 40"/>
                <a:gd name="T66" fmla="*/ 23 w 33"/>
                <a:gd name="T67" fmla="*/ 9 h 40"/>
                <a:gd name="T68" fmla="*/ 20 w 33"/>
                <a:gd name="T69" fmla="*/ 7 h 40"/>
                <a:gd name="T70" fmla="*/ 16 w 33"/>
                <a:gd name="T71" fmla="*/ 6 h 40"/>
                <a:gd name="T72" fmla="*/ 13 w 33"/>
                <a:gd name="T73" fmla="*/ 7 h 40"/>
                <a:gd name="T74" fmla="*/ 10 w 33"/>
                <a:gd name="T75" fmla="*/ 9 h 40"/>
                <a:gd name="T76" fmla="*/ 8 w 33"/>
                <a:gd name="T77" fmla="*/ 12 h 40"/>
                <a:gd name="T78" fmla="*/ 7 w 33"/>
                <a:gd name="T79" fmla="*/ 16 h 40"/>
                <a:gd name="T80" fmla="*/ 25 w 33"/>
                <a:gd name="T81" fmla="*/ 1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3" h="40">
                  <a:moveTo>
                    <a:pt x="33" y="19"/>
                  </a:moveTo>
                  <a:cubicBezTo>
                    <a:pt x="33" y="19"/>
                    <a:pt x="33" y="20"/>
                    <a:pt x="33" y="21"/>
                  </a:cubicBezTo>
                  <a:cubicBezTo>
                    <a:pt x="33" y="21"/>
                    <a:pt x="33" y="22"/>
                    <a:pt x="33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4"/>
                    <a:pt x="8" y="26"/>
                    <a:pt x="8" y="27"/>
                  </a:cubicBezTo>
                  <a:cubicBezTo>
                    <a:pt x="9" y="28"/>
                    <a:pt x="10" y="29"/>
                    <a:pt x="11" y="30"/>
                  </a:cubicBezTo>
                  <a:cubicBezTo>
                    <a:pt x="11" y="31"/>
                    <a:pt x="12" y="32"/>
                    <a:pt x="13" y="32"/>
                  </a:cubicBezTo>
                  <a:cubicBezTo>
                    <a:pt x="15" y="33"/>
                    <a:pt x="16" y="33"/>
                    <a:pt x="17" y="33"/>
                  </a:cubicBezTo>
                  <a:cubicBezTo>
                    <a:pt x="18" y="33"/>
                    <a:pt x="18" y="33"/>
                    <a:pt x="19" y="33"/>
                  </a:cubicBezTo>
                  <a:cubicBezTo>
                    <a:pt x="20" y="32"/>
                    <a:pt x="21" y="32"/>
                    <a:pt x="21" y="32"/>
                  </a:cubicBezTo>
                  <a:cubicBezTo>
                    <a:pt x="22" y="32"/>
                    <a:pt x="23" y="31"/>
                    <a:pt x="23" y="31"/>
                  </a:cubicBezTo>
                  <a:cubicBezTo>
                    <a:pt x="24" y="31"/>
                    <a:pt x="24" y="30"/>
                    <a:pt x="25" y="30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29" y="35"/>
                    <a:pt x="28" y="36"/>
                    <a:pt x="27" y="37"/>
                  </a:cubicBezTo>
                  <a:cubicBezTo>
                    <a:pt x="26" y="37"/>
                    <a:pt x="25" y="38"/>
                    <a:pt x="24" y="38"/>
                  </a:cubicBezTo>
                  <a:cubicBezTo>
                    <a:pt x="23" y="39"/>
                    <a:pt x="22" y="39"/>
                    <a:pt x="21" y="39"/>
                  </a:cubicBezTo>
                  <a:cubicBezTo>
                    <a:pt x="19" y="39"/>
                    <a:pt x="18" y="40"/>
                    <a:pt x="16" y="40"/>
                  </a:cubicBezTo>
                  <a:cubicBezTo>
                    <a:pt x="15" y="40"/>
                    <a:pt x="13" y="39"/>
                    <a:pt x="12" y="39"/>
                  </a:cubicBezTo>
                  <a:cubicBezTo>
                    <a:pt x="10" y="38"/>
                    <a:pt x="9" y="38"/>
                    <a:pt x="8" y="37"/>
                  </a:cubicBezTo>
                  <a:cubicBezTo>
                    <a:pt x="7" y="36"/>
                    <a:pt x="6" y="35"/>
                    <a:pt x="5" y="34"/>
                  </a:cubicBezTo>
                  <a:cubicBezTo>
                    <a:pt x="4" y="34"/>
                    <a:pt x="3" y="32"/>
                    <a:pt x="2" y="31"/>
                  </a:cubicBezTo>
                  <a:cubicBezTo>
                    <a:pt x="1" y="29"/>
                    <a:pt x="1" y="28"/>
                    <a:pt x="0" y="26"/>
                  </a:cubicBezTo>
                  <a:cubicBezTo>
                    <a:pt x="0" y="24"/>
                    <a:pt x="0" y="22"/>
                    <a:pt x="0" y="20"/>
                  </a:cubicBezTo>
                  <a:cubicBezTo>
                    <a:pt x="0" y="16"/>
                    <a:pt x="0" y="13"/>
                    <a:pt x="1" y="11"/>
                  </a:cubicBezTo>
                  <a:cubicBezTo>
                    <a:pt x="2" y="8"/>
                    <a:pt x="3" y="6"/>
                    <a:pt x="4" y="5"/>
                  </a:cubicBezTo>
                  <a:cubicBezTo>
                    <a:pt x="6" y="3"/>
                    <a:pt x="8" y="2"/>
                    <a:pt x="10" y="1"/>
                  </a:cubicBezTo>
                  <a:cubicBezTo>
                    <a:pt x="12" y="0"/>
                    <a:pt x="14" y="0"/>
                    <a:pt x="17" y="0"/>
                  </a:cubicBezTo>
                  <a:cubicBezTo>
                    <a:pt x="19" y="0"/>
                    <a:pt x="22" y="0"/>
                    <a:pt x="24" y="1"/>
                  </a:cubicBezTo>
                  <a:cubicBezTo>
                    <a:pt x="26" y="2"/>
                    <a:pt x="27" y="4"/>
                    <a:pt x="29" y="5"/>
                  </a:cubicBezTo>
                  <a:cubicBezTo>
                    <a:pt x="30" y="7"/>
                    <a:pt x="31" y="9"/>
                    <a:pt x="32" y="11"/>
                  </a:cubicBezTo>
                  <a:cubicBezTo>
                    <a:pt x="32" y="14"/>
                    <a:pt x="33" y="16"/>
                    <a:pt x="33" y="19"/>
                  </a:cubicBezTo>
                  <a:close/>
                  <a:moveTo>
                    <a:pt x="25" y="16"/>
                  </a:moveTo>
                  <a:cubicBezTo>
                    <a:pt x="25" y="15"/>
                    <a:pt x="25" y="13"/>
                    <a:pt x="24" y="12"/>
                  </a:cubicBezTo>
                  <a:cubicBezTo>
                    <a:pt x="24" y="11"/>
                    <a:pt x="24" y="10"/>
                    <a:pt x="23" y="9"/>
                  </a:cubicBezTo>
                  <a:cubicBezTo>
                    <a:pt x="22" y="8"/>
                    <a:pt x="21" y="8"/>
                    <a:pt x="20" y="7"/>
                  </a:cubicBezTo>
                  <a:cubicBezTo>
                    <a:pt x="19" y="7"/>
                    <a:pt x="18" y="6"/>
                    <a:pt x="16" y="6"/>
                  </a:cubicBezTo>
                  <a:cubicBezTo>
                    <a:pt x="15" y="6"/>
                    <a:pt x="14" y="7"/>
                    <a:pt x="13" y="7"/>
                  </a:cubicBezTo>
                  <a:cubicBezTo>
                    <a:pt x="12" y="7"/>
                    <a:pt x="11" y="8"/>
                    <a:pt x="10" y="9"/>
                  </a:cubicBezTo>
                  <a:cubicBezTo>
                    <a:pt x="9" y="10"/>
                    <a:pt x="9" y="11"/>
                    <a:pt x="8" y="12"/>
                  </a:cubicBezTo>
                  <a:cubicBezTo>
                    <a:pt x="8" y="13"/>
                    <a:pt x="7" y="14"/>
                    <a:pt x="7" y="16"/>
                  </a:cubicBezTo>
                  <a:lnTo>
                    <a:pt x="25" y="1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799">
                <a:solidFill>
                  <a:schemeClr val="bg1"/>
                </a:solidFill>
              </a:endParaRPr>
            </a:p>
          </p:txBody>
        </p:sp>
        <p:sp>
          <p:nvSpPr>
            <p:cNvPr id="214" name="Freeform 32">
              <a:extLst>
                <a:ext uri="{FF2B5EF4-FFF2-40B4-BE49-F238E27FC236}">
                  <a16:creationId xmlns:a16="http://schemas.microsoft.com/office/drawing/2014/main" id="{71266960-73CB-44B9-9A97-810858989148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2902698" y="6174213"/>
              <a:ext cx="80211" cy="139497"/>
            </a:xfrm>
            <a:custGeom>
              <a:avLst/>
              <a:gdLst>
                <a:gd name="T0" fmla="*/ 32 w 32"/>
                <a:gd name="T1" fmla="*/ 35 h 55"/>
                <a:gd name="T2" fmla="*/ 31 w 32"/>
                <a:gd name="T3" fmla="*/ 44 h 55"/>
                <a:gd name="T4" fmla="*/ 28 w 32"/>
                <a:gd name="T5" fmla="*/ 50 h 55"/>
                <a:gd name="T6" fmla="*/ 23 w 32"/>
                <a:gd name="T7" fmla="*/ 53 h 55"/>
                <a:gd name="T8" fmla="*/ 17 w 32"/>
                <a:gd name="T9" fmla="*/ 55 h 55"/>
                <a:gd name="T10" fmla="*/ 12 w 32"/>
                <a:gd name="T11" fmla="*/ 53 h 55"/>
                <a:gd name="T12" fmla="*/ 7 w 32"/>
                <a:gd name="T13" fmla="*/ 50 h 55"/>
                <a:gd name="T14" fmla="*/ 7 w 32"/>
                <a:gd name="T15" fmla="*/ 54 h 55"/>
                <a:gd name="T16" fmla="*/ 0 w 32"/>
                <a:gd name="T17" fmla="*/ 54 h 55"/>
                <a:gd name="T18" fmla="*/ 0 w 32"/>
                <a:gd name="T19" fmla="*/ 4 h 55"/>
                <a:gd name="T20" fmla="*/ 7 w 32"/>
                <a:gd name="T21" fmla="*/ 0 h 55"/>
                <a:gd name="T22" fmla="*/ 7 w 32"/>
                <a:gd name="T23" fmla="*/ 19 h 55"/>
                <a:gd name="T24" fmla="*/ 10 w 32"/>
                <a:gd name="T25" fmla="*/ 17 h 55"/>
                <a:gd name="T26" fmla="*/ 12 w 32"/>
                <a:gd name="T27" fmla="*/ 16 h 55"/>
                <a:gd name="T28" fmla="*/ 14 w 32"/>
                <a:gd name="T29" fmla="*/ 15 h 55"/>
                <a:gd name="T30" fmla="*/ 17 w 32"/>
                <a:gd name="T31" fmla="*/ 15 h 55"/>
                <a:gd name="T32" fmla="*/ 23 w 32"/>
                <a:gd name="T33" fmla="*/ 16 h 55"/>
                <a:gd name="T34" fmla="*/ 28 w 32"/>
                <a:gd name="T35" fmla="*/ 19 h 55"/>
                <a:gd name="T36" fmla="*/ 31 w 32"/>
                <a:gd name="T37" fmla="*/ 26 h 55"/>
                <a:gd name="T38" fmla="*/ 32 w 32"/>
                <a:gd name="T39" fmla="*/ 35 h 55"/>
                <a:gd name="T40" fmla="*/ 25 w 32"/>
                <a:gd name="T41" fmla="*/ 35 h 55"/>
                <a:gd name="T42" fmla="*/ 23 w 32"/>
                <a:gd name="T43" fmla="*/ 25 h 55"/>
                <a:gd name="T44" fmla="*/ 16 w 32"/>
                <a:gd name="T45" fmla="*/ 22 h 55"/>
                <a:gd name="T46" fmla="*/ 14 w 32"/>
                <a:gd name="T47" fmla="*/ 22 h 55"/>
                <a:gd name="T48" fmla="*/ 11 w 32"/>
                <a:gd name="T49" fmla="*/ 23 h 55"/>
                <a:gd name="T50" fmla="*/ 9 w 32"/>
                <a:gd name="T51" fmla="*/ 25 h 55"/>
                <a:gd name="T52" fmla="*/ 7 w 32"/>
                <a:gd name="T53" fmla="*/ 26 h 55"/>
                <a:gd name="T54" fmla="*/ 7 w 32"/>
                <a:gd name="T55" fmla="*/ 43 h 55"/>
                <a:gd name="T56" fmla="*/ 9 w 32"/>
                <a:gd name="T57" fmla="*/ 44 h 55"/>
                <a:gd name="T58" fmla="*/ 11 w 32"/>
                <a:gd name="T59" fmla="*/ 46 h 55"/>
                <a:gd name="T60" fmla="*/ 14 w 32"/>
                <a:gd name="T61" fmla="*/ 47 h 55"/>
                <a:gd name="T62" fmla="*/ 16 w 32"/>
                <a:gd name="T63" fmla="*/ 48 h 55"/>
                <a:gd name="T64" fmla="*/ 23 w 32"/>
                <a:gd name="T65" fmla="*/ 45 h 55"/>
                <a:gd name="T66" fmla="*/ 25 w 32"/>
                <a:gd name="T67" fmla="*/ 35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2" h="55">
                  <a:moveTo>
                    <a:pt x="32" y="35"/>
                  </a:moveTo>
                  <a:cubicBezTo>
                    <a:pt x="32" y="38"/>
                    <a:pt x="32" y="41"/>
                    <a:pt x="31" y="44"/>
                  </a:cubicBezTo>
                  <a:cubicBezTo>
                    <a:pt x="30" y="46"/>
                    <a:pt x="29" y="48"/>
                    <a:pt x="28" y="50"/>
                  </a:cubicBezTo>
                  <a:cubicBezTo>
                    <a:pt x="26" y="51"/>
                    <a:pt x="25" y="53"/>
                    <a:pt x="23" y="53"/>
                  </a:cubicBezTo>
                  <a:cubicBezTo>
                    <a:pt x="21" y="54"/>
                    <a:pt x="19" y="55"/>
                    <a:pt x="17" y="55"/>
                  </a:cubicBezTo>
                  <a:cubicBezTo>
                    <a:pt x="15" y="55"/>
                    <a:pt x="13" y="54"/>
                    <a:pt x="12" y="53"/>
                  </a:cubicBezTo>
                  <a:cubicBezTo>
                    <a:pt x="10" y="52"/>
                    <a:pt x="9" y="51"/>
                    <a:pt x="7" y="50"/>
                  </a:cubicBezTo>
                  <a:cubicBezTo>
                    <a:pt x="7" y="54"/>
                    <a:pt x="7" y="54"/>
                    <a:pt x="7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8" y="18"/>
                    <a:pt x="9" y="18"/>
                    <a:pt x="10" y="17"/>
                  </a:cubicBezTo>
                  <a:cubicBezTo>
                    <a:pt x="10" y="17"/>
                    <a:pt x="11" y="16"/>
                    <a:pt x="12" y="16"/>
                  </a:cubicBezTo>
                  <a:cubicBezTo>
                    <a:pt x="12" y="16"/>
                    <a:pt x="13" y="15"/>
                    <a:pt x="14" y="15"/>
                  </a:cubicBezTo>
                  <a:cubicBezTo>
                    <a:pt x="15" y="15"/>
                    <a:pt x="16" y="15"/>
                    <a:pt x="17" y="15"/>
                  </a:cubicBezTo>
                  <a:cubicBezTo>
                    <a:pt x="20" y="15"/>
                    <a:pt x="21" y="15"/>
                    <a:pt x="23" y="16"/>
                  </a:cubicBezTo>
                  <a:cubicBezTo>
                    <a:pt x="25" y="16"/>
                    <a:pt x="27" y="18"/>
                    <a:pt x="28" y="19"/>
                  </a:cubicBezTo>
                  <a:cubicBezTo>
                    <a:pt x="29" y="21"/>
                    <a:pt x="30" y="23"/>
                    <a:pt x="31" y="26"/>
                  </a:cubicBezTo>
                  <a:cubicBezTo>
                    <a:pt x="32" y="28"/>
                    <a:pt x="32" y="32"/>
                    <a:pt x="32" y="35"/>
                  </a:cubicBezTo>
                  <a:close/>
                  <a:moveTo>
                    <a:pt x="25" y="35"/>
                  </a:moveTo>
                  <a:cubicBezTo>
                    <a:pt x="25" y="31"/>
                    <a:pt x="24" y="27"/>
                    <a:pt x="23" y="25"/>
                  </a:cubicBezTo>
                  <a:cubicBezTo>
                    <a:pt x="21" y="23"/>
                    <a:pt x="19" y="22"/>
                    <a:pt x="16" y="22"/>
                  </a:cubicBezTo>
                  <a:cubicBezTo>
                    <a:pt x="15" y="22"/>
                    <a:pt x="14" y="22"/>
                    <a:pt x="14" y="22"/>
                  </a:cubicBezTo>
                  <a:cubicBezTo>
                    <a:pt x="13" y="22"/>
                    <a:pt x="12" y="23"/>
                    <a:pt x="11" y="23"/>
                  </a:cubicBezTo>
                  <a:cubicBezTo>
                    <a:pt x="10" y="23"/>
                    <a:pt x="10" y="24"/>
                    <a:pt x="9" y="25"/>
                  </a:cubicBezTo>
                  <a:cubicBezTo>
                    <a:pt x="8" y="25"/>
                    <a:pt x="8" y="26"/>
                    <a:pt x="7" y="26"/>
                  </a:cubicBezTo>
                  <a:cubicBezTo>
                    <a:pt x="7" y="43"/>
                    <a:pt x="7" y="43"/>
                    <a:pt x="7" y="43"/>
                  </a:cubicBezTo>
                  <a:cubicBezTo>
                    <a:pt x="8" y="43"/>
                    <a:pt x="8" y="44"/>
                    <a:pt x="9" y="44"/>
                  </a:cubicBezTo>
                  <a:cubicBezTo>
                    <a:pt x="10" y="45"/>
                    <a:pt x="10" y="45"/>
                    <a:pt x="11" y="46"/>
                  </a:cubicBezTo>
                  <a:cubicBezTo>
                    <a:pt x="12" y="46"/>
                    <a:pt x="13" y="47"/>
                    <a:pt x="14" y="47"/>
                  </a:cubicBezTo>
                  <a:cubicBezTo>
                    <a:pt x="15" y="47"/>
                    <a:pt x="15" y="48"/>
                    <a:pt x="16" y="48"/>
                  </a:cubicBezTo>
                  <a:cubicBezTo>
                    <a:pt x="19" y="48"/>
                    <a:pt x="21" y="47"/>
                    <a:pt x="23" y="45"/>
                  </a:cubicBezTo>
                  <a:cubicBezTo>
                    <a:pt x="24" y="43"/>
                    <a:pt x="25" y="39"/>
                    <a:pt x="25" y="3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799">
                <a:solidFill>
                  <a:schemeClr val="bg1"/>
                </a:solidFill>
              </a:endParaRPr>
            </a:p>
          </p:txBody>
        </p:sp>
        <p:sp>
          <p:nvSpPr>
            <p:cNvPr id="215" name="Freeform 33">
              <a:extLst>
                <a:ext uri="{FF2B5EF4-FFF2-40B4-BE49-F238E27FC236}">
                  <a16:creationId xmlns:a16="http://schemas.microsoft.com/office/drawing/2014/main" id="{3FF3AC5A-B742-4B29-8E04-03A71D82B9A6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2998603" y="6212575"/>
              <a:ext cx="83698" cy="101135"/>
            </a:xfrm>
            <a:custGeom>
              <a:avLst/>
              <a:gdLst>
                <a:gd name="T0" fmla="*/ 33 w 33"/>
                <a:gd name="T1" fmla="*/ 19 h 40"/>
                <a:gd name="T2" fmla="*/ 33 w 33"/>
                <a:gd name="T3" fmla="*/ 21 h 40"/>
                <a:gd name="T4" fmla="*/ 33 w 33"/>
                <a:gd name="T5" fmla="*/ 22 h 40"/>
                <a:gd name="T6" fmla="*/ 8 w 33"/>
                <a:gd name="T7" fmla="*/ 22 h 40"/>
                <a:gd name="T8" fmla="*/ 9 w 33"/>
                <a:gd name="T9" fmla="*/ 27 h 40"/>
                <a:gd name="T10" fmla="*/ 11 w 33"/>
                <a:gd name="T11" fmla="*/ 30 h 40"/>
                <a:gd name="T12" fmla="*/ 14 w 33"/>
                <a:gd name="T13" fmla="*/ 32 h 40"/>
                <a:gd name="T14" fmla="*/ 17 w 33"/>
                <a:gd name="T15" fmla="*/ 33 h 40"/>
                <a:gd name="T16" fmla="*/ 20 w 33"/>
                <a:gd name="T17" fmla="*/ 33 h 40"/>
                <a:gd name="T18" fmla="*/ 22 w 33"/>
                <a:gd name="T19" fmla="*/ 32 h 40"/>
                <a:gd name="T20" fmla="*/ 24 w 33"/>
                <a:gd name="T21" fmla="*/ 31 h 40"/>
                <a:gd name="T22" fmla="*/ 26 w 33"/>
                <a:gd name="T23" fmla="*/ 30 h 40"/>
                <a:gd name="T24" fmla="*/ 30 w 33"/>
                <a:gd name="T25" fmla="*/ 35 h 40"/>
                <a:gd name="T26" fmla="*/ 28 w 33"/>
                <a:gd name="T27" fmla="*/ 37 h 40"/>
                <a:gd name="T28" fmla="*/ 25 w 33"/>
                <a:gd name="T29" fmla="*/ 38 h 40"/>
                <a:gd name="T30" fmla="*/ 21 w 33"/>
                <a:gd name="T31" fmla="*/ 39 h 40"/>
                <a:gd name="T32" fmla="*/ 17 w 33"/>
                <a:gd name="T33" fmla="*/ 40 h 40"/>
                <a:gd name="T34" fmla="*/ 12 w 33"/>
                <a:gd name="T35" fmla="*/ 39 h 40"/>
                <a:gd name="T36" fmla="*/ 8 w 33"/>
                <a:gd name="T37" fmla="*/ 37 h 40"/>
                <a:gd name="T38" fmla="*/ 5 w 33"/>
                <a:gd name="T39" fmla="*/ 34 h 40"/>
                <a:gd name="T40" fmla="*/ 3 w 33"/>
                <a:gd name="T41" fmla="*/ 31 h 40"/>
                <a:gd name="T42" fmla="*/ 1 w 33"/>
                <a:gd name="T43" fmla="*/ 26 h 40"/>
                <a:gd name="T44" fmla="*/ 0 w 33"/>
                <a:gd name="T45" fmla="*/ 20 h 40"/>
                <a:gd name="T46" fmla="*/ 2 w 33"/>
                <a:gd name="T47" fmla="*/ 11 h 40"/>
                <a:gd name="T48" fmla="*/ 5 w 33"/>
                <a:gd name="T49" fmla="*/ 5 h 40"/>
                <a:gd name="T50" fmla="*/ 10 w 33"/>
                <a:gd name="T51" fmla="*/ 1 h 40"/>
                <a:gd name="T52" fmla="*/ 17 w 33"/>
                <a:gd name="T53" fmla="*/ 0 h 40"/>
                <a:gd name="T54" fmla="*/ 24 w 33"/>
                <a:gd name="T55" fmla="*/ 1 h 40"/>
                <a:gd name="T56" fmla="*/ 29 w 33"/>
                <a:gd name="T57" fmla="*/ 5 h 40"/>
                <a:gd name="T58" fmla="*/ 32 w 33"/>
                <a:gd name="T59" fmla="*/ 11 h 40"/>
                <a:gd name="T60" fmla="*/ 33 w 33"/>
                <a:gd name="T61" fmla="*/ 19 h 40"/>
                <a:gd name="T62" fmla="*/ 26 w 33"/>
                <a:gd name="T63" fmla="*/ 16 h 40"/>
                <a:gd name="T64" fmla="*/ 25 w 33"/>
                <a:gd name="T65" fmla="*/ 12 h 40"/>
                <a:gd name="T66" fmla="*/ 23 w 33"/>
                <a:gd name="T67" fmla="*/ 9 h 40"/>
                <a:gd name="T68" fmla="*/ 21 w 33"/>
                <a:gd name="T69" fmla="*/ 7 h 40"/>
                <a:gd name="T70" fmla="*/ 17 w 33"/>
                <a:gd name="T71" fmla="*/ 6 h 40"/>
                <a:gd name="T72" fmla="*/ 13 w 33"/>
                <a:gd name="T73" fmla="*/ 7 h 40"/>
                <a:gd name="T74" fmla="*/ 11 w 33"/>
                <a:gd name="T75" fmla="*/ 9 h 40"/>
                <a:gd name="T76" fmla="*/ 9 w 33"/>
                <a:gd name="T77" fmla="*/ 12 h 40"/>
                <a:gd name="T78" fmla="*/ 8 w 33"/>
                <a:gd name="T79" fmla="*/ 16 h 40"/>
                <a:gd name="T80" fmla="*/ 26 w 33"/>
                <a:gd name="T81" fmla="*/ 1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3" h="40">
                  <a:moveTo>
                    <a:pt x="33" y="19"/>
                  </a:moveTo>
                  <a:cubicBezTo>
                    <a:pt x="33" y="19"/>
                    <a:pt x="33" y="20"/>
                    <a:pt x="33" y="21"/>
                  </a:cubicBezTo>
                  <a:cubicBezTo>
                    <a:pt x="33" y="21"/>
                    <a:pt x="33" y="22"/>
                    <a:pt x="33" y="22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24"/>
                    <a:pt x="8" y="26"/>
                    <a:pt x="9" y="27"/>
                  </a:cubicBezTo>
                  <a:cubicBezTo>
                    <a:pt x="10" y="28"/>
                    <a:pt x="10" y="29"/>
                    <a:pt x="11" y="30"/>
                  </a:cubicBezTo>
                  <a:cubicBezTo>
                    <a:pt x="12" y="31"/>
                    <a:pt x="13" y="32"/>
                    <a:pt x="14" y="32"/>
                  </a:cubicBezTo>
                  <a:cubicBezTo>
                    <a:pt x="15" y="33"/>
                    <a:pt x="16" y="33"/>
                    <a:pt x="17" y="33"/>
                  </a:cubicBezTo>
                  <a:cubicBezTo>
                    <a:pt x="18" y="33"/>
                    <a:pt x="19" y="33"/>
                    <a:pt x="20" y="33"/>
                  </a:cubicBezTo>
                  <a:cubicBezTo>
                    <a:pt x="21" y="32"/>
                    <a:pt x="21" y="32"/>
                    <a:pt x="22" y="32"/>
                  </a:cubicBezTo>
                  <a:cubicBezTo>
                    <a:pt x="23" y="32"/>
                    <a:pt x="23" y="31"/>
                    <a:pt x="24" y="31"/>
                  </a:cubicBezTo>
                  <a:cubicBezTo>
                    <a:pt x="24" y="31"/>
                    <a:pt x="25" y="30"/>
                    <a:pt x="26" y="30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29" y="35"/>
                    <a:pt x="28" y="36"/>
                    <a:pt x="28" y="37"/>
                  </a:cubicBezTo>
                  <a:cubicBezTo>
                    <a:pt x="27" y="37"/>
                    <a:pt x="26" y="38"/>
                    <a:pt x="25" y="38"/>
                  </a:cubicBezTo>
                  <a:cubicBezTo>
                    <a:pt x="24" y="39"/>
                    <a:pt x="23" y="39"/>
                    <a:pt x="21" y="39"/>
                  </a:cubicBezTo>
                  <a:cubicBezTo>
                    <a:pt x="20" y="39"/>
                    <a:pt x="19" y="40"/>
                    <a:pt x="17" y="40"/>
                  </a:cubicBezTo>
                  <a:cubicBezTo>
                    <a:pt x="15" y="40"/>
                    <a:pt x="14" y="39"/>
                    <a:pt x="12" y="39"/>
                  </a:cubicBezTo>
                  <a:cubicBezTo>
                    <a:pt x="11" y="38"/>
                    <a:pt x="10" y="38"/>
                    <a:pt x="8" y="37"/>
                  </a:cubicBezTo>
                  <a:cubicBezTo>
                    <a:pt x="7" y="36"/>
                    <a:pt x="6" y="35"/>
                    <a:pt x="5" y="34"/>
                  </a:cubicBezTo>
                  <a:cubicBezTo>
                    <a:pt x="5" y="34"/>
                    <a:pt x="4" y="32"/>
                    <a:pt x="3" y="31"/>
                  </a:cubicBezTo>
                  <a:cubicBezTo>
                    <a:pt x="2" y="29"/>
                    <a:pt x="1" y="28"/>
                    <a:pt x="1" y="26"/>
                  </a:cubicBezTo>
                  <a:cubicBezTo>
                    <a:pt x="1" y="24"/>
                    <a:pt x="0" y="22"/>
                    <a:pt x="0" y="20"/>
                  </a:cubicBezTo>
                  <a:cubicBezTo>
                    <a:pt x="0" y="16"/>
                    <a:pt x="1" y="13"/>
                    <a:pt x="2" y="11"/>
                  </a:cubicBezTo>
                  <a:cubicBezTo>
                    <a:pt x="2" y="8"/>
                    <a:pt x="4" y="6"/>
                    <a:pt x="5" y="5"/>
                  </a:cubicBezTo>
                  <a:cubicBezTo>
                    <a:pt x="7" y="3"/>
                    <a:pt x="8" y="2"/>
                    <a:pt x="10" y="1"/>
                  </a:cubicBezTo>
                  <a:cubicBezTo>
                    <a:pt x="12" y="0"/>
                    <a:pt x="15" y="0"/>
                    <a:pt x="17" y="0"/>
                  </a:cubicBezTo>
                  <a:cubicBezTo>
                    <a:pt x="20" y="0"/>
                    <a:pt x="22" y="0"/>
                    <a:pt x="24" y="1"/>
                  </a:cubicBezTo>
                  <a:cubicBezTo>
                    <a:pt x="26" y="2"/>
                    <a:pt x="28" y="4"/>
                    <a:pt x="29" y="5"/>
                  </a:cubicBezTo>
                  <a:cubicBezTo>
                    <a:pt x="31" y="7"/>
                    <a:pt x="32" y="9"/>
                    <a:pt x="32" y="11"/>
                  </a:cubicBezTo>
                  <a:cubicBezTo>
                    <a:pt x="33" y="14"/>
                    <a:pt x="33" y="16"/>
                    <a:pt x="33" y="19"/>
                  </a:cubicBezTo>
                  <a:close/>
                  <a:moveTo>
                    <a:pt x="26" y="16"/>
                  </a:moveTo>
                  <a:cubicBezTo>
                    <a:pt x="26" y="15"/>
                    <a:pt x="25" y="13"/>
                    <a:pt x="25" y="12"/>
                  </a:cubicBezTo>
                  <a:cubicBezTo>
                    <a:pt x="25" y="11"/>
                    <a:pt x="24" y="10"/>
                    <a:pt x="23" y="9"/>
                  </a:cubicBezTo>
                  <a:cubicBezTo>
                    <a:pt x="23" y="8"/>
                    <a:pt x="22" y="8"/>
                    <a:pt x="21" y="7"/>
                  </a:cubicBezTo>
                  <a:cubicBezTo>
                    <a:pt x="20" y="7"/>
                    <a:pt x="18" y="6"/>
                    <a:pt x="17" y="6"/>
                  </a:cubicBezTo>
                  <a:cubicBezTo>
                    <a:pt x="15" y="6"/>
                    <a:pt x="14" y="7"/>
                    <a:pt x="13" y="7"/>
                  </a:cubicBezTo>
                  <a:cubicBezTo>
                    <a:pt x="12" y="7"/>
                    <a:pt x="11" y="8"/>
                    <a:pt x="11" y="9"/>
                  </a:cubicBezTo>
                  <a:cubicBezTo>
                    <a:pt x="10" y="10"/>
                    <a:pt x="9" y="11"/>
                    <a:pt x="9" y="12"/>
                  </a:cubicBezTo>
                  <a:cubicBezTo>
                    <a:pt x="8" y="13"/>
                    <a:pt x="8" y="14"/>
                    <a:pt x="8" y="16"/>
                  </a:cubicBezTo>
                  <a:lnTo>
                    <a:pt x="26" y="1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799">
                <a:solidFill>
                  <a:schemeClr val="bg1"/>
                </a:solidFill>
              </a:endParaRPr>
            </a:p>
          </p:txBody>
        </p:sp>
        <p:sp>
          <p:nvSpPr>
            <p:cNvPr id="216" name="Freeform 34">
              <a:extLst>
                <a:ext uri="{FF2B5EF4-FFF2-40B4-BE49-F238E27FC236}">
                  <a16:creationId xmlns:a16="http://schemas.microsoft.com/office/drawing/2014/main" id="{0C912743-E24B-4E48-8196-5FBD1ECEE9A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096251" y="6174213"/>
              <a:ext cx="55799" cy="139497"/>
            </a:xfrm>
            <a:custGeom>
              <a:avLst/>
              <a:gdLst>
                <a:gd name="T0" fmla="*/ 21 w 22"/>
                <a:gd name="T1" fmla="*/ 53 h 55"/>
                <a:gd name="T2" fmla="*/ 18 w 22"/>
                <a:gd name="T3" fmla="*/ 54 h 55"/>
                <a:gd name="T4" fmla="*/ 14 w 22"/>
                <a:gd name="T5" fmla="*/ 55 h 55"/>
                <a:gd name="T6" fmla="*/ 10 w 22"/>
                <a:gd name="T7" fmla="*/ 54 h 55"/>
                <a:gd name="T8" fmla="*/ 8 w 22"/>
                <a:gd name="T9" fmla="*/ 52 h 55"/>
                <a:gd name="T10" fmla="*/ 6 w 22"/>
                <a:gd name="T11" fmla="*/ 49 h 55"/>
                <a:gd name="T12" fmla="*/ 5 w 22"/>
                <a:gd name="T13" fmla="*/ 44 h 55"/>
                <a:gd name="T14" fmla="*/ 5 w 22"/>
                <a:gd name="T15" fmla="*/ 22 h 55"/>
                <a:gd name="T16" fmla="*/ 0 w 22"/>
                <a:gd name="T17" fmla="*/ 22 h 55"/>
                <a:gd name="T18" fmla="*/ 0 w 22"/>
                <a:gd name="T19" fmla="*/ 15 h 55"/>
                <a:gd name="T20" fmla="*/ 5 w 22"/>
                <a:gd name="T21" fmla="*/ 15 h 55"/>
                <a:gd name="T22" fmla="*/ 5 w 22"/>
                <a:gd name="T23" fmla="*/ 4 h 55"/>
                <a:gd name="T24" fmla="*/ 12 w 22"/>
                <a:gd name="T25" fmla="*/ 0 h 55"/>
                <a:gd name="T26" fmla="*/ 12 w 22"/>
                <a:gd name="T27" fmla="*/ 15 h 55"/>
                <a:gd name="T28" fmla="*/ 22 w 22"/>
                <a:gd name="T29" fmla="*/ 15 h 55"/>
                <a:gd name="T30" fmla="*/ 22 w 22"/>
                <a:gd name="T31" fmla="*/ 22 h 55"/>
                <a:gd name="T32" fmla="*/ 12 w 22"/>
                <a:gd name="T33" fmla="*/ 22 h 55"/>
                <a:gd name="T34" fmla="*/ 12 w 22"/>
                <a:gd name="T35" fmla="*/ 43 h 55"/>
                <a:gd name="T36" fmla="*/ 13 w 22"/>
                <a:gd name="T37" fmla="*/ 45 h 55"/>
                <a:gd name="T38" fmla="*/ 13 w 22"/>
                <a:gd name="T39" fmla="*/ 47 h 55"/>
                <a:gd name="T40" fmla="*/ 15 w 22"/>
                <a:gd name="T41" fmla="*/ 47 h 55"/>
                <a:gd name="T42" fmla="*/ 16 w 22"/>
                <a:gd name="T43" fmla="*/ 48 h 55"/>
                <a:gd name="T44" fmla="*/ 19 w 22"/>
                <a:gd name="T45" fmla="*/ 47 h 55"/>
                <a:gd name="T46" fmla="*/ 22 w 22"/>
                <a:gd name="T47" fmla="*/ 46 h 55"/>
                <a:gd name="T48" fmla="*/ 21 w 22"/>
                <a:gd name="T49" fmla="*/ 53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2" h="55">
                  <a:moveTo>
                    <a:pt x="21" y="53"/>
                  </a:moveTo>
                  <a:cubicBezTo>
                    <a:pt x="20" y="53"/>
                    <a:pt x="19" y="54"/>
                    <a:pt x="18" y="54"/>
                  </a:cubicBezTo>
                  <a:cubicBezTo>
                    <a:pt x="17" y="54"/>
                    <a:pt x="15" y="55"/>
                    <a:pt x="14" y="55"/>
                  </a:cubicBezTo>
                  <a:cubicBezTo>
                    <a:pt x="12" y="55"/>
                    <a:pt x="11" y="54"/>
                    <a:pt x="10" y="54"/>
                  </a:cubicBezTo>
                  <a:cubicBezTo>
                    <a:pt x="9" y="54"/>
                    <a:pt x="8" y="53"/>
                    <a:pt x="8" y="52"/>
                  </a:cubicBezTo>
                  <a:cubicBezTo>
                    <a:pt x="7" y="51"/>
                    <a:pt x="6" y="50"/>
                    <a:pt x="6" y="49"/>
                  </a:cubicBezTo>
                  <a:cubicBezTo>
                    <a:pt x="5" y="48"/>
                    <a:pt x="5" y="46"/>
                    <a:pt x="5" y="44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15"/>
                    <a:pt x="12" y="15"/>
                    <a:pt x="12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2" y="43"/>
                    <a:pt x="12" y="43"/>
                    <a:pt x="12" y="43"/>
                  </a:cubicBezTo>
                  <a:cubicBezTo>
                    <a:pt x="12" y="44"/>
                    <a:pt x="13" y="45"/>
                    <a:pt x="13" y="45"/>
                  </a:cubicBezTo>
                  <a:cubicBezTo>
                    <a:pt x="13" y="46"/>
                    <a:pt x="13" y="46"/>
                    <a:pt x="13" y="47"/>
                  </a:cubicBezTo>
                  <a:cubicBezTo>
                    <a:pt x="14" y="47"/>
                    <a:pt x="14" y="47"/>
                    <a:pt x="15" y="47"/>
                  </a:cubicBezTo>
                  <a:cubicBezTo>
                    <a:pt x="15" y="48"/>
                    <a:pt x="16" y="48"/>
                    <a:pt x="16" y="48"/>
                  </a:cubicBezTo>
                  <a:cubicBezTo>
                    <a:pt x="17" y="48"/>
                    <a:pt x="18" y="48"/>
                    <a:pt x="19" y="47"/>
                  </a:cubicBezTo>
                  <a:cubicBezTo>
                    <a:pt x="20" y="47"/>
                    <a:pt x="21" y="47"/>
                    <a:pt x="22" y="46"/>
                  </a:cubicBezTo>
                  <a:lnTo>
                    <a:pt x="21" y="5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799">
                <a:solidFill>
                  <a:schemeClr val="bg1"/>
                </a:solidFill>
              </a:endParaRPr>
            </a:p>
          </p:txBody>
        </p:sp>
        <p:sp>
          <p:nvSpPr>
            <p:cNvPr id="217" name="Freeform 35">
              <a:extLst>
                <a:ext uri="{FF2B5EF4-FFF2-40B4-BE49-F238E27FC236}">
                  <a16:creationId xmlns:a16="http://schemas.microsoft.com/office/drawing/2014/main" id="{6E2F01F4-1410-4FE1-B043-EA97A1541F3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164256" y="6174213"/>
              <a:ext cx="55799" cy="139497"/>
            </a:xfrm>
            <a:custGeom>
              <a:avLst/>
              <a:gdLst>
                <a:gd name="T0" fmla="*/ 21 w 22"/>
                <a:gd name="T1" fmla="*/ 53 h 55"/>
                <a:gd name="T2" fmla="*/ 18 w 22"/>
                <a:gd name="T3" fmla="*/ 54 h 55"/>
                <a:gd name="T4" fmla="*/ 14 w 22"/>
                <a:gd name="T5" fmla="*/ 55 h 55"/>
                <a:gd name="T6" fmla="*/ 10 w 22"/>
                <a:gd name="T7" fmla="*/ 54 h 55"/>
                <a:gd name="T8" fmla="*/ 7 w 22"/>
                <a:gd name="T9" fmla="*/ 52 h 55"/>
                <a:gd name="T10" fmla="*/ 6 w 22"/>
                <a:gd name="T11" fmla="*/ 49 h 55"/>
                <a:gd name="T12" fmla="*/ 5 w 22"/>
                <a:gd name="T13" fmla="*/ 44 h 55"/>
                <a:gd name="T14" fmla="*/ 5 w 22"/>
                <a:gd name="T15" fmla="*/ 22 h 55"/>
                <a:gd name="T16" fmla="*/ 0 w 22"/>
                <a:gd name="T17" fmla="*/ 22 h 55"/>
                <a:gd name="T18" fmla="*/ 0 w 22"/>
                <a:gd name="T19" fmla="*/ 15 h 55"/>
                <a:gd name="T20" fmla="*/ 5 w 22"/>
                <a:gd name="T21" fmla="*/ 15 h 55"/>
                <a:gd name="T22" fmla="*/ 5 w 22"/>
                <a:gd name="T23" fmla="*/ 4 h 55"/>
                <a:gd name="T24" fmla="*/ 12 w 22"/>
                <a:gd name="T25" fmla="*/ 0 h 55"/>
                <a:gd name="T26" fmla="*/ 12 w 22"/>
                <a:gd name="T27" fmla="*/ 15 h 55"/>
                <a:gd name="T28" fmla="*/ 22 w 22"/>
                <a:gd name="T29" fmla="*/ 15 h 55"/>
                <a:gd name="T30" fmla="*/ 22 w 22"/>
                <a:gd name="T31" fmla="*/ 22 h 55"/>
                <a:gd name="T32" fmla="*/ 12 w 22"/>
                <a:gd name="T33" fmla="*/ 22 h 55"/>
                <a:gd name="T34" fmla="*/ 12 w 22"/>
                <a:gd name="T35" fmla="*/ 43 h 55"/>
                <a:gd name="T36" fmla="*/ 13 w 22"/>
                <a:gd name="T37" fmla="*/ 45 h 55"/>
                <a:gd name="T38" fmla="*/ 13 w 22"/>
                <a:gd name="T39" fmla="*/ 47 h 55"/>
                <a:gd name="T40" fmla="*/ 15 w 22"/>
                <a:gd name="T41" fmla="*/ 47 h 55"/>
                <a:gd name="T42" fmla="*/ 16 w 22"/>
                <a:gd name="T43" fmla="*/ 48 h 55"/>
                <a:gd name="T44" fmla="*/ 19 w 22"/>
                <a:gd name="T45" fmla="*/ 47 h 55"/>
                <a:gd name="T46" fmla="*/ 22 w 22"/>
                <a:gd name="T47" fmla="*/ 46 h 55"/>
                <a:gd name="T48" fmla="*/ 21 w 22"/>
                <a:gd name="T49" fmla="*/ 53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2" h="55">
                  <a:moveTo>
                    <a:pt x="21" y="53"/>
                  </a:moveTo>
                  <a:cubicBezTo>
                    <a:pt x="20" y="53"/>
                    <a:pt x="19" y="54"/>
                    <a:pt x="18" y="54"/>
                  </a:cubicBezTo>
                  <a:cubicBezTo>
                    <a:pt x="16" y="54"/>
                    <a:pt x="15" y="55"/>
                    <a:pt x="14" y="55"/>
                  </a:cubicBezTo>
                  <a:cubicBezTo>
                    <a:pt x="12" y="55"/>
                    <a:pt x="11" y="54"/>
                    <a:pt x="10" y="54"/>
                  </a:cubicBezTo>
                  <a:cubicBezTo>
                    <a:pt x="9" y="54"/>
                    <a:pt x="8" y="53"/>
                    <a:pt x="7" y="52"/>
                  </a:cubicBezTo>
                  <a:cubicBezTo>
                    <a:pt x="7" y="51"/>
                    <a:pt x="6" y="50"/>
                    <a:pt x="6" y="49"/>
                  </a:cubicBezTo>
                  <a:cubicBezTo>
                    <a:pt x="5" y="48"/>
                    <a:pt x="5" y="46"/>
                    <a:pt x="5" y="44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15"/>
                    <a:pt x="12" y="15"/>
                    <a:pt x="12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2" y="43"/>
                    <a:pt x="12" y="43"/>
                    <a:pt x="12" y="43"/>
                  </a:cubicBezTo>
                  <a:cubicBezTo>
                    <a:pt x="12" y="44"/>
                    <a:pt x="12" y="45"/>
                    <a:pt x="13" y="45"/>
                  </a:cubicBezTo>
                  <a:cubicBezTo>
                    <a:pt x="13" y="46"/>
                    <a:pt x="13" y="46"/>
                    <a:pt x="13" y="47"/>
                  </a:cubicBezTo>
                  <a:cubicBezTo>
                    <a:pt x="14" y="47"/>
                    <a:pt x="14" y="47"/>
                    <a:pt x="15" y="47"/>
                  </a:cubicBezTo>
                  <a:cubicBezTo>
                    <a:pt x="15" y="48"/>
                    <a:pt x="16" y="48"/>
                    <a:pt x="16" y="48"/>
                  </a:cubicBezTo>
                  <a:cubicBezTo>
                    <a:pt x="17" y="48"/>
                    <a:pt x="18" y="48"/>
                    <a:pt x="19" y="47"/>
                  </a:cubicBezTo>
                  <a:cubicBezTo>
                    <a:pt x="20" y="47"/>
                    <a:pt x="21" y="47"/>
                    <a:pt x="22" y="46"/>
                  </a:cubicBezTo>
                  <a:lnTo>
                    <a:pt x="21" y="5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799">
                <a:solidFill>
                  <a:schemeClr val="bg1"/>
                </a:solidFill>
              </a:endParaRPr>
            </a:p>
          </p:txBody>
        </p:sp>
        <p:sp>
          <p:nvSpPr>
            <p:cNvPr id="218" name="Freeform 36">
              <a:extLst>
                <a:ext uri="{FF2B5EF4-FFF2-40B4-BE49-F238E27FC236}">
                  <a16:creationId xmlns:a16="http://schemas.microsoft.com/office/drawing/2014/main" id="{58ACFF1C-49F0-414E-B9E3-DE4E9FFAA38A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3234004" y="6212575"/>
              <a:ext cx="83698" cy="101135"/>
            </a:xfrm>
            <a:custGeom>
              <a:avLst/>
              <a:gdLst>
                <a:gd name="T0" fmla="*/ 33 w 33"/>
                <a:gd name="T1" fmla="*/ 19 h 40"/>
                <a:gd name="T2" fmla="*/ 33 w 33"/>
                <a:gd name="T3" fmla="*/ 21 h 40"/>
                <a:gd name="T4" fmla="*/ 33 w 33"/>
                <a:gd name="T5" fmla="*/ 22 h 40"/>
                <a:gd name="T6" fmla="*/ 8 w 33"/>
                <a:gd name="T7" fmla="*/ 22 h 40"/>
                <a:gd name="T8" fmla="*/ 9 w 33"/>
                <a:gd name="T9" fmla="*/ 27 h 40"/>
                <a:gd name="T10" fmla="*/ 11 w 33"/>
                <a:gd name="T11" fmla="*/ 30 h 40"/>
                <a:gd name="T12" fmla="*/ 14 w 33"/>
                <a:gd name="T13" fmla="*/ 32 h 40"/>
                <a:gd name="T14" fmla="*/ 17 w 33"/>
                <a:gd name="T15" fmla="*/ 33 h 40"/>
                <a:gd name="T16" fmla="*/ 20 w 33"/>
                <a:gd name="T17" fmla="*/ 33 h 40"/>
                <a:gd name="T18" fmla="*/ 22 w 33"/>
                <a:gd name="T19" fmla="*/ 32 h 40"/>
                <a:gd name="T20" fmla="*/ 24 w 33"/>
                <a:gd name="T21" fmla="*/ 31 h 40"/>
                <a:gd name="T22" fmla="*/ 26 w 33"/>
                <a:gd name="T23" fmla="*/ 30 h 40"/>
                <a:gd name="T24" fmla="*/ 30 w 33"/>
                <a:gd name="T25" fmla="*/ 35 h 40"/>
                <a:gd name="T26" fmla="*/ 27 w 33"/>
                <a:gd name="T27" fmla="*/ 37 h 40"/>
                <a:gd name="T28" fmla="*/ 25 w 33"/>
                <a:gd name="T29" fmla="*/ 38 h 40"/>
                <a:gd name="T30" fmla="*/ 21 w 33"/>
                <a:gd name="T31" fmla="*/ 39 h 40"/>
                <a:gd name="T32" fmla="*/ 17 w 33"/>
                <a:gd name="T33" fmla="*/ 40 h 40"/>
                <a:gd name="T34" fmla="*/ 12 w 33"/>
                <a:gd name="T35" fmla="*/ 39 h 40"/>
                <a:gd name="T36" fmla="*/ 8 w 33"/>
                <a:gd name="T37" fmla="*/ 37 h 40"/>
                <a:gd name="T38" fmla="*/ 5 w 33"/>
                <a:gd name="T39" fmla="*/ 34 h 40"/>
                <a:gd name="T40" fmla="*/ 3 w 33"/>
                <a:gd name="T41" fmla="*/ 31 h 40"/>
                <a:gd name="T42" fmla="*/ 1 w 33"/>
                <a:gd name="T43" fmla="*/ 26 h 40"/>
                <a:gd name="T44" fmla="*/ 0 w 33"/>
                <a:gd name="T45" fmla="*/ 20 h 40"/>
                <a:gd name="T46" fmla="*/ 2 w 33"/>
                <a:gd name="T47" fmla="*/ 11 h 40"/>
                <a:gd name="T48" fmla="*/ 5 w 33"/>
                <a:gd name="T49" fmla="*/ 5 h 40"/>
                <a:gd name="T50" fmla="*/ 10 w 33"/>
                <a:gd name="T51" fmla="*/ 1 h 40"/>
                <a:gd name="T52" fmla="*/ 17 w 33"/>
                <a:gd name="T53" fmla="*/ 0 h 40"/>
                <a:gd name="T54" fmla="*/ 24 w 33"/>
                <a:gd name="T55" fmla="*/ 1 h 40"/>
                <a:gd name="T56" fmla="*/ 29 w 33"/>
                <a:gd name="T57" fmla="*/ 5 h 40"/>
                <a:gd name="T58" fmla="*/ 32 w 33"/>
                <a:gd name="T59" fmla="*/ 11 h 40"/>
                <a:gd name="T60" fmla="*/ 33 w 33"/>
                <a:gd name="T61" fmla="*/ 19 h 40"/>
                <a:gd name="T62" fmla="*/ 26 w 33"/>
                <a:gd name="T63" fmla="*/ 16 h 40"/>
                <a:gd name="T64" fmla="*/ 25 w 33"/>
                <a:gd name="T65" fmla="*/ 12 h 40"/>
                <a:gd name="T66" fmla="*/ 23 w 33"/>
                <a:gd name="T67" fmla="*/ 9 h 40"/>
                <a:gd name="T68" fmla="*/ 21 w 33"/>
                <a:gd name="T69" fmla="*/ 7 h 40"/>
                <a:gd name="T70" fmla="*/ 17 w 33"/>
                <a:gd name="T71" fmla="*/ 6 h 40"/>
                <a:gd name="T72" fmla="*/ 13 w 33"/>
                <a:gd name="T73" fmla="*/ 7 h 40"/>
                <a:gd name="T74" fmla="*/ 11 w 33"/>
                <a:gd name="T75" fmla="*/ 9 h 40"/>
                <a:gd name="T76" fmla="*/ 9 w 33"/>
                <a:gd name="T77" fmla="*/ 12 h 40"/>
                <a:gd name="T78" fmla="*/ 8 w 33"/>
                <a:gd name="T79" fmla="*/ 16 h 40"/>
                <a:gd name="T80" fmla="*/ 26 w 33"/>
                <a:gd name="T81" fmla="*/ 1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3" h="40">
                  <a:moveTo>
                    <a:pt x="33" y="19"/>
                  </a:moveTo>
                  <a:cubicBezTo>
                    <a:pt x="33" y="19"/>
                    <a:pt x="33" y="20"/>
                    <a:pt x="33" y="21"/>
                  </a:cubicBezTo>
                  <a:cubicBezTo>
                    <a:pt x="33" y="21"/>
                    <a:pt x="33" y="22"/>
                    <a:pt x="33" y="22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24"/>
                    <a:pt x="8" y="26"/>
                    <a:pt x="9" y="27"/>
                  </a:cubicBezTo>
                  <a:cubicBezTo>
                    <a:pt x="10" y="28"/>
                    <a:pt x="10" y="29"/>
                    <a:pt x="11" y="30"/>
                  </a:cubicBezTo>
                  <a:cubicBezTo>
                    <a:pt x="12" y="31"/>
                    <a:pt x="13" y="32"/>
                    <a:pt x="14" y="32"/>
                  </a:cubicBezTo>
                  <a:cubicBezTo>
                    <a:pt x="15" y="33"/>
                    <a:pt x="16" y="33"/>
                    <a:pt x="17" y="33"/>
                  </a:cubicBezTo>
                  <a:cubicBezTo>
                    <a:pt x="18" y="33"/>
                    <a:pt x="19" y="33"/>
                    <a:pt x="20" y="33"/>
                  </a:cubicBezTo>
                  <a:cubicBezTo>
                    <a:pt x="21" y="32"/>
                    <a:pt x="21" y="32"/>
                    <a:pt x="22" y="32"/>
                  </a:cubicBezTo>
                  <a:cubicBezTo>
                    <a:pt x="23" y="32"/>
                    <a:pt x="23" y="31"/>
                    <a:pt x="24" y="31"/>
                  </a:cubicBezTo>
                  <a:cubicBezTo>
                    <a:pt x="24" y="31"/>
                    <a:pt x="25" y="30"/>
                    <a:pt x="26" y="30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29" y="35"/>
                    <a:pt x="28" y="36"/>
                    <a:pt x="27" y="37"/>
                  </a:cubicBezTo>
                  <a:cubicBezTo>
                    <a:pt x="27" y="37"/>
                    <a:pt x="26" y="38"/>
                    <a:pt x="25" y="38"/>
                  </a:cubicBezTo>
                  <a:cubicBezTo>
                    <a:pt x="24" y="39"/>
                    <a:pt x="22" y="39"/>
                    <a:pt x="21" y="39"/>
                  </a:cubicBezTo>
                  <a:cubicBezTo>
                    <a:pt x="20" y="39"/>
                    <a:pt x="19" y="40"/>
                    <a:pt x="17" y="40"/>
                  </a:cubicBezTo>
                  <a:cubicBezTo>
                    <a:pt x="15" y="40"/>
                    <a:pt x="14" y="39"/>
                    <a:pt x="12" y="39"/>
                  </a:cubicBezTo>
                  <a:cubicBezTo>
                    <a:pt x="11" y="38"/>
                    <a:pt x="10" y="38"/>
                    <a:pt x="8" y="37"/>
                  </a:cubicBezTo>
                  <a:cubicBezTo>
                    <a:pt x="7" y="36"/>
                    <a:pt x="6" y="35"/>
                    <a:pt x="5" y="34"/>
                  </a:cubicBezTo>
                  <a:cubicBezTo>
                    <a:pt x="5" y="34"/>
                    <a:pt x="4" y="32"/>
                    <a:pt x="3" y="31"/>
                  </a:cubicBezTo>
                  <a:cubicBezTo>
                    <a:pt x="2" y="29"/>
                    <a:pt x="1" y="28"/>
                    <a:pt x="1" y="26"/>
                  </a:cubicBezTo>
                  <a:cubicBezTo>
                    <a:pt x="1" y="24"/>
                    <a:pt x="0" y="22"/>
                    <a:pt x="0" y="20"/>
                  </a:cubicBezTo>
                  <a:cubicBezTo>
                    <a:pt x="0" y="16"/>
                    <a:pt x="1" y="13"/>
                    <a:pt x="2" y="11"/>
                  </a:cubicBezTo>
                  <a:cubicBezTo>
                    <a:pt x="2" y="8"/>
                    <a:pt x="4" y="6"/>
                    <a:pt x="5" y="5"/>
                  </a:cubicBezTo>
                  <a:cubicBezTo>
                    <a:pt x="6" y="3"/>
                    <a:pt x="8" y="2"/>
                    <a:pt x="10" y="1"/>
                  </a:cubicBezTo>
                  <a:cubicBezTo>
                    <a:pt x="12" y="0"/>
                    <a:pt x="15" y="0"/>
                    <a:pt x="17" y="0"/>
                  </a:cubicBezTo>
                  <a:cubicBezTo>
                    <a:pt x="20" y="0"/>
                    <a:pt x="22" y="0"/>
                    <a:pt x="24" y="1"/>
                  </a:cubicBezTo>
                  <a:cubicBezTo>
                    <a:pt x="26" y="2"/>
                    <a:pt x="28" y="4"/>
                    <a:pt x="29" y="5"/>
                  </a:cubicBezTo>
                  <a:cubicBezTo>
                    <a:pt x="31" y="7"/>
                    <a:pt x="32" y="9"/>
                    <a:pt x="32" y="11"/>
                  </a:cubicBezTo>
                  <a:cubicBezTo>
                    <a:pt x="33" y="14"/>
                    <a:pt x="33" y="16"/>
                    <a:pt x="33" y="19"/>
                  </a:cubicBezTo>
                  <a:close/>
                  <a:moveTo>
                    <a:pt x="26" y="16"/>
                  </a:moveTo>
                  <a:cubicBezTo>
                    <a:pt x="26" y="15"/>
                    <a:pt x="25" y="13"/>
                    <a:pt x="25" y="12"/>
                  </a:cubicBezTo>
                  <a:cubicBezTo>
                    <a:pt x="25" y="11"/>
                    <a:pt x="24" y="10"/>
                    <a:pt x="23" y="9"/>
                  </a:cubicBezTo>
                  <a:cubicBezTo>
                    <a:pt x="23" y="8"/>
                    <a:pt x="22" y="8"/>
                    <a:pt x="21" y="7"/>
                  </a:cubicBezTo>
                  <a:cubicBezTo>
                    <a:pt x="20" y="7"/>
                    <a:pt x="18" y="6"/>
                    <a:pt x="17" y="6"/>
                  </a:cubicBezTo>
                  <a:cubicBezTo>
                    <a:pt x="15" y="6"/>
                    <a:pt x="14" y="7"/>
                    <a:pt x="13" y="7"/>
                  </a:cubicBezTo>
                  <a:cubicBezTo>
                    <a:pt x="12" y="7"/>
                    <a:pt x="11" y="8"/>
                    <a:pt x="11" y="9"/>
                  </a:cubicBezTo>
                  <a:cubicBezTo>
                    <a:pt x="10" y="10"/>
                    <a:pt x="9" y="11"/>
                    <a:pt x="9" y="12"/>
                  </a:cubicBezTo>
                  <a:cubicBezTo>
                    <a:pt x="8" y="13"/>
                    <a:pt x="8" y="14"/>
                    <a:pt x="8" y="16"/>
                  </a:cubicBezTo>
                  <a:lnTo>
                    <a:pt x="26" y="1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799">
                <a:solidFill>
                  <a:schemeClr val="bg1"/>
                </a:solidFill>
              </a:endParaRPr>
            </a:p>
          </p:txBody>
        </p:sp>
        <p:sp>
          <p:nvSpPr>
            <p:cNvPr id="219" name="Freeform 37">
              <a:extLst>
                <a:ext uri="{FF2B5EF4-FFF2-40B4-BE49-F238E27FC236}">
                  <a16:creationId xmlns:a16="http://schemas.microsoft.com/office/drawing/2014/main" id="{DACBD04B-22FF-4A4F-8B29-A2F31A05423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336884" y="6212575"/>
              <a:ext cx="59286" cy="99391"/>
            </a:xfrm>
            <a:custGeom>
              <a:avLst/>
              <a:gdLst>
                <a:gd name="T0" fmla="*/ 21 w 23"/>
                <a:gd name="T1" fmla="*/ 8 h 39"/>
                <a:gd name="T2" fmla="*/ 19 w 23"/>
                <a:gd name="T3" fmla="*/ 7 h 39"/>
                <a:gd name="T4" fmla="*/ 15 w 23"/>
                <a:gd name="T5" fmla="*/ 7 h 39"/>
                <a:gd name="T6" fmla="*/ 10 w 23"/>
                <a:gd name="T7" fmla="*/ 9 h 39"/>
                <a:gd name="T8" fmla="*/ 8 w 23"/>
                <a:gd name="T9" fmla="*/ 17 h 39"/>
                <a:gd name="T10" fmla="*/ 8 w 23"/>
                <a:gd name="T11" fmla="*/ 39 h 39"/>
                <a:gd name="T12" fmla="*/ 0 w 23"/>
                <a:gd name="T13" fmla="*/ 39 h 39"/>
                <a:gd name="T14" fmla="*/ 0 w 23"/>
                <a:gd name="T15" fmla="*/ 0 h 39"/>
                <a:gd name="T16" fmla="*/ 8 w 23"/>
                <a:gd name="T17" fmla="*/ 0 h 39"/>
                <a:gd name="T18" fmla="*/ 8 w 23"/>
                <a:gd name="T19" fmla="*/ 4 h 39"/>
                <a:gd name="T20" fmla="*/ 9 w 23"/>
                <a:gd name="T21" fmla="*/ 2 h 39"/>
                <a:gd name="T22" fmla="*/ 11 w 23"/>
                <a:gd name="T23" fmla="*/ 1 h 39"/>
                <a:gd name="T24" fmla="*/ 14 w 23"/>
                <a:gd name="T25" fmla="*/ 0 h 39"/>
                <a:gd name="T26" fmla="*/ 17 w 23"/>
                <a:gd name="T27" fmla="*/ 0 h 39"/>
                <a:gd name="T28" fmla="*/ 20 w 23"/>
                <a:gd name="T29" fmla="*/ 0 h 39"/>
                <a:gd name="T30" fmla="*/ 23 w 23"/>
                <a:gd name="T31" fmla="*/ 1 h 39"/>
                <a:gd name="T32" fmla="*/ 21 w 23"/>
                <a:gd name="T33" fmla="*/ 8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3" h="39">
                  <a:moveTo>
                    <a:pt x="21" y="8"/>
                  </a:moveTo>
                  <a:cubicBezTo>
                    <a:pt x="20" y="8"/>
                    <a:pt x="19" y="8"/>
                    <a:pt x="19" y="7"/>
                  </a:cubicBezTo>
                  <a:cubicBezTo>
                    <a:pt x="18" y="7"/>
                    <a:pt x="17" y="7"/>
                    <a:pt x="15" y="7"/>
                  </a:cubicBezTo>
                  <a:cubicBezTo>
                    <a:pt x="13" y="7"/>
                    <a:pt x="11" y="8"/>
                    <a:pt x="10" y="9"/>
                  </a:cubicBezTo>
                  <a:cubicBezTo>
                    <a:pt x="8" y="11"/>
                    <a:pt x="8" y="14"/>
                    <a:pt x="8" y="17"/>
                  </a:cubicBezTo>
                  <a:cubicBezTo>
                    <a:pt x="8" y="39"/>
                    <a:pt x="8" y="39"/>
                    <a:pt x="8" y="39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3"/>
                    <a:pt x="9" y="3"/>
                    <a:pt x="9" y="2"/>
                  </a:cubicBezTo>
                  <a:cubicBezTo>
                    <a:pt x="10" y="2"/>
                    <a:pt x="11" y="1"/>
                    <a:pt x="11" y="1"/>
                  </a:cubicBezTo>
                  <a:cubicBezTo>
                    <a:pt x="12" y="0"/>
                    <a:pt x="13" y="0"/>
                    <a:pt x="14" y="0"/>
                  </a:cubicBezTo>
                  <a:cubicBezTo>
                    <a:pt x="15" y="0"/>
                    <a:pt x="16" y="0"/>
                    <a:pt x="17" y="0"/>
                  </a:cubicBezTo>
                  <a:cubicBezTo>
                    <a:pt x="18" y="0"/>
                    <a:pt x="19" y="0"/>
                    <a:pt x="20" y="0"/>
                  </a:cubicBezTo>
                  <a:cubicBezTo>
                    <a:pt x="21" y="0"/>
                    <a:pt x="22" y="1"/>
                    <a:pt x="23" y="1"/>
                  </a:cubicBezTo>
                  <a:lnTo>
                    <a:pt x="21" y="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799">
                <a:solidFill>
                  <a:schemeClr val="bg1"/>
                </a:solidFill>
              </a:endParaRPr>
            </a:p>
          </p:txBody>
        </p:sp>
        <p:sp>
          <p:nvSpPr>
            <p:cNvPr id="220" name="Freeform 38">
              <a:extLst>
                <a:ext uri="{FF2B5EF4-FFF2-40B4-BE49-F238E27FC236}">
                  <a16:creationId xmlns:a16="http://schemas.microsoft.com/office/drawing/2014/main" id="{A13F6E37-C22B-4FD3-ADFE-9C53ECB4469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451969" y="6174213"/>
              <a:ext cx="55799" cy="139497"/>
            </a:xfrm>
            <a:custGeom>
              <a:avLst/>
              <a:gdLst>
                <a:gd name="T0" fmla="*/ 21 w 22"/>
                <a:gd name="T1" fmla="*/ 53 h 55"/>
                <a:gd name="T2" fmla="*/ 18 w 22"/>
                <a:gd name="T3" fmla="*/ 54 h 55"/>
                <a:gd name="T4" fmla="*/ 14 w 22"/>
                <a:gd name="T5" fmla="*/ 55 h 55"/>
                <a:gd name="T6" fmla="*/ 10 w 22"/>
                <a:gd name="T7" fmla="*/ 54 h 55"/>
                <a:gd name="T8" fmla="*/ 8 w 22"/>
                <a:gd name="T9" fmla="*/ 52 h 55"/>
                <a:gd name="T10" fmla="*/ 6 w 22"/>
                <a:gd name="T11" fmla="*/ 49 h 55"/>
                <a:gd name="T12" fmla="*/ 5 w 22"/>
                <a:gd name="T13" fmla="*/ 44 h 55"/>
                <a:gd name="T14" fmla="*/ 5 w 22"/>
                <a:gd name="T15" fmla="*/ 22 h 55"/>
                <a:gd name="T16" fmla="*/ 0 w 22"/>
                <a:gd name="T17" fmla="*/ 22 h 55"/>
                <a:gd name="T18" fmla="*/ 0 w 22"/>
                <a:gd name="T19" fmla="*/ 15 h 55"/>
                <a:gd name="T20" fmla="*/ 5 w 22"/>
                <a:gd name="T21" fmla="*/ 15 h 55"/>
                <a:gd name="T22" fmla="*/ 5 w 22"/>
                <a:gd name="T23" fmla="*/ 4 h 55"/>
                <a:gd name="T24" fmla="*/ 12 w 22"/>
                <a:gd name="T25" fmla="*/ 0 h 55"/>
                <a:gd name="T26" fmla="*/ 12 w 22"/>
                <a:gd name="T27" fmla="*/ 15 h 55"/>
                <a:gd name="T28" fmla="*/ 22 w 22"/>
                <a:gd name="T29" fmla="*/ 15 h 55"/>
                <a:gd name="T30" fmla="*/ 22 w 22"/>
                <a:gd name="T31" fmla="*/ 22 h 55"/>
                <a:gd name="T32" fmla="*/ 12 w 22"/>
                <a:gd name="T33" fmla="*/ 22 h 55"/>
                <a:gd name="T34" fmla="*/ 12 w 22"/>
                <a:gd name="T35" fmla="*/ 43 h 55"/>
                <a:gd name="T36" fmla="*/ 13 w 22"/>
                <a:gd name="T37" fmla="*/ 45 h 55"/>
                <a:gd name="T38" fmla="*/ 13 w 22"/>
                <a:gd name="T39" fmla="*/ 47 h 55"/>
                <a:gd name="T40" fmla="*/ 15 w 22"/>
                <a:gd name="T41" fmla="*/ 47 h 55"/>
                <a:gd name="T42" fmla="*/ 16 w 22"/>
                <a:gd name="T43" fmla="*/ 48 h 55"/>
                <a:gd name="T44" fmla="*/ 19 w 22"/>
                <a:gd name="T45" fmla="*/ 47 h 55"/>
                <a:gd name="T46" fmla="*/ 22 w 22"/>
                <a:gd name="T47" fmla="*/ 46 h 55"/>
                <a:gd name="T48" fmla="*/ 21 w 22"/>
                <a:gd name="T49" fmla="*/ 53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2" h="55">
                  <a:moveTo>
                    <a:pt x="21" y="53"/>
                  </a:moveTo>
                  <a:cubicBezTo>
                    <a:pt x="20" y="53"/>
                    <a:pt x="19" y="54"/>
                    <a:pt x="18" y="54"/>
                  </a:cubicBezTo>
                  <a:cubicBezTo>
                    <a:pt x="17" y="54"/>
                    <a:pt x="15" y="55"/>
                    <a:pt x="14" y="55"/>
                  </a:cubicBezTo>
                  <a:cubicBezTo>
                    <a:pt x="12" y="55"/>
                    <a:pt x="11" y="54"/>
                    <a:pt x="10" y="54"/>
                  </a:cubicBezTo>
                  <a:cubicBezTo>
                    <a:pt x="9" y="54"/>
                    <a:pt x="8" y="53"/>
                    <a:pt x="8" y="52"/>
                  </a:cubicBezTo>
                  <a:cubicBezTo>
                    <a:pt x="7" y="51"/>
                    <a:pt x="6" y="50"/>
                    <a:pt x="6" y="49"/>
                  </a:cubicBezTo>
                  <a:cubicBezTo>
                    <a:pt x="5" y="48"/>
                    <a:pt x="5" y="46"/>
                    <a:pt x="5" y="44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15"/>
                    <a:pt x="12" y="15"/>
                    <a:pt x="12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2" y="43"/>
                    <a:pt x="12" y="43"/>
                    <a:pt x="12" y="43"/>
                  </a:cubicBezTo>
                  <a:cubicBezTo>
                    <a:pt x="12" y="44"/>
                    <a:pt x="12" y="45"/>
                    <a:pt x="13" y="45"/>
                  </a:cubicBezTo>
                  <a:cubicBezTo>
                    <a:pt x="13" y="46"/>
                    <a:pt x="13" y="46"/>
                    <a:pt x="13" y="47"/>
                  </a:cubicBezTo>
                  <a:cubicBezTo>
                    <a:pt x="14" y="47"/>
                    <a:pt x="14" y="47"/>
                    <a:pt x="15" y="47"/>
                  </a:cubicBezTo>
                  <a:cubicBezTo>
                    <a:pt x="15" y="48"/>
                    <a:pt x="16" y="48"/>
                    <a:pt x="16" y="48"/>
                  </a:cubicBezTo>
                  <a:cubicBezTo>
                    <a:pt x="17" y="48"/>
                    <a:pt x="18" y="48"/>
                    <a:pt x="19" y="47"/>
                  </a:cubicBezTo>
                  <a:cubicBezTo>
                    <a:pt x="20" y="47"/>
                    <a:pt x="21" y="47"/>
                    <a:pt x="22" y="46"/>
                  </a:cubicBezTo>
                  <a:lnTo>
                    <a:pt x="21" y="5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799">
                <a:solidFill>
                  <a:schemeClr val="bg1"/>
                </a:solidFill>
              </a:endParaRPr>
            </a:p>
          </p:txBody>
        </p:sp>
        <p:sp>
          <p:nvSpPr>
            <p:cNvPr id="221" name="Freeform 39">
              <a:extLst>
                <a:ext uri="{FF2B5EF4-FFF2-40B4-BE49-F238E27FC236}">
                  <a16:creationId xmlns:a16="http://schemas.microsoft.com/office/drawing/2014/main" id="{76256F1D-405A-49F9-8592-A899623F2DB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530436" y="6174213"/>
              <a:ext cx="80211" cy="137753"/>
            </a:xfrm>
            <a:custGeom>
              <a:avLst/>
              <a:gdLst>
                <a:gd name="T0" fmla="*/ 23 w 31"/>
                <a:gd name="T1" fmla="*/ 54 h 54"/>
                <a:gd name="T2" fmla="*/ 23 w 31"/>
                <a:gd name="T3" fmla="*/ 32 h 54"/>
                <a:gd name="T4" fmla="*/ 21 w 31"/>
                <a:gd name="T5" fmla="*/ 24 h 54"/>
                <a:gd name="T6" fmla="*/ 15 w 31"/>
                <a:gd name="T7" fmla="*/ 22 h 54"/>
                <a:gd name="T8" fmla="*/ 12 w 31"/>
                <a:gd name="T9" fmla="*/ 22 h 54"/>
                <a:gd name="T10" fmla="*/ 9 w 31"/>
                <a:gd name="T11" fmla="*/ 24 h 54"/>
                <a:gd name="T12" fmla="*/ 8 w 31"/>
                <a:gd name="T13" fmla="*/ 27 h 54"/>
                <a:gd name="T14" fmla="*/ 7 w 31"/>
                <a:gd name="T15" fmla="*/ 31 h 54"/>
                <a:gd name="T16" fmla="*/ 7 w 31"/>
                <a:gd name="T17" fmla="*/ 54 h 54"/>
                <a:gd name="T18" fmla="*/ 0 w 31"/>
                <a:gd name="T19" fmla="*/ 54 h 54"/>
                <a:gd name="T20" fmla="*/ 0 w 31"/>
                <a:gd name="T21" fmla="*/ 4 h 54"/>
                <a:gd name="T22" fmla="*/ 7 w 31"/>
                <a:gd name="T23" fmla="*/ 0 h 54"/>
                <a:gd name="T24" fmla="*/ 7 w 31"/>
                <a:gd name="T25" fmla="*/ 19 h 54"/>
                <a:gd name="T26" fmla="*/ 9 w 31"/>
                <a:gd name="T27" fmla="*/ 17 h 54"/>
                <a:gd name="T28" fmla="*/ 11 w 31"/>
                <a:gd name="T29" fmla="*/ 16 h 54"/>
                <a:gd name="T30" fmla="*/ 14 w 31"/>
                <a:gd name="T31" fmla="*/ 15 h 54"/>
                <a:gd name="T32" fmla="*/ 17 w 31"/>
                <a:gd name="T33" fmla="*/ 15 h 54"/>
                <a:gd name="T34" fmla="*/ 23 w 31"/>
                <a:gd name="T35" fmla="*/ 16 h 54"/>
                <a:gd name="T36" fmla="*/ 27 w 31"/>
                <a:gd name="T37" fmla="*/ 19 h 54"/>
                <a:gd name="T38" fmla="*/ 30 w 31"/>
                <a:gd name="T39" fmla="*/ 24 h 54"/>
                <a:gd name="T40" fmla="*/ 31 w 31"/>
                <a:gd name="T41" fmla="*/ 32 h 54"/>
                <a:gd name="T42" fmla="*/ 31 w 31"/>
                <a:gd name="T43" fmla="*/ 54 h 54"/>
                <a:gd name="T44" fmla="*/ 23 w 31"/>
                <a:gd name="T45" fmla="*/ 54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1" h="54">
                  <a:moveTo>
                    <a:pt x="23" y="54"/>
                  </a:moveTo>
                  <a:cubicBezTo>
                    <a:pt x="23" y="32"/>
                    <a:pt x="23" y="32"/>
                    <a:pt x="23" y="32"/>
                  </a:cubicBezTo>
                  <a:cubicBezTo>
                    <a:pt x="23" y="28"/>
                    <a:pt x="22" y="26"/>
                    <a:pt x="21" y="24"/>
                  </a:cubicBezTo>
                  <a:cubicBezTo>
                    <a:pt x="20" y="22"/>
                    <a:pt x="18" y="22"/>
                    <a:pt x="15" y="22"/>
                  </a:cubicBezTo>
                  <a:cubicBezTo>
                    <a:pt x="14" y="22"/>
                    <a:pt x="13" y="22"/>
                    <a:pt x="12" y="22"/>
                  </a:cubicBezTo>
                  <a:cubicBezTo>
                    <a:pt x="11" y="22"/>
                    <a:pt x="10" y="23"/>
                    <a:pt x="9" y="24"/>
                  </a:cubicBezTo>
                  <a:cubicBezTo>
                    <a:pt x="9" y="25"/>
                    <a:pt x="8" y="26"/>
                    <a:pt x="8" y="27"/>
                  </a:cubicBezTo>
                  <a:cubicBezTo>
                    <a:pt x="7" y="28"/>
                    <a:pt x="7" y="30"/>
                    <a:pt x="7" y="31"/>
                  </a:cubicBezTo>
                  <a:cubicBezTo>
                    <a:pt x="7" y="54"/>
                    <a:pt x="7" y="54"/>
                    <a:pt x="7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8" y="18"/>
                    <a:pt x="8" y="18"/>
                    <a:pt x="9" y="17"/>
                  </a:cubicBezTo>
                  <a:cubicBezTo>
                    <a:pt x="10" y="17"/>
                    <a:pt x="10" y="16"/>
                    <a:pt x="11" y="16"/>
                  </a:cubicBezTo>
                  <a:cubicBezTo>
                    <a:pt x="12" y="15"/>
                    <a:pt x="13" y="15"/>
                    <a:pt x="14" y="15"/>
                  </a:cubicBezTo>
                  <a:cubicBezTo>
                    <a:pt x="15" y="15"/>
                    <a:pt x="16" y="15"/>
                    <a:pt x="17" y="15"/>
                  </a:cubicBezTo>
                  <a:cubicBezTo>
                    <a:pt x="19" y="15"/>
                    <a:pt x="21" y="15"/>
                    <a:pt x="23" y="16"/>
                  </a:cubicBezTo>
                  <a:cubicBezTo>
                    <a:pt x="25" y="16"/>
                    <a:pt x="26" y="17"/>
                    <a:pt x="27" y="19"/>
                  </a:cubicBezTo>
                  <a:cubicBezTo>
                    <a:pt x="28" y="20"/>
                    <a:pt x="29" y="22"/>
                    <a:pt x="30" y="24"/>
                  </a:cubicBezTo>
                  <a:cubicBezTo>
                    <a:pt x="30" y="27"/>
                    <a:pt x="31" y="29"/>
                    <a:pt x="31" y="32"/>
                  </a:cubicBezTo>
                  <a:cubicBezTo>
                    <a:pt x="31" y="54"/>
                    <a:pt x="31" y="54"/>
                    <a:pt x="31" y="54"/>
                  </a:cubicBezTo>
                  <a:lnTo>
                    <a:pt x="23" y="5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799">
                <a:solidFill>
                  <a:schemeClr val="bg1"/>
                </a:solidFill>
              </a:endParaRPr>
            </a:p>
          </p:txBody>
        </p:sp>
        <p:sp>
          <p:nvSpPr>
            <p:cNvPr id="222" name="Freeform 40">
              <a:extLst>
                <a:ext uri="{FF2B5EF4-FFF2-40B4-BE49-F238E27FC236}">
                  <a16:creationId xmlns:a16="http://schemas.microsoft.com/office/drawing/2014/main" id="{2F9CAE14-DB05-4B70-867F-3F6164BDB74F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3628084" y="6212575"/>
              <a:ext cx="83698" cy="101135"/>
            </a:xfrm>
            <a:custGeom>
              <a:avLst/>
              <a:gdLst>
                <a:gd name="T0" fmla="*/ 33 w 33"/>
                <a:gd name="T1" fmla="*/ 19 h 40"/>
                <a:gd name="T2" fmla="*/ 33 w 33"/>
                <a:gd name="T3" fmla="*/ 21 h 40"/>
                <a:gd name="T4" fmla="*/ 33 w 33"/>
                <a:gd name="T5" fmla="*/ 22 h 40"/>
                <a:gd name="T6" fmla="*/ 7 w 33"/>
                <a:gd name="T7" fmla="*/ 22 h 40"/>
                <a:gd name="T8" fmla="*/ 9 w 33"/>
                <a:gd name="T9" fmla="*/ 27 h 40"/>
                <a:gd name="T10" fmla="*/ 11 w 33"/>
                <a:gd name="T11" fmla="*/ 30 h 40"/>
                <a:gd name="T12" fmla="*/ 14 w 33"/>
                <a:gd name="T13" fmla="*/ 32 h 40"/>
                <a:gd name="T14" fmla="*/ 17 w 33"/>
                <a:gd name="T15" fmla="*/ 33 h 40"/>
                <a:gd name="T16" fmla="*/ 19 w 33"/>
                <a:gd name="T17" fmla="*/ 33 h 40"/>
                <a:gd name="T18" fmla="*/ 22 w 33"/>
                <a:gd name="T19" fmla="*/ 32 h 40"/>
                <a:gd name="T20" fmla="*/ 23 w 33"/>
                <a:gd name="T21" fmla="*/ 31 h 40"/>
                <a:gd name="T22" fmla="*/ 25 w 33"/>
                <a:gd name="T23" fmla="*/ 30 h 40"/>
                <a:gd name="T24" fmla="*/ 30 w 33"/>
                <a:gd name="T25" fmla="*/ 35 h 40"/>
                <a:gd name="T26" fmla="*/ 27 w 33"/>
                <a:gd name="T27" fmla="*/ 37 h 40"/>
                <a:gd name="T28" fmla="*/ 24 w 33"/>
                <a:gd name="T29" fmla="*/ 38 h 40"/>
                <a:gd name="T30" fmla="*/ 21 w 33"/>
                <a:gd name="T31" fmla="*/ 39 h 40"/>
                <a:gd name="T32" fmla="*/ 17 w 33"/>
                <a:gd name="T33" fmla="*/ 40 h 40"/>
                <a:gd name="T34" fmla="*/ 12 w 33"/>
                <a:gd name="T35" fmla="*/ 39 h 40"/>
                <a:gd name="T36" fmla="*/ 8 w 33"/>
                <a:gd name="T37" fmla="*/ 37 h 40"/>
                <a:gd name="T38" fmla="*/ 5 w 33"/>
                <a:gd name="T39" fmla="*/ 34 h 40"/>
                <a:gd name="T40" fmla="*/ 3 w 33"/>
                <a:gd name="T41" fmla="*/ 31 h 40"/>
                <a:gd name="T42" fmla="*/ 1 w 33"/>
                <a:gd name="T43" fmla="*/ 26 h 40"/>
                <a:gd name="T44" fmla="*/ 0 w 33"/>
                <a:gd name="T45" fmla="*/ 20 h 40"/>
                <a:gd name="T46" fmla="*/ 1 w 33"/>
                <a:gd name="T47" fmla="*/ 11 h 40"/>
                <a:gd name="T48" fmla="*/ 5 w 33"/>
                <a:gd name="T49" fmla="*/ 5 h 40"/>
                <a:gd name="T50" fmla="*/ 10 w 33"/>
                <a:gd name="T51" fmla="*/ 1 h 40"/>
                <a:gd name="T52" fmla="*/ 17 w 33"/>
                <a:gd name="T53" fmla="*/ 0 h 40"/>
                <a:gd name="T54" fmla="*/ 24 w 33"/>
                <a:gd name="T55" fmla="*/ 1 h 40"/>
                <a:gd name="T56" fmla="*/ 29 w 33"/>
                <a:gd name="T57" fmla="*/ 5 h 40"/>
                <a:gd name="T58" fmla="*/ 32 w 33"/>
                <a:gd name="T59" fmla="*/ 11 h 40"/>
                <a:gd name="T60" fmla="*/ 33 w 33"/>
                <a:gd name="T61" fmla="*/ 19 h 40"/>
                <a:gd name="T62" fmla="*/ 25 w 33"/>
                <a:gd name="T63" fmla="*/ 16 h 40"/>
                <a:gd name="T64" fmla="*/ 25 w 33"/>
                <a:gd name="T65" fmla="*/ 12 h 40"/>
                <a:gd name="T66" fmla="*/ 23 w 33"/>
                <a:gd name="T67" fmla="*/ 9 h 40"/>
                <a:gd name="T68" fmla="*/ 20 w 33"/>
                <a:gd name="T69" fmla="*/ 7 h 40"/>
                <a:gd name="T70" fmla="*/ 16 w 33"/>
                <a:gd name="T71" fmla="*/ 6 h 40"/>
                <a:gd name="T72" fmla="*/ 13 w 33"/>
                <a:gd name="T73" fmla="*/ 7 h 40"/>
                <a:gd name="T74" fmla="*/ 10 w 33"/>
                <a:gd name="T75" fmla="*/ 9 h 40"/>
                <a:gd name="T76" fmla="*/ 9 w 33"/>
                <a:gd name="T77" fmla="*/ 12 h 40"/>
                <a:gd name="T78" fmla="*/ 8 w 33"/>
                <a:gd name="T79" fmla="*/ 16 h 40"/>
                <a:gd name="T80" fmla="*/ 25 w 33"/>
                <a:gd name="T81" fmla="*/ 1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3" h="40">
                  <a:moveTo>
                    <a:pt x="33" y="19"/>
                  </a:moveTo>
                  <a:cubicBezTo>
                    <a:pt x="33" y="19"/>
                    <a:pt x="33" y="20"/>
                    <a:pt x="33" y="21"/>
                  </a:cubicBezTo>
                  <a:cubicBezTo>
                    <a:pt x="33" y="21"/>
                    <a:pt x="33" y="22"/>
                    <a:pt x="33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8" y="24"/>
                    <a:pt x="8" y="26"/>
                    <a:pt x="9" y="27"/>
                  </a:cubicBezTo>
                  <a:cubicBezTo>
                    <a:pt x="9" y="28"/>
                    <a:pt x="10" y="29"/>
                    <a:pt x="11" y="30"/>
                  </a:cubicBezTo>
                  <a:cubicBezTo>
                    <a:pt x="12" y="31"/>
                    <a:pt x="13" y="32"/>
                    <a:pt x="14" y="32"/>
                  </a:cubicBezTo>
                  <a:cubicBezTo>
                    <a:pt x="15" y="33"/>
                    <a:pt x="16" y="33"/>
                    <a:pt x="17" y="33"/>
                  </a:cubicBezTo>
                  <a:cubicBezTo>
                    <a:pt x="18" y="33"/>
                    <a:pt x="19" y="33"/>
                    <a:pt x="19" y="33"/>
                  </a:cubicBezTo>
                  <a:cubicBezTo>
                    <a:pt x="20" y="32"/>
                    <a:pt x="21" y="32"/>
                    <a:pt x="22" y="32"/>
                  </a:cubicBezTo>
                  <a:cubicBezTo>
                    <a:pt x="22" y="32"/>
                    <a:pt x="23" y="31"/>
                    <a:pt x="23" y="31"/>
                  </a:cubicBezTo>
                  <a:cubicBezTo>
                    <a:pt x="24" y="31"/>
                    <a:pt x="25" y="30"/>
                    <a:pt x="25" y="30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29" y="35"/>
                    <a:pt x="28" y="36"/>
                    <a:pt x="27" y="37"/>
                  </a:cubicBezTo>
                  <a:cubicBezTo>
                    <a:pt x="26" y="37"/>
                    <a:pt x="25" y="38"/>
                    <a:pt x="24" y="38"/>
                  </a:cubicBezTo>
                  <a:cubicBezTo>
                    <a:pt x="23" y="39"/>
                    <a:pt x="22" y="39"/>
                    <a:pt x="21" y="39"/>
                  </a:cubicBezTo>
                  <a:cubicBezTo>
                    <a:pt x="20" y="39"/>
                    <a:pt x="18" y="40"/>
                    <a:pt x="17" y="40"/>
                  </a:cubicBezTo>
                  <a:cubicBezTo>
                    <a:pt x="15" y="40"/>
                    <a:pt x="13" y="39"/>
                    <a:pt x="12" y="39"/>
                  </a:cubicBezTo>
                  <a:cubicBezTo>
                    <a:pt x="11" y="38"/>
                    <a:pt x="9" y="38"/>
                    <a:pt x="8" y="37"/>
                  </a:cubicBezTo>
                  <a:cubicBezTo>
                    <a:pt x="7" y="36"/>
                    <a:pt x="6" y="35"/>
                    <a:pt x="5" y="34"/>
                  </a:cubicBezTo>
                  <a:cubicBezTo>
                    <a:pt x="4" y="34"/>
                    <a:pt x="3" y="32"/>
                    <a:pt x="3" y="31"/>
                  </a:cubicBezTo>
                  <a:cubicBezTo>
                    <a:pt x="2" y="29"/>
                    <a:pt x="1" y="28"/>
                    <a:pt x="1" y="26"/>
                  </a:cubicBezTo>
                  <a:cubicBezTo>
                    <a:pt x="0" y="24"/>
                    <a:pt x="0" y="22"/>
                    <a:pt x="0" y="20"/>
                  </a:cubicBezTo>
                  <a:cubicBezTo>
                    <a:pt x="0" y="16"/>
                    <a:pt x="0" y="13"/>
                    <a:pt x="1" y="11"/>
                  </a:cubicBezTo>
                  <a:cubicBezTo>
                    <a:pt x="2" y="8"/>
                    <a:pt x="3" y="6"/>
                    <a:pt x="5" y="5"/>
                  </a:cubicBezTo>
                  <a:cubicBezTo>
                    <a:pt x="6" y="3"/>
                    <a:pt x="8" y="2"/>
                    <a:pt x="10" y="1"/>
                  </a:cubicBezTo>
                  <a:cubicBezTo>
                    <a:pt x="12" y="0"/>
                    <a:pt x="14" y="0"/>
                    <a:pt x="17" y="0"/>
                  </a:cubicBezTo>
                  <a:cubicBezTo>
                    <a:pt x="20" y="0"/>
                    <a:pt x="22" y="0"/>
                    <a:pt x="24" y="1"/>
                  </a:cubicBezTo>
                  <a:cubicBezTo>
                    <a:pt x="26" y="2"/>
                    <a:pt x="28" y="4"/>
                    <a:pt x="29" y="5"/>
                  </a:cubicBezTo>
                  <a:cubicBezTo>
                    <a:pt x="30" y="7"/>
                    <a:pt x="31" y="9"/>
                    <a:pt x="32" y="11"/>
                  </a:cubicBezTo>
                  <a:cubicBezTo>
                    <a:pt x="33" y="14"/>
                    <a:pt x="33" y="16"/>
                    <a:pt x="33" y="19"/>
                  </a:cubicBezTo>
                  <a:close/>
                  <a:moveTo>
                    <a:pt x="25" y="16"/>
                  </a:moveTo>
                  <a:cubicBezTo>
                    <a:pt x="25" y="15"/>
                    <a:pt x="25" y="13"/>
                    <a:pt x="25" y="12"/>
                  </a:cubicBezTo>
                  <a:cubicBezTo>
                    <a:pt x="24" y="11"/>
                    <a:pt x="24" y="10"/>
                    <a:pt x="23" y="9"/>
                  </a:cubicBezTo>
                  <a:cubicBezTo>
                    <a:pt x="22" y="8"/>
                    <a:pt x="21" y="8"/>
                    <a:pt x="20" y="7"/>
                  </a:cubicBezTo>
                  <a:cubicBezTo>
                    <a:pt x="19" y="7"/>
                    <a:pt x="18" y="6"/>
                    <a:pt x="16" y="6"/>
                  </a:cubicBezTo>
                  <a:cubicBezTo>
                    <a:pt x="15" y="6"/>
                    <a:pt x="14" y="7"/>
                    <a:pt x="13" y="7"/>
                  </a:cubicBezTo>
                  <a:cubicBezTo>
                    <a:pt x="12" y="7"/>
                    <a:pt x="11" y="8"/>
                    <a:pt x="10" y="9"/>
                  </a:cubicBezTo>
                  <a:cubicBezTo>
                    <a:pt x="10" y="10"/>
                    <a:pt x="9" y="11"/>
                    <a:pt x="9" y="12"/>
                  </a:cubicBezTo>
                  <a:cubicBezTo>
                    <a:pt x="8" y="13"/>
                    <a:pt x="8" y="14"/>
                    <a:pt x="8" y="16"/>
                  </a:cubicBezTo>
                  <a:lnTo>
                    <a:pt x="25" y="1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799">
                <a:solidFill>
                  <a:schemeClr val="bg1"/>
                </a:solidFill>
              </a:endParaRPr>
            </a:p>
          </p:txBody>
        </p:sp>
        <p:sp>
          <p:nvSpPr>
            <p:cNvPr id="223" name="Freeform 41">
              <a:extLst>
                <a:ext uri="{FF2B5EF4-FFF2-40B4-BE49-F238E27FC236}">
                  <a16:creationId xmlns:a16="http://schemas.microsoft.com/office/drawing/2014/main" id="{30C7B10F-7027-41F9-BEE2-F1575CB690D6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3772813" y="6212575"/>
              <a:ext cx="81955" cy="101135"/>
            </a:xfrm>
            <a:custGeom>
              <a:avLst/>
              <a:gdLst>
                <a:gd name="T0" fmla="*/ 24 w 32"/>
                <a:gd name="T1" fmla="*/ 39 h 40"/>
                <a:gd name="T2" fmla="*/ 24 w 32"/>
                <a:gd name="T3" fmla="*/ 35 h 40"/>
                <a:gd name="T4" fmla="*/ 22 w 32"/>
                <a:gd name="T5" fmla="*/ 37 h 40"/>
                <a:gd name="T6" fmla="*/ 20 w 32"/>
                <a:gd name="T7" fmla="*/ 38 h 40"/>
                <a:gd name="T8" fmla="*/ 17 w 32"/>
                <a:gd name="T9" fmla="*/ 39 h 40"/>
                <a:gd name="T10" fmla="*/ 14 w 32"/>
                <a:gd name="T11" fmla="*/ 40 h 40"/>
                <a:gd name="T12" fmla="*/ 9 w 32"/>
                <a:gd name="T13" fmla="*/ 39 h 40"/>
                <a:gd name="T14" fmla="*/ 5 w 32"/>
                <a:gd name="T15" fmla="*/ 37 h 40"/>
                <a:gd name="T16" fmla="*/ 2 w 32"/>
                <a:gd name="T17" fmla="*/ 33 h 40"/>
                <a:gd name="T18" fmla="*/ 0 w 32"/>
                <a:gd name="T19" fmla="*/ 27 h 40"/>
                <a:gd name="T20" fmla="*/ 2 w 32"/>
                <a:gd name="T21" fmla="*/ 21 h 40"/>
                <a:gd name="T22" fmla="*/ 5 w 32"/>
                <a:gd name="T23" fmla="*/ 17 h 40"/>
                <a:gd name="T24" fmla="*/ 10 w 32"/>
                <a:gd name="T25" fmla="*/ 15 h 40"/>
                <a:gd name="T26" fmla="*/ 16 w 32"/>
                <a:gd name="T27" fmla="*/ 14 h 40"/>
                <a:gd name="T28" fmla="*/ 21 w 32"/>
                <a:gd name="T29" fmla="*/ 15 h 40"/>
                <a:gd name="T30" fmla="*/ 24 w 32"/>
                <a:gd name="T31" fmla="*/ 16 h 40"/>
                <a:gd name="T32" fmla="*/ 24 w 32"/>
                <a:gd name="T33" fmla="*/ 13 h 40"/>
                <a:gd name="T34" fmla="*/ 22 w 32"/>
                <a:gd name="T35" fmla="*/ 8 h 40"/>
                <a:gd name="T36" fmla="*/ 17 w 32"/>
                <a:gd name="T37" fmla="*/ 6 h 40"/>
                <a:gd name="T38" fmla="*/ 12 w 32"/>
                <a:gd name="T39" fmla="*/ 7 h 40"/>
                <a:gd name="T40" fmla="*/ 7 w 32"/>
                <a:gd name="T41" fmla="*/ 9 h 40"/>
                <a:gd name="T42" fmla="*/ 4 w 32"/>
                <a:gd name="T43" fmla="*/ 3 h 40"/>
                <a:gd name="T44" fmla="*/ 10 w 32"/>
                <a:gd name="T45" fmla="*/ 0 h 40"/>
                <a:gd name="T46" fmla="*/ 17 w 32"/>
                <a:gd name="T47" fmla="*/ 0 h 40"/>
                <a:gd name="T48" fmla="*/ 23 w 32"/>
                <a:gd name="T49" fmla="*/ 0 h 40"/>
                <a:gd name="T50" fmla="*/ 28 w 32"/>
                <a:gd name="T51" fmla="*/ 3 h 40"/>
                <a:gd name="T52" fmla="*/ 31 w 32"/>
                <a:gd name="T53" fmla="*/ 7 h 40"/>
                <a:gd name="T54" fmla="*/ 32 w 32"/>
                <a:gd name="T55" fmla="*/ 12 h 40"/>
                <a:gd name="T56" fmla="*/ 32 w 32"/>
                <a:gd name="T57" fmla="*/ 39 h 40"/>
                <a:gd name="T58" fmla="*/ 24 w 32"/>
                <a:gd name="T59" fmla="*/ 39 h 40"/>
                <a:gd name="T60" fmla="*/ 24 w 32"/>
                <a:gd name="T61" fmla="*/ 22 h 40"/>
                <a:gd name="T62" fmla="*/ 22 w 32"/>
                <a:gd name="T63" fmla="*/ 22 h 40"/>
                <a:gd name="T64" fmla="*/ 21 w 32"/>
                <a:gd name="T65" fmla="*/ 21 h 40"/>
                <a:gd name="T66" fmla="*/ 18 w 32"/>
                <a:gd name="T67" fmla="*/ 21 h 40"/>
                <a:gd name="T68" fmla="*/ 16 w 32"/>
                <a:gd name="T69" fmla="*/ 21 h 40"/>
                <a:gd name="T70" fmla="*/ 10 w 32"/>
                <a:gd name="T71" fmla="*/ 22 h 40"/>
                <a:gd name="T72" fmla="*/ 8 w 32"/>
                <a:gd name="T73" fmla="*/ 26 h 40"/>
                <a:gd name="T74" fmla="*/ 8 w 32"/>
                <a:gd name="T75" fmla="*/ 29 h 40"/>
                <a:gd name="T76" fmla="*/ 10 w 32"/>
                <a:gd name="T77" fmla="*/ 31 h 40"/>
                <a:gd name="T78" fmla="*/ 12 w 32"/>
                <a:gd name="T79" fmla="*/ 32 h 40"/>
                <a:gd name="T80" fmla="*/ 15 w 32"/>
                <a:gd name="T81" fmla="*/ 33 h 40"/>
                <a:gd name="T82" fmla="*/ 18 w 32"/>
                <a:gd name="T83" fmla="*/ 32 h 40"/>
                <a:gd name="T84" fmla="*/ 21 w 32"/>
                <a:gd name="T85" fmla="*/ 31 h 40"/>
                <a:gd name="T86" fmla="*/ 23 w 32"/>
                <a:gd name="T87" fmla="*/ 30 h 40"/>
                <a:gd name="T88" fmla="*/ 24 w 32"/>
                <a:gd name="T89" fmla="*/ 28 h 40"/>
                <a:gd name="T90" fmla="*/ 24 w 32"/>
                <a:gd name="T91" fmla="*/ 22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32" h="40">
                  <a:moveTo>
                    <a:pt x="24" y="39"/>
                  </a:moveTo>
                  <a:cubicBezTo>
                    <a:pt x="24" y="35"/>
                    <a:pt x="24" y="35"/>
                    <a:pt x="24" y="35"/>
                  </a:cubicBezTo>
                  <a:cubicBezTo>
                    <a:pt x="23" y="36"/>
                    <a:pt x="23" y="37"/>
                    <a:pt x="22" y="37"/>
                  </a:cubicBezTo>
                  <a:cubicBezTo>
                    <a:pt x="21" y="37"/>
                    <a:pt x="21" y="38"/>
                    <a:pt x="20" y="38"/>
                  </a:cubicBezTo>
                  <a:cubicBezTo>
                    <a:pt x="19" y="39"/>
                    <a:pt x="18" y="39"/>
                    <a:pt x="17" y="39"/>
                  </a:cubicBezTo>
                  <a:cubicBezTo>
                    <a:pt x="16" y="39"/>
                    <a:pt x="15" y="40"/>
                    <a:pt x="14" y="40"/>
                  </a:cubicBezTo>
                  <a:cubicBezTo>
                    <a:pt x="12" y="40"/>
                    <a:pt x="11" y="39"/>
                    <a:pt x="9" y="39"/>
                  </a:cubicBezTo>
                  <a:cubicBezTo>
                    <a:pt x="7" y="38"/>
                    <a:pt x="6" y="38"/>
                    <a:pt x="5" y="37"/>
                  </a:cubicBezTo>
                  <a:cubicBezTo>
                    <a:pt x="3" y="36"/>
                    <a:pt x="2" y="34"/>
                    <a:pt x="2" y="33"/>
                  </a:cubicBezTo>
                  <a:cubicBezTo>
                    <a:pt x="1" y="31"/>
                    <a:pt x="0" y="29"/>
                    <a:pt x="0" y="27"/>
                  </a:cubicBezTo>
                  <a:cubicBezTo>
                    <a:pt x="0" y="24"/>
                    <a:pt x="1" y="23"/>
                    <a:pt x="2" y="21"/>
                  </a:cubicBezTo>
                  <a:cubicBezTo>
                    <a:pt x="2" y="20"/>
                    <a:pt x="3" y="18"/>
                    <a:pt x="5" y="17"/>
                  </a:cubicBezTo>
                  <a:cubicBezTo>
                    <a:pt x="6" y="16"/>
                    <a:pt x="8" y="15"/>
                    <a:pt x="10" y="15"/>
                  </a:cubicBezTo>
                  <a:cubicBezTo>
                    <a:pt x="12" y="14"/>
                    <a:pt x="14" y="14"/>
                    <a:pt x="16" y="14"/>
                  </a:cubicBezTo>
                  <a:cubicBezTo>
                    <a:pt x="18" y="14"/>
                    <a:pt x="19" y="14"/>
                    <a:pt x="21" y="15"/>
                  </a:cubicBezTo>
                  <a:cubicBezTo>
                    <a:pt x="22" y="15"/>
                    <a:pt x="23" y="15"/>
                    <a:pt x="24" y="16"/>
                  </a:cubicBezTo>
                  <a:cubicBezTo>
                    <a:pt x="24" y="13"/>
                    <a:pt x="24" y="13"/>
                    <a:pt x="24" y="13"/>
                  </a:cubicBezTo>
                  <a:cubicBezTo>
                    <a:pt x="24" y="11"/>
                    <a:pt x="24" y="9"/>
                    <a:pt x="22" y="8"/>
                  </a:cubicBezTo>
                  <a:cubicBezTo>
                    <a:pt x="21" y="7"/>
                    <a:pt x="19" y="6"/>
                    <a:pt x="17" y="6"/>
                  </a:cubicBezTo>
                  <a:cubicBezTo>
                    <a:pt x="15" y="6"/>
                    <a:pt x="13" y="6"/>
                    <a:pt x="12" y="7"/>
                  </a:cubicBezTo>
                  <a:cubicBezTo>
                    <a:pt x="10" y="7"/>
                    <a:pt x="9" y="8"/>
                    <a:pt x="7" y="9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6" y="2"/>
                    <a:pt x="8" y="1"/>
                    <a:pt x="10" y="0"/>
                  </a:cubicBezTo>
                  <a:cubicBezTo>
                    <a:pt x="12" y="0"/>
                    <a:pt x="15" y="0"/>
                    <a:pt x="17" y="0"/>
                  </a:cubicBezTo>
                  <a:cubicBezTo>
                    <a:pt x="19" y="0"/>
                    <a:pt x="21" y="0"/>
                    <a:pt x="23" y="0"/>
                  </a:cubicBezTo>
                  <a:cubicBezTo>
                    <a:pt x="25" y="1"/>
                    <a:pt x="26" y="2"/>
                    <a:pt x="28" y="3"/>
                  </a:cubicBezTo>
                  <a:cubicBezTo>
                    <a:pt x="29" y="4"/>
                    <a:pt x="30" y="5"/>
                    <a:pt x="31" y="7"/>
                  </a:cubicBezTo>
                  <a:cubicBezTo>
                    <a:pt x="31" y="8"/>
                    <a:pt x="32" y="10"/>
                    <a:pt x="32" y="12"/>
                  </a:cubicBezTo>
                  <a:cubicBezTo>
                    <a:pt x="32" y="39"/>
                    <a:pt x="32" y="39"/>
                    <a:pt x="32" y="39"/>
                  </a:cubicBezTo>
                  <a:lnTo>
                    <a:pt x="24" y="39"/>
                  </a:lnTo>
                  <a:close/>
                  <a:moveTo>
                    <a:pt x="24" y="22"/>
                  </a:moveTo>
                  <a:cubicBezTo>
                    <a:pt x="24" y="22"/>
                    <a:pt x="23" y="22"/>
                    <a:pt x="22" y="22"/>
                  </a:cubicBezTo>
                  <a:cubicBezTo>
                    <a:pt x="22" y="21"/>
                    <a:pt x="21" y="21"/>
                    <a:pt x="21" y="21"/>
                  </a:cubicBezTo>
                  <a:cubicBezTo>
                    <a:pt x="20" y="21"/>
                    <a:pt x="19" y="21"/>
                    <a:pt x="18" y="21"/>
                  </a:cubicBezTo>
                  <a:cubicBezTo>
                    <a:pt x="17" y="21"/>
                    <a:pt x="17" y="21"/>
                    <a:pt x="16" y="21"/>
                  </a:cubicBezTo>
                  <a:cubicBezTo>
                    <a:pt x="13" y="21"/>
                    <a:pt x="11" y="21"/>
                    <a:pt x="10" y="22"/>
                  </a:cubicBezTo>
                  <a:cubicBezTo>
                    <a:pt x="8" y="23"/>
                    <a:pt x="8" y="25"/>
                    <a:pt x="8" y="26"/>
                  </a:cubicBezTo>
                  <a:cubicBezTo>
                    <a:pt x="8" y="28"/>
                    <a:pt x="8" y="29"/>
                    <a:pt x="8" y="29"/>
                  </a:cubicBezTo>
                  <a:cubicBezTo>
                    <a:pt x="9" y="30"/>
                    <a:pt x="9" y="31"/>
                    <a:pt x="10" y="31"/>
                  </a:cubicBezTo>
                  <a:cubicBezTo>
                    <a:pt x="10" y="32"/>
                    <a:pt x="11" y="32"/>
                    <a:pt x="12" y="32"/>
                  </a:cubicBezTo>
                  <a:cubicBezTo>
                    <a:pt x="13" y="33"/>
                    <a:pt x="14" y="33"/>
                    <a:pt x="15" y="33"/>
                  </a:cubicBezTo>
                  <a:cubicBezTo>
                    <a:pt x="16" y="33"/>
                    <a:pt x="17" y="33"/>
                    <a:pt x="18" y="32"/>
                  </a:cubicBezTo>
                  <a:cubicBezTo>
                    <a:pt x="19" y="32"/>
                    <a:pt x="20" y="32"/>
                    <a:pt x="21" y="31"/>
                  </a:cubicBezTo>
                  <a:cubicBezTo>
                    <a:pt x="21" y="31"/>
                    <a:pt x="22" y="30"/>
                    <a:pt x="23" y="30"/>
                  </a:cubicBezTo>
                  <a:cubicBezTo>
                    <a:pt x="23" y="29"/>
                    <a:pt x="24" y="28"/>
                    <a:pt x="24" y="28"/>
                  </a:cubicBezTo>
                  <a:lnTo>
                    <a:pt x="24" y="2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799">
                <a:solidFill>
                  <a:schemeClr val="bg1"/>
                </a:solidFill>
              </a:endParaRPr>
            </a:p>
          </p:txBody>
        </p:sp>
        <p:sp>
          <p:nvSpPr>
            <p:cNvPr id="224" name="Freeform 42">
              <a:extLst>
                <a:ext uri="{FF2B5EF4-FFF2-40B4-BE49-F238E27FC236}">
                  <a16:creationId xmlns:a16="http://schemas.microsoft.com/office/drawing/2014/main" id="{16B384B2-A2D9-4CB4-AF87-AF1004852B5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877436" y="6212575"/>
              <a:ext cx="78468" cy="99391"/>
            </a:xfrm>
            <a:custGeom>
              <a:avLst/>
              <a:gdLst>
                <a:gd name="T0" fmla="*/ 23 w 31"/>
                <a:gd name="T1" fmla="*/ 39 h 39"/>
                <a:gd name="T2" fmla="*/ 23 w 31"/>
                <a:gd name="T3" fmla="*/ 17 h 39"/>
                <a:gd name="T4" fmla="*/ 22 w 31"/>
                <a:gd name="T5" fmla="*/ 9 h 39"/>
                <a:gd name="T6" fmla="*/ 15 w 31"/>
                <a:gd name="T7" fmla="*/ 7 h 39"/>
                <a:gd name="T8" fmla="*/ 12 w 31"/>
                <a:gd name="T9" fmla="*/ 7 h 39"/>
                <a:gd name="T10" fmla="*/ 10 w 31"/>
                <a:gd name="T11" fmla="*/ 9 h 39"/>
                <a:gd name="T12" fmla="*/ 8 w 31"/>
                <a:gd name="T13" fmla="*/ 12 h 39"/>
                <a:gd name="T14" fmla="*/ 8 w 31"/>
                <a:gd name="T15" fmla="*/ 16 h 39"/>
                <a:gd name="T16" fmla="*/ 8 w 31"/>
                <a:gd name="T17" fmla="*/ 39 h 39"/>
                <a:gd name="T18" fmla="*/ 0 w 31"/>
                <a:gd name="T19" fmla="*/ 39 h 39"/>
                <a:gd name="T20" fmla="*/ 0 w 31"/>
                <a:gd name="T21" fmla="*/ 0 h 39"/>
                <a:gd name="T22" fmla="*/ 8 w 31"/>
                <a:gd name="T23" fmla="*/ 0 h 39"/>
                <a:gd name="T24" fmla="*/ 8 w 31"/>
                <a:gd name="T25" fmla="*/ 4 h 39"/>
                <a:gd name="T26" fmla="*/ 9 w 31"/>
                <a:gd name="T27" fmla="*/ 2 h 39"/>
                <a:gd name="T28" fmla="*/ 12 w 31"/>
                <a:gd name="T29" fmla="*/ 1 h 39"/>
                <a:gd name="T30" fmla="*/ 14 w 31"/>
                <a:gd name="T31" fmla="*/ 0 h 39"/>
                <a:gd name="T32" fmla="*/ 17 w 31"/>
                <a:gd name="T33" fmla="*/ 0 h 39"/>
                <a:gd name="T34" fmla="*/ 23 w 31"/>
                <a:gd name="T35" fmla="*/ 1 h 39"/>
                <a:gd name="T36" fmla="*/ 28 w 31"/>
                <a:gd name="T37" fmla="*/ 4 h 39"/>
                <a:gd name="T38" fmla="*/ 30 w 31"/>
                <a:gd name="T39" fmla="*/ 9 h 39"/>
                <a:gd name="T40" fmla="*/ 31 w 31"/>
                <a:gd name="T41" fmla="*/ 17 h 39"/>
                <a:gd name="T42" fmla="*/ 31 w 31"/>
                <a:gd name="T43" fmla="*/ 39 h 39"/>
                <a:gd name="T44" fmla="*/ 23 w 31"/>
                <a:gd name="T45" fmla="*/ 3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1" h="39">
                  <a:moveTo>
                    <a:pt x="23" y="39"/>
                  </a:moveTo>
                  <a:cubicBezTo>
                    <a:pt x="23" y="17"/>
                    <a:pt x="23" y="17"/>
                    <a:pt x="23" y="17"/>
                  </a:cubicBezTo>
                  <a:cubicBezTo>
                    <a:pt x="23" y="14"/>
                    <a:pt x="23" y="11"/>
                    <a:pt x="22" y="9"/>
                  </a:cubicBezTo>
                  <a:cubicBezTo>
                    <a:pt x="20" y="7"/>
                    <a:pt x="18" y="7"/>
                    <a:pt x="15" y="7"/>
                  </a:cubicBezTo>
                  <a:cubicBezTo>
                    <a:pt x="14" y="7"/>
                    <a:pt x="13" y="7"/>
                    <a:pt x="12" y="7"/>
                  </a:cubicBezTo>
                  <a:cubicBezTo>
                    <a:pt x="11" y="8"/>
                    <a:pt x="10" y="8"/>
                    <a:pt x="10" y="9"/>
                  </a:cubicBezTo>
                  <a:cubicBezTo>
                    <a:pt x="9" y="10"/>
                    <a:pt x="8" y="11"/>
                    <a:pt x="8" y="12"/>
                  </a:cubicBezTo>
                  <a:cubicBezTo>
                    <a:pt x="8" y="14"/>
                    <a:pt x="8" y="15"/>
                    <a:pt x="8" y="16"/>
                  </a:cubicBezTo>
                  <a:cubicBezTo>
                    <a:pt x="8" y="39"/>
                    <a:pt x="8" y="39"/>
                    <a:pt x="8" y="39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3"/>
                    <a:pt x="9" y="3"/>
                    <a:pt x="9" y="2"/>
                  </a:cubicBezTo>
                  <a:cubicBezTo>
                    <a:pt x="10" y="2"/>
                    <a:pt x="11" y="1"/>
                    <a:pt x="12" y="1"/>
                  </a:cubicBezTo>
                  <a:cubicBezTo>
                    <a:pt x="12" y="0"/>
                    <a:pt x="13" y="0"/>
                    <a:pt x="14" y="0"/>
                  </a:cubicBezTo>
                  <a:cubicBezTo>
                    <a:pt x="15" y="0"/>
                    <a:pt x="16" y="0"/>
                    <a:pt x="17" y="0"/>
                  </a:cubicBezTo>
                  <a:cubicBezTo>
                    <a:pt x="20" y="0"/>
                    <a:pt x="22" y="0"/>
                    <a:pt x="23" y="1"/>
                  </a:cubicBezTo>
                  <a:cubicBezTo>
                    <a:pt x="25" y="1"/>
                    <a:pt x="26" y="2"/>
                    <a:pt x="28" y="4"/>
                  </a:cubicBezTo>
                  <a:cubicBezTo>
                    <a:pt x="29" y="5"/>
                    <a:pt x="29" y="7"/>
                    <a:pt x="30" y="9"/>
                  </a:cubicBezTo>
                  <a:cubicBezTo>
                    <a:pt x="31" y="11"/>
                    <a:pt x="31" y="14"/>
                    <a:pt x="31" y="17"/>
                  </a:cubicBezTo>
                  <a:cubicBezTo>
                    <a:pt x="31" y="39"/>
                    <a:pt x="31" y="39"/>
                    <a:pt x="31" y="39"/>
                  </a:cubicBezTo>
                  <a:lnTo>
                    <a:pt x="23" y="3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799">
                <a:solidFill>
                  <a:schemeClr val="bg1"/>
                </a:solidFill>
              </a:endParaRPr>
            </a:p>
          </p:txBody>
        </p:sp>
        <p:sp>
          <p:nvSpPr>
            <p:cNvPr id="225" name="Freeform 43">
              <a:extLst>
                <a:ext uri="{FF2B5EF4-FFF2-40B4-BE49-F238E27FC236}">
                  <a16:creationId xmlns:a16="http://schemas.microsoft.com/office/drawing/2014/main" id="{DC309D60-84B9-4652-BEF1-F71EFAD3A40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975084" y="6212575"/>
              <a:ext cx="73236" cy="101135"/>
            </a:xfrm>
            <a:custGeom>
              <a:avLst/>
              <a:gdLst>
                <a:gd name="T0" fmla="*/ 28 w 29"/>
                <a:gd name="T1" fmla="*/ 4 h 40"/>
                <a:gd name="T2" fmla="*/ 24 w 29"/>
                <a:gd name="T3" fmla="*/ 10 h 40"/>
                <a:gd name="T4" fmla="*/ 20 w 29"/>
                <a:gd name="T5" fmla="*/ 7 h 40"/>
                <a:gd name="T6" fmla="*/ 14 w 29"/>
                <a:gd name="T7" fmla="*/ 6 h 40"/>
                <a:gd name="T8" fmla="*/ 10 w 29"/>
                <a:gd name="T9" fmla="*/ 7 h 40"/>
                <a:gd name="T10" fmla="*/ 9 w 29"/>
                <a:gd name="T11" fmla="*/ 10 h 40"/>
                <a:gd name="T12" fmla="*/ 9 w 29"/>
                <a:gd name="T13" fmla="*/ 11 h 40"/>
                <a:gd name="T14" fmla="*/ 10 w 29"/>
                <a:gd name="T15" fmla="*/ 12 h 40"/>
                <a:gd name="T16" fmla="*/ 13 w 29"/>
                <a:gd name="T17" fmla="*/ 14 h 40"/>
                <a:gd name="T18" fmla="*/ 16 w 29"/>
                <a:gd name="T19" fmla="*/ 15 h 40"/>
                <a:gd name="T20" fmla="*/ 22 w 29"/>
                <a:gd name="T21" fmla="*/ 18 h 40"/>
                <a:gd name="T22" fmla="*/ 26 w 29"/>
                <a:gd name="T23" fmla="*/ 20 h 40"/>
                <a:gd name="T24" fmla="*/ 28 w 29"/>
                <a:gd name="T25" fmla="*/ 24 h 40"/>
                <a:gd name="T26" fmla="*/ 29 w 29"/>
                <a:gd name="T27" fmla="*/ 28 h 40"/>
                <a:gd name="T28" fmla="*/ 28 w 29"/>
                <a:gd name="T29" fmla="*/ 34 h 40"/>
                <a:gd name="T30" fmla="*/ 25 w 29"/>
                <a:gd name="T31" fmla="*/ 37 h 40"/>
                <a:gd name="T32" fmla="*/ 20 w 29"/>
                <a:gd name="T33" fmla="*/ 39 h 40"/>
                <a:gd name="T34" fmla="*/ 15 w 29"/>
                <a:gd name="T35" fmla="*/ 40 h 40"/>
                <a:gd name="T36" fmla="*/ 7 w 29"/>
                <a:gd name="T37" fmla="*/ 38 h 40"/>
                <a:gd name="T38" fmla="*/ 0 w 29"/>
                <a:gd name="T39" fmla="*/ 35 h 40"/>
                <a:gd name="T40" fmla="*/ 3 w 29"/>
                <a:gd name="T41" fmla="*/ 29 h 40"/>
                <a:gd name="T42" fmla="*/ 9 w 29"/>
                <a:gd name="T43" fmla="*/ 32 h 40"/>
                <a:gd name="T44" fmla="*/ 15 w 29"/>
                <a:gd name="T45" fmla="*/ 33 h 40"/>
                <a:gd name="T46" fmla="*/ 20 w 29"/>
                <a:gd name="T47" fmla="*/ 32 h 40"/>
                <a:gd name="T48" fmla="*/ 22 w 29"/>
                <a:gd name="T49" fmla="*/ 29 h 40"/>
                <a:gd name="T50" fmla="*/ 21 w 29"/>
                <a:gd name="T51" fmla="*/ 27 h 40"/>
                <a:gd name="T52" fmla="*/ 19 w 29"/>
                <a:gd name="T53" fmla="*/ 25 h 40"/>
                <a:gd name="T54" fmla="*/ 16 w 29"/>
                <a:gd name="T55" fmla="*/ 24 h 40"/>
                <a:gd name="T56" fmla="*/ 13 w 29"/>
                <a:gd name="T57" fmla="*/ 22 h 40"/>
                <a:gd name="T58" fmla="*/ 7 w 29"/>
                <a:gd name="T59" fmla="*/ 20 h 40"/>
                <a:gd name="T60" fmla="*/ 4 w 29"/>
                <a:gd name="T61" fmla="*/ 17 h 40"/>
                <a:gd name="T62" fmla="*/ 2 w 29"/>
                <a:gd name="T63" fmla="*/ 14 h 40"/>
                <a:gd name="T64" fmla="*/ 1 w 29"/>
                <a:gd name="T65" fmla="*/ 10 h 40"/>
                <a:gd name="T66" fmla="*/ 2 w 29"/>
                <a:gd name="T67" fmla="*/ 5 h 40"/>
                <a:gd name="T68" fmla="*/ 5 w 29"/>
                <a:gd name="T69" fmla="*/ 2 h 40"/>
                <a:gd name="T70" fmla="*/ 9 w 29"/>
                <a:gd name="T71" fmla="*/ 0 h 40"/>
                <a:gd name="T72" fmla="*/ 15 w 29"/>
                <a:gd name="T73" fmla="*/ 0 h 40"/>
                <a:gd name="T74" fmla="*/ 22 w 29"/>
                <a:gd name="T75" fmla="*/ 1 h 40"/>
                <a:gd name="T76" fmla="*/ 28 w 29"/>
                <a:gd name="T77" fmla="*/ 4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9" h="40">
                  <a:moveTo>
                    <a:pt x="28" y="4"/>
                  </a:moveTo>
                  <a:cubicBezTo>
                    <a:pt x="24" y="10"/>
                    <a:pt x="24" y="10"/>
                    <a:pt x="24" y="10"/>
                  </a:cubicBezTo>
                  <a:cubicBezTo>
                    <a:pt x="23" y="8"/>
                    <a:pt x="21" y="8"/>
                    <a:pt x="20" y="7"/>
                  </a:cubicBezTo>
                  <a:cubicBezTo>
                    <a:pt x="18" y="7"/>
                    <a:pt x="16" y="6"/>
                    <a:pt x="14" y="6"/>
                  </a:cubicBezTo>
                  <a:cubicBezTo>
                    <a:pt x="12" y="6"/>
                    <a:pt x="11" y="7"/>
                    <a:pt x="10" y="7"/>
                  </a:cubicBezTo>
                  <a:cubicBezTo>
                    <a:pt x="9" y="8"/>
                    <a:pt x="9" y="9"/>
                    <a:pt x="9" y="10"/>
                  </a:cubicBezTo>
                  <a:cubicBezTo>
                    <a:pt x="9" y="10"/>
                    <a:pt x="9" y="11"/>
                    <a:pt x="9" y="11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1" y="13"/>
                    <a:pt x="12" y="13"/>
                    <a:pt x="13" y="14"/>
                  </a:cubicBezTo>
                  <a:cubicBezTo>
                    <a:pt x="14" y="14"/>
                    <a:pt x="15" y="15"/>
                    <a:pt x="16" y="15"/>
                  </a:cubicBezTo>
                  <a:cubicBezTo>
                    <a:pt x="18" y="16"/>
                    <a:pt x="20" y="17"/>
                    <a:pt x="22" y="18"/>
                  </a:cubicBezTo>
                  <a:cubicBezTo>
                    <a:pt x="23" y="19"/>
                    <a:pt x="25" y="19"/>
                    <a:pt x="26" y="20"/>
                  </a:cubicBezTo>
                  <a:cubicBezTo>
                    <a:pt x="27" y="21"/>
                    <a:pt x="28" y="22"/>
                    <a:pt x="28" y="24"/>
                  </a:cubicBezTo>
                  <a:cubicBezTo>
                    <a:pt x="29" y="25"/>
                    <a:pt x="29" y="26"/>
                    <a:pt x="29" y="28"/>
                  </a:cubicBezTo>
                  <a:cubicBezTo>
                    <a:pt x="29" y="30"/>
                    <a:pt x="29" y="32"/>
                    <a:pt x="28" y="34"/>
                  </a:cubicBezTo>
                  <a:cubicBezTo>
                    <a:pt x="27" y="35"/>
                    <a:pt x="26" y="36"/>
                    <a:pt x="25" y="37"/>
                  </a:cubicBezTo>
                  <a:cubicBezTo>
                    <a:pt x="23" y="38"/>
                    <a:pt x="22" y="39"/>
                    <a:pt x="20" y="39"/>
                  </a:cubicBezTo>
                  <a:cubicBezTo>
                    <a:pt x="18" y="39"/>
                    <a:pt x="17" y="40"/>
                    <a:pt x="15" y="40"/>
                  </a:cubicBezTo>
                  <a:cubicBezTo>
                    <a:pt x="12" y="40"/>
                    <a:pt x="10" y="39"/>
                    <a:pt x="7" y="38"/>
                  </a:cubicBezTo>
                  <a:cubicBezTo>
                    <a:pt x="4" y="37"/>
                    <a:pt x="2" y="36"/>
                    <a:pt x="0" y="35"/>
                  </a:cubicBezTo>
                  <a:cubicBezTo>
                    <a:pt x="3" y="29"/>
                    <a:pt x="3" y="29"/>
                    <a:pt x="3" y="29"/>
                  </a:cubicBezTo>
                  <a:cubicBezTo>
                    <a:pt x="5" y="30"/>
                    <a:pt x="7" y="31"/>
                    <a:pt x="9" y="32"/>
                  </a:cubicBezTo>
                  <a:cubicBezTo>
                    <a:pt x="11" y="32"/>
                    <a:pt x="13" y="33"/>
                    <a:pt x="15" y="33"/>
                  </a:cubicBezTo>
                  <a:cubicBezTo>
                    <a:pt x="17" y="33"/>
                    <a:pt x="19" y="32"/>
                    <a:pt x="20" y="32"/>
                  </a:cubicBezTo>
                  <a:cubicBezTo>
                    <a:pt x="21" y="31"/>
                    <a:pt x="22" y="30"/>
                    <a:pt x="22" y="29"/>
                  </a:cubicBezTo>
                  <a:cubicBezTo>
                    <a:pt x="22" y="28"/>
                    <a:pt x="21" y="27"/>
                    <a:pt x="21" y="27"/>
                  </a:cubicBezTo>
                  <a:cubicBezTo>
                    <a:pt x="21" y="26"/>
                    <a:pt x="20" y="25"/>
                    <a:pt x="19" y="25"/>
                  </a:cubicBezTo>
                  <a:cubicBezTo>
                    <a:pt x="18" y="25"/>
                    <a:pt x="18" y="24"/>
                    <a:pt x="16" y="24"/>
                  </a:cubicBezTo>
                  <a:cubicBezTo>
                    <a:pt x="15" y="23"/>
                    <a:pt x="14" y="23"/>
                    <a:pt x="13" y="22"/>
                  </a:cubicBezTo>
                  <a:cubicBezTo>
                    <a:pt x="11" y="21"/>
                    <a:pt x="9" y="20"/>
                    <a:pt x="7" y="20"/>
                  </a:cubicBezTo>
                  <a:cubicBezTo>
                    <a:pt x="6" y="19"/>
                    <a:pt x="5" y="18"/>
                    <a:pt x="4" y="17"/>
                  </a:cubicBezTo>
                  <a:cubicBezTo>
                    <a:pt x="3" y="16"/>
                    <a:pt x="2" y="15"/>
                    <a:pt x="2" y="14"/>
                  </a:cubicBezTo>
                  <a:cubicBezTo>
                    <a:pt x="2" y="13"/>
                    <a:pt x="1" y="12"/>
                    <a:pt x="1" y="10"/>
                  </a:cubicBezTo>
                  <a:cubicBezTo>
                    <a:pt x="1" y="8"/>
                    <a:pt x="2" y="7"/>
                    <a:pt x="2" y="5"/>
                  </a:cubicBezTo>
                  <a:cubicBezTo>
                    <a:pt x="3" y="4"/>
                    <a:pt x="4" y="3"/>
                    <a:pt x="5" y="2"/>
                  </a:cubicBezTo>
                  <a:cubicBezTo>
                    <a:pt x="6" y="1"/>
                    <a:pt x="8" y="1"/>
                    <a:pt x="9" y="0"/>
                  </a:cubicBezTo>
                  <a:cubicBezTo>
                    <a:pt x="11" y="0"/>
                    <a:pt x="13" y="0"/>
                    <a:pt x="15" y="0"/>
                  </a:cubicBezTo>
                  <a:cubicBezTo>
                    <a:pt x="17" y="0"/>
                    <a:pt x="19" y="0"/>
                    <a:pt x="22" y="1"/>
                  </a:cubicBezTo>
                  <a:cubicBezTo>
                    <a:pt x="24" y="2"/>
                    <a:pt x="26" y="3"/>
                    <a:pt x="28" y="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799">
                <a:solidFill>
                  <a:schemeClr val="bg1"/>
                </a:solidFill>
              </a:endParaRPr>
            </a:p>
          </p:txBody>
        </p:sp>
        <p:sp>
          <p:nvSpPr>
            <p:cNvPr id="226" name="Freeform 44">
              <a:extLst>
                <a:ext uri="{FF2B5EF4-FFF2-40B4-BE49-F238E27FC236}">
                  <a16:creationId xmlns:a16="http://schemas.microsoft.com/office/drawing/2014/main" id="{A4440044-5486-483F-B652-7EE3849461B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058782" y="6212575"/>
              <a:ext cx="122060" cy="99391"/>
            </a:xfrm>
            <a:custGeom>
              <a:avLst/>
              <a:gdLst>
                <a:gd name="T0" fmla="*/ 55 w 70"/>
                <a:gd name="T1" fmla="*/ 57 h 57"/>
                <a:gd name="T2" fmla="*/ 45 w 70"/>
                <a:gd name="T3" fmla="*/ 57 h 57"/>
                <a:gd name="T4" fmla="*/ 35 w 70"/>
                <a:gd name="T5" fmla="*/ 17 h 57"/>
                <a:gd name="T6" fmla="*/ 25 w 70"/>
                <a:gd name="T7" fmla="*/ 57 h 57"/>
                <a:gd name="T8" fmla="*/ 14 w 70"/>
                <a:gd name="T9" fmla="*/ 57 h 57"/>
                <a:gd name="T10" fmla="*/ 0 w 70"/>
                <a:gd name="T11" fmla="*/ 0 h 57"/>
                <a:gd name="T12" fmla="*/ 10 w 70"/>
                <a:gd name="T13" fmla="*/ 0 h 57"/>
                <a:gd name="T14" fmla="*/ 20 w 70"/>
                <a:gd name="T15" fmla="*/ 39 h 57"/>
                <a:gd name="T16" fmla="*/ 30 w 70"/>
                <a:gd name="T17" fmla="*/ 0 h 57"/>
                <a:gd name="T18" fmla="*/ 39 w 70"/>
                <a:gd name="T19" fmla="*/ 0 h 57"/>
                <a:gd name="T20" fmla="*/ 49 w 70"/>
                <a:gd name="T21" fmla="*/ 39 h 57"/>
                <a:gd name="T22" fmla="*/ 60 w 70"/>
                <a:gd name="T23" fmla="*/ 0 h 57"/>
                <a:gd name="T24" fmla="*/ 70 w 70"/>
                <a:gd name="T25" fmla="*/ 0 h 57"/>
                <a:gd name="T26" fmla="*/ 55 w 70"/>
                <a:gd name="T27" fmla="*/ 57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70" h="57">
                  <a:moveTo>
                    <a:pt x="55" y="57"/>
                  </a:moveTo>
                  <a:lnTo>
                    <a:pt x="45" y="57"/>
                  </a:lnTo>
                  <a:lnTo>
                    <a:pt x="35" y="17"/>
                  </a:lnTo>
                  <a:lnTo>
                    <a:pt x="25" y="57"/>
                  </a:lnTo>
                  <a:lnTo>
                    <a:pt x="14" y="57"/>
                  </a:lnTo>
                  <a:lnTo>
                    <a:pt x="0" y="0"/>
                  </a:lnTo>
                  <a:lnTo>
                    <a:pt x="10" y="0"/>
                  </a:lnTo>
                  <a:lnTo>
                    <a:pt x="20" y="39"/>
                  </a:lnTo>
                  <a:lnTo>
                    <a:pt x="30" y="0"/>
                  </a:lnTo>
                  <a:lnTo>
                    <a:pt x="39" y="0"/>
                  </a:lnTo>
                  <a:lnTo>
                    <a:pt x="49" y="39"/>
                  </a:lnTo>
                  <a:lnTo>
                    <a:pt x="60" y="0"/>
                  </a:lnTo>
                  <a:lnTo>
                    <a:pt x="70" y="0"/>
                  </a:lnTo>
                  <a:lnTo>
                    <a:pt x="55" y="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799">
                <a:solidFill>
                  <a:schemeClr val="bg1"/>
                </a:solidFill>
              </a:endParaRPr>
            </a:p>
          </p:txBody>
        </p:sp>
        <p:sp>
          <p:nvSpPr>
            <p:cNvPr id="227" name="Freeform 45">
              <a:extLst>
                <a:ext uri="{FF2B5EF4-FFF2-40B4-BE49-F238E27FC236}">
                  <a16:creationId xmlns:a16="http://schemas.microsoft.com/office/drawing/2014/main" id="{446771E9-EA09-4256-8955-FE392C07AFC4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4191304" y="6212575"/>
              <a:ext cx="83698" cy="101135"/>
            </a:xfrm>
            <a:custGeom>
              <a:avLst/>
              <a:gdLst>
                <a:gd name="T0" fmla="*/ 33 w 33"/>
                <a:gd name="T1" fmla="*/ 19 h 40"/>
                <a:gd name="T2" fmla="*/ 33 w 33"/>
                <a:gd name="T3" fmla="*/ 21 h 40"/>
                <a:gd name="T4" fmla="*/ 33 w 33"/>
                <a:gd name="T5" fmla="*/ 22 h 40"/>
                <a:gd name="T6" fmla="*/ 7 w 33"/>
                <a:gd name="T7" fmla="*/ 22 h 40"/>
                <a:gd name="T8" fmla="*/ 9 w 33"/>
                <a:gd name="T9" fmla="*/ 27 h 40"/>
                <a:gd name="T10" fmla="*/ 11 w 33"/>
                <a:gd name="T11" fmla="*/ 30 h 40"/>
                <a:gd name="T12" fmla="*/ 14 w 33"/>
                <a:gd name="T13" fmla="*/ 32 h 40"/>
                <a:gd name="T14" fmla="*/ 17 w 33"/>
                <a:gd name="T15" fmla="*/ 33 h 40"/>
                <a:gd name="T16" fmla="*/ 20 w 33"/>
                <a:gd name="T17" fmla="*/ 33 h 40"/>
                <a:gd name="T18" fmla="*/ 22 w 33"/>
                <a:gd name="T19" fmla="*/ 32 h 40"/>
                <a:gd name="T20" fmla="*/ 23 w 33"/>
                <a:gd name="T21" fmla="*/ 31 h 40"/>
                <a:gd name="T22" fmla="*/ 25 w 33"/>
                <a:gd name="T23" fmla="*/ 30 h 40"/>
                <a:gd name="T24" fmla="*/ 30 w 33"/>
                <a:gd name="T25" fmla="*/ 35 h 40"/>
                <a:gd name="T26" fmla="*/ 27 w 33"/>
                <a:gd name="T27" fmla="*/ 37 h 40"/>
                <a:gd name="T28" fmla="*/ 24 w 33"/>
                <a:gd name="T29" fmla="*/ 38 h 40"/>
                <a:gd name="T30" fmla="*/ 21 w 33"/>
                <a:gd name="T31" fmla="*/ 39 h 40"/>
                <a:gd name="T32" fmla="*/ 17 w 33"/>
                <a:gd name="T33" fmla="*/ 40 h 40"/>
                <a:gd name="T34" fmla="*/ 12 w 33"/>
                <a:gd name="T35" fmla="*/ 39 h 40"/>
                <a:gd name="T36" fmla="*/ 8 w 33"/>
                <a:gd name="T37" fmla="*/ 37 h 40"/>
                <a:gd name="T38" fmla="*/ 5 w 33"/>
                <a:gd name="T39" fmla="*/ 34 h 40"/>
                <a:gd name="T40" fmla="*/ 3 w 33"/>
                <a:gd name="T41" fmla="*/ 31 h 40"/>
                <a:gd name="T42" fmla="*/ 1 w 33"/>
                <a:gd name="T43" fmla="*/ 26 h 40"/>
                <a:gd name="T44" fmla="*/ 0 w 33"/>
                <a:gd name="T45" fmla="*/ 20 h 40"/>
                <a:gd name="T46" fmla="*/ 1 w 33"/>
                <a:gd name="T47" fmla="*/ 11 h 40"/>
                <a:gd name="T48" fmla="*/ 5 w 33"/>
                <a:gd name="T49" fmla="*/ 5 h 40"/>
                <a:gd name="T50" fmla="*/ 10 w 33"/>
                <a:gd name="T51" fmla="*/ 1 h 40"/>
                <a:gd name="T52" fmla="*/ 17 w 33"/>
                <a:gd name="T53" fmla="*/ 0 h 40"/>
                <a:gd name="T54" fmla="*/ 24 w 33"/>
                <a:gd name="T55" fmla="*/ 1 h 40"/>
                <a:gd name="T56" fmla="*/ 29 w 33"/>
                <a:gd name="T57" fmla="*/ 5 h 40"/>
                <a:gd name="T58" fmla="*/ 32 w 33"/>
                <a:gd name="T59" fmla="*/ 11 h 40"/>
                <a:gd name="T60" fmla="*/ 33 w 33"/>
                <a:gd name="T61" fmla="*/ 19 h 40"/>
                <a:gd name="T62" fmla="*/ 25 w 33"/>
                <a:gd name="T63" fmla="*/ 16 h 40"/>
                <a:gd name="T64" fmla="*/ 25 w 33"/>
                <a:gd name="T65" fmla="*/ 12 h 40"/>
                <a:gd name="T66" fmla="*/ 23 w 33"/>
                <a:gd name="T67" fmla="*/ 9 h 40"/>
                <a:gd name="T68" fmla="*/ 20 w 33"/>
                <a:gd name="T69" fmla="*/ 7 h 40"/>
                <a:gd name="T70" fmla="*/ 16 w 33"/>
                <a:gd name="T71" fmla="*/ 6 h 40"/>
                <a:gd name="T72" fmla="*/ 13 w 33"/>
                <a:gd name="T73" fmla="*/ 7 h 40"/>
                <a:gd name="T74" fmla="*/ 10 w 33"/>
                <a:gd name="T75" fmla="*/ 9 h 40"/>
                <a:gd name="T76" fmla="*/ 9 w 33"/>
                <a:gd name="T77" fmla="*/ 12 h 40"/>
                <a:gd name="T78" fmla="*/ 8 w 33"/>
                <a:gd name="T79" fmla="*/ 16 h 40"/>
                <a:gd name="T80" fmla="*/ 25 w 33"/>
                <a:gd name="T81" fmla="*/ 1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3" h="40">
                  <a:moveTo>
                    <a:pt x="33" y="19"/>
                  </a:moveTo>
                  <a:cubicBezTo>
                    <a:pt x="33" y="19"/>
                    <a:pt x="33" y="20"/>
                    <a:pt x="33" y="21"/>
                  </a:cubicBezTo>
                  <a:cubicBezTo>
                    <a:pt x="33" y="21"/>
                    <a:pt x="33" y="22"/>
                    <a:pt x="33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8" y="24"/>
                    <a:pt x="8" y="26"/>
                    <a:pt x="9" y="27"/>
                  </a:cubicBezTo>
                  <a:cubicBezTo>
                    <a:pt x="9" y="28"/>
                    <a:pt x="10" y="29"/>
                    <a:pt x="11" y="30"/>
                  </a:cubicBezTo>
                  <a:cubicBezTo>
                    <a:pt x="12" y="31"/>
                    <a:pt x="13" y="32"/>
                    <a:pt x="14" y="32"/>
                  </a:cubicBezTo>
                  <a:cubicBezTo>
                    <a:pt x="15" y="33"/>
                    <a:pt x="16" y="33"/>
                    <a:pt x="17" y="33"/>
                  </a:cubicBezTo>
                  <a:cubicBezTo>
                    <a:pt x="18" y="33"/>
                    <a:pt x="19" y="33"/>
                    <a:pt x="20" y="33"/>
                  </a:cubicBezTo>
                  <a:cubicBezTo>
                    <a:pt x="20" y="32"/>
                    <a:pt x="21" y="32"/>
                    <a:pt x="22" y="32"/>
                  </a:cubicBezTo>
                  <a:cubicBezTo>
                    <a:pt x="22" y="32"/>
                    <a:pt x="23" y="31"/>
                    <a:pt x="23" y="31"/>
                  </a:cubicBezTo>
                  <a:cubicBezTo>
                    <a:pt x="24" y="31"/>
                    <a:pt x="25" y="30"/>
                    <a:pt x="25" y="30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29" y="35"/>
                    <a:pt x="28" y="36"/>
                    <a:pt x="27" y="37"/>
                  </a:cubicBezTo>
                  <a:cubicBezTo>
                    <a:pt x="26" y="37"/>
                    <a:pt x="25" y="38"/>
                    <a:pt x="24" y="38"/>
                  </a:cubicBezTo>
                  <a:cubicBezTo>
                    <a:pt x="23" y="39"/>
                    <a:pt x="22" y="39"/>
                    <a:pt x="21" y="39"/>
                  </a:cubicBezTo>
                  <a:cubicBezTo>
                    <a:pt x="20" y="39"/>
                    <a:pt x="18" y="40"/>
                    <a:pt x="17" y="40"/>
                  </a:cubicBezTo>
                  <a:cubicBezTo>
                    <a:pt x="15" y="40"/>
                    <a:pt x="13" y="39"/>
                    <a:pt x="12" y="39"/>
                  </a:cubicBezTo>
                  <a:cubicBezTo>
                    <a:pt x="11" y="38"/>
                    <a:pt x="9" y="38"/>
                    <a:pt x="8" y="37"/>
                  </a:cubicBezTo>
                  <a:cubicBezTo>
                    <a:pt x="7" y="36"/>
                    <a:pt x="6" y="35"/>
                    <a:pt x="5" y="34"/>
                  </a:cubicBezTo>
                  <a:cubicBezTo>
                    <a:pt x="4" y="34"/>
                    <a:pt x="3" y="32"/>
                    <a:pt x="3" y="31"/>
                  </a:cubicBezTo>
                  <a:cubicBezTo>
                    <a:pt x="2" y="29"/>
                    <a:pt x="1" y="28"/>
                    <a:pt x="1" y="26"/>
                  </a:cubicBezTo>
                  <a:cubicBezTo>
                    <a:pt x="0" y="24"/>
                    <a:pt x="0" y="22"/>
                    <a:pt x="0" y="20"/>
                  </a:cubicBezTo>
                  <a:cubicBezTo>
                    <a:pt x="0" y="16"/>
                    <a:pt x="0" y="13"/>
                    <a:pt x="1" y="11"/>
                  </a:cubicBezTo>
                  <a:cubicBezTo>
                    <a:pt x="2" y="8"/>
                    <a:pt x="3" y="6"/>
                    <a:pt x="5" y="5"/>
                  </a:cubicBezTo>
                  <a:cubicBezTo>
                    <a:pt x="6" y="3"/>
                    <a:pt x="8" y="2"/>
                    <a:pt x="10" y="1"/>
                  </a:cubicBezTo>
                  <a:cubicBezTo>
                    <a:pt x="12" y="0"/>
                    <a:pt x="14" y="0"/>
                    <a:pt x="17" y="0"/>
                  </a:cubicBezTo>
                  <a:cubicBezTo>
                    <a:pt x="20" y="0"/>
                    <a:pt x="22" y="0"/>
                    <a:pt x="24" y="1"/>
                  </a:cubicBezTo>
                  <a:cubicBezTo>
                    <a:pt x="26" y="2"/>
                    <a:pt x="28" y="4"/>
                    <a:pt x="29" y="5"/>
                  </a:cubicBezTo>
                  <a:cubicBezTo>
                    <a:pt x="30" y="7"/>
                    <a:pt x="31" y="9"/>
                    <a:pt x="32" y="11"/>
                  </a:cubicBezTo>
                  <a:cubicBezTo>
                    <a:pt x="33" y="14"/>
                    <a:pt x="33" y="16"/>
                    <a:pt x="33" y="19"/>
                  </a:cubicBezTo>
                  <a:close/>
                  <a:moveTo>
                    <a:pt x="25" y="16"/>
                  </a:moveTo>
                  <a:cubicBezTo>
                    <a:pt x="25" y="15"/>
                    <a:pt x="25" y="13"/>
                    <a:pt x="25" y="12"/>
                  </a:cubicBezTo>
                  <a:cubicBezTo>
                    <a:pt x="24" y="11"/>
                    <a:pt x="24" y="10"/>
                    <a:pt x="23" y="9"/>
                  </a:cubicBezTo>
                  <a:cubicBezTo>
                    <a:pt x="22" y="8"/>
                    <a:pt x="21" y="8"/>
                    <a:pt x="20" y="7"/>
                  </a:cubicBezTo>
                  <a:cubicBezTo>
                    <a:pt x="19" y="7"/>
                    <a:pt x="18" y="6"/>
                    <a:pt x="16" y="6"/>
                  </a:cubicBezTo>
                  <a:cubicBezTo>
                    <a:pt x="15" y="6"/>
                    <a:pt x="14" y="7"/>
                    <a:pt x="13" y="7"/>
                  </a:cubicBezTo>
                  <a:cubicBezTo>
                    <a:pt x="12" y="7"/>
                    <a:pt x="11" y="8"/>
                    <a:pt x="10" y="9"/>
                  </a:cubicBezTo>
                  <a:cubicBezTo>
                    <a:pt x="10" y="10"/>
                    <a:pt x="9" y="11"/>
                    <a:pt x="9" y="12"/>
                  </a:cubicBezTo>
                  <a:cubicBezTo>
                    <a:pt x="8" y="13"/>
                    <a:pt x="8" y="14"/>
                    <a:pt x="8" y="16"/>
                  </a:cubicBezTo>
                  <a:lnTo>
                    <a:pt x="25" y="1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799">
                <a:solidFill>
                  <a:schemeClr val="bg1"/>
                </a:solidFill>
              </a:endParaRPr>
            </a:p>
          </p:txBody>
        </p:sp>
        <p:sp>
          <p:nvSpPr>
            <p:cNvPr id="228" name="Freeform 46">
              <a:extLst>
                <a:ext uri="{FF2B5EF4-FFF2-40B4-BE49-F238E27FC236}">
                  <a16:creationId xmlns:a16="http://schemas.microsoft.com/office/drawing/2014/main" id="{FE985025-CAA5-44F2-9174-87CD1D8BA18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295927" y="6212575"/>
              <a:ext cx="57543" cy="99391"/>
            </a:xfrm>
            <a:custGeom>
              <a:avLst/>
              <a:gdLst>
                <a:gd name="T0" fmla="*/ 21 w 23"/>
                <a:gd name="T1" fmla="*/ 8 h 39"/>
                <a:gd name="T2" fmla="*/ 18 w 23"/>
                <a:gd name="T3" fmla="*/ 7 h 39"/>
                <a:gd name="T4" fmla="*/ 15 w 23"/>
                <a:gd name="T5" fmla="*/ 7 h 39"/>
                <a:gd name="T6" fmla="*/ 10 w 23"/>
                <a:gd name="T7" fmla="*/ 9 h 39"/>
                <a:gd name="T8" fmla="*/ 8 w 23"/>
                <a:gd name="T9" fmla="*/ 17 h 39"/>
                <a:gd name="T10" fmla="*/ 8 w 23"/>
                <a:gd name="T11" fmla="*/ 39 h 39"/>
                <a:gd name="T12" fmla="*/ 0 w 23"/>
                <a:gd name="T13" fmla="*/ 39 h 39"/>
                <a:gd name="T14" fmla="*/ 0 w 23"/>
                <a:gd name="T15" fmla="*/ 0 h 39"/>
                <a:gd name="T16" fmla="*/ 8 w 23"/>
                <a:gd name="T17" fmla="*/ 0 h 39"/>
                <a:gd name="T18" fmla="*/ 8 w 23"/>
                <a:gd name="T19" fmla="*/ 4 h 39"/>
                <a:gd name="T20" fmla="*/ 9 w 23"/>
                <a:gd name="T21" fmla="*/ 2 h 39"/>
                <a:gd name="T22" fmla="*/ 11 w 23"/>
                <a:gd name="T23" fmla="*/ 1 h 39"/>
                <a:gd name="T24" fmla="*/ 14 w 23"/>
                <a:gd name="T25" fmla="*/ 0 h 39"/>
                <a:gd name="T26" fmla="*/ 16 w 23"/>
                <a:gd name="T27" fmla="*/ 0 h 39"/>
                <a:gd name="T28" fmla="*/ 20 w 23"/>
                <a:gd name="T29" fmla="*/ 0 h 39"/>
                <a:gd name="T30" fmla="*/ 23 w 23"/>
                <a:gd name="T31" fmla="*/ 1 h 39"/>
                <a:gd name="T32" fmla="*/ 21 w 23"/>
                <a:gd name="T33" fmla="*/ 8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3" h="39">
                  <a:moveTo>
                    <a:pt x="21" y="8"/>
                  </a:moveTo>
                  <a:cubicBezTo>
                    <a:pt x="20" y="8"/>
                    <a:pt x="19" y="8"/>
                    <a:pt x="18" y="7"/>
                  </a:cubicBezTo>
                  <a:cubicBezTo>
                    <a:pt x="17" y="7"/>
                    <a:pt x="16" y="7"/>
                    <a:pt x="15" y="7"/>
                  </a:cubicBezTo>
                  <a:cubicBezTo>
                    <a:pt x="13" y="7"/>
                    <a:pt x="11" y="8"/>
                    <a:pt x="10" y="9"/>
                  </a:cubicBezTo>
                  <a:cubicBezTo>
                    <a:pt x="8" y="11"/>
                    <a:pt x="8" y="14"/>
                    <a:pt x="8" y="17"/>
                  </a:cubicBezTo>
                  <a:cubicBezTo>
                    <a:pt x="8" y="39"/>
                    <a:pt x="8" y="39"/>
                    <a:pt x="8" y="39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3"/>
                    <a:pt x="9" y="3"/>
                    <a:pt x="9" y="2"/>
                  </a:cubicBezTo>
                  <a:cubicBezTo>
                    <a:pt x="10" y="2"/>
                    <a:pt x="10" y="1"/>
                    <a:pt x="11" y="1"/>
                  </a:cubicBezTo>
                  <a:cubicBezTo>
                    <a:pt x="12" y="0"/>
                    <a:pt x="13" y="0"/>
                    <a:pt x="14" y="0"/>
                  </a:cubicBezTo>
                  <a:cubicBezTo>
                    <a:pt x="14" y="0"/>
                    <a:pt x="15" y="0"/>
                    <a:pt x="16" y="0"/>
                  </a:cubicBezTo>
                  <a:cubicBezTo>
                    <a:pt x="18" y="0"/>
                    <a:pt x="19" y="0"/>
                    <a:pt x="20" y="0"/>
                  </a:cubicBezTo>
                  <a:cubicBezTo>
                    <a:pt x="21" y="0"/>
                    <a:pt x="22" y="1"/>
                    <a:pt x="23" y="1"/>
                  </a:cubicBezTo>
                  <a:lnTo>
                    <a:pt x="21" y="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799">
                <a:solidFill>
                  <a:schemeClr val="bg1"/>
                </a:solidFill>
              </a:endParaRPr>
            </a:p>
          </p:txBody>
        </p:sp>
        <p:sp>
          <p:nvSpPr>
            <p:cNvPr id="229" name="Freeform 47">
              <a:extLst>
                <a:ext uri="{FF2B5EF4-FFF2-40B4-BE49-F238E27FC236}">
                  <a16:creationId xmlns:a16="http://schemas.microsoft.com/office/drawing/2014/main" id="{1105FBBE-AD06-4F22-94D8-E2E98185FAA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346494" y="6284068"/>
              <a:ext cx="29644" cy="29643"/>
            </a:xfrm>
            <a:custGeom>
              <a:avLst/>
              <a:gdLst>
                <a:gd name="T0" fmla="*/ 12 w 12"/>
                <a:gd name="T1" fmla="*/ 6 h 12"/>
                <a:gd name="T2" fmla="*/ 11 w 12"/>
                <a:gd name="T3" fmla="*/ 8 h 12"/>
                <a:gd name="T4" fmla="*/ 10 w 12"/>
                <a:gd name="T5" fmla="*/ 10 h 12"/>
                <a:gd name="T6" fmla="*/ 8 w 12"/>
                <a:gd name="T7" fmla="*/ 11 h 12"/>
                <a:gd name="T8" fmla="*/ 6 w 12"/>
                <a:gd name="T9" fmla="*/ 12 h 12"/>
                <a:gd name="T10" fmla="*/ 3 w 12"/>
                <a:gd name="T11" fmla="*/ 11 h 12"/>
                <a:gd name="T12" fmla="*/ 2 w 12"/>
                <a:gd name="T13" fmla="*/ 10 h 12"/>
                <a:gd name="T14" fmla="*/ 0 w 12"/>
                <a:gd name="T15" fmla="*/ 8 h 12"/>
                <a:gd name="T16" fmla="*/ 0 w 12"/>
                <a:gd name="T17" fmla="*/ 6 h 12"/>
                <a:gd name="T18" fmla="*/ 0 w 12"/>
                <a:gd name="T19" fmla="*/ 4 h 12"/>
                <a:gd name="T20" fmla="*/ 2 w 12"/>
                <a:gd name="T21" fmla="*/ 2 h 12"/>
                <a:gd name="T22" fmla="*/ 3 w 12"/>
                <a:gd name="T23" fmla="*/ 0 h 12"/>
                <a:gd name="T24" fmla="*/ 6 w 12"/>
                <a:gd name="T25" fmla="*/ 0 h 12"/>
                <a:gd name="T26" fmla="*/ 8 w 12"/>
                <a:gd name="T27" fmla="*/ 0 h 12"/>
                <a:gd name="T28" fmla="*/ 10 w 12"/>
                <a:gd name="T29" fmla="*/ 2 h 12"/>
                <a:gd name="T30" fmla="*/ 11 w 12"/>
                <a:gd name="T31" fmla="*/ 4 h 12"/>
                <a:gd name="T32" fmla="*/ 12 w 12"/>
                <a:gd name="T33" fmla="*/ 6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2" h="12">
                  <a:moveTo>
                    <a:pt x="12" y="6"/>
                  </a:moveTo>
                  <a:cubicBezTo>
                    <a:pt x="12" y="7"/>
                    <a:pt x="11" y="7"/>
                    <a:pt x="11" y="8"/>
                  </a:cubicBezTo>
                  <a:cubicBezTo>
                    <a:pt x="11" y="9"/>
                    <a:pt x="10" y="9"/>
                    <a:pt x="10" y="10"/>
                  </a:cubicBezTo>
                  <a:cubicBezTo>
                    <a:pt x="9" y="10"/>
                    <a:pt x="9" y="11"/>
                    <a:pt x="8" y="11"/>
                  </a:cubicBezTo>
                  <a:cubicBezTo>
                    <a:pt x="7" y="11"/>
                    <a:pt x="7" y="12"/>
                    <a:pt x="6" y="12"/>
                  </a:cubicBezTo>
                  <a:cubicBezTo>
                    <a:pt x="5" y="12"/>
                    <a:pt x="4" y="11"/>
                    <a:pt x="3" y="11"/>
                  </a:cubicBezTo>
                  <a:cubicBezTo>
                    <a:pt x="3" y="11"/>
                    <a:pt x="2" y="10"/>
                    <a:pt x="2" y="10"/>
                  </a:cubicBezTo>
                  <a:cubicBezTo>
                    <a:pt x="1" y="9"/>
                    <a:pt x="1" y="9"/>
                    <a:pt x="0" y="8"/>
                  </a:cubicBezTo>
                  <a:cubicBezTo>
                    <a:pt x="0" y="7"/>
                    <a:pt x="0" y="7"/>
                    <a:pt x="0" y="6"/>
                  </a:cubicBezTo>
                  <a:cubicBezTo>
                    <a:pt x="0" y="5"/>
                    <a:pt x="0" y="4"/>
                    <a:pt x="0" y="4"/>
                  </a:cubicBezTo>
                  <a:cubicBezTo>
                    <a:pt x="1" y="3"/>
                    <a:pt x="1" y="2"/>
                    <a:pt x="2" y="2"/>
                  </a:cubicBezTo>
                  <a:cubicBezTo>
                    <a:pt x="2" y="1"/>
                    <a:pt x="3" y="1"/>
                    <a:pt x="3" y="0"/>
                  </a:cubicBezTo>
                  <a:cubicBezTo>
                    <a:pt x="4" y="0"/>
                    <a:pt x="5" y="0"/>
                    <a:pt x="6" y="0"/>
                  </a:cubicBezTo>
                  <a:cubicBezTo>
                    <a:pt x="7" y="0"/>
                    <a:pt x="7" y="0"/>
                    <a:pt x="8" y="0"/>
                  </a:cubicBezTo>
                  <a:cubicBezTo>
                    <a:pt x="9" y="1"/>
                    <a:pt x="9" y="1"/>
                    <a:pt x="10" y="2"/>
                  </a:cubicBezTo>
                  <a:cubicBezTo>
                    <a:pt x="10" y="2"/>
                    <a:pt x="11" y="3"/>
                    <a:pt x="11" y="4"/>
                  </a:cubicBezTo>
                  <a:cubicBezTo>
                    <a:pt x="11" y="4"/>
                    <a:pt x="12" y="5"/>
                    <a:pt x="12" y="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799">
                <a:solidFill>
                  <a:schemeClr val="bg1"/>
                </a:solidFill>
              </a:endParaRPr>
            </a:p>
          </p:txBody>
        </p:sp>
        <p:sp>
          <p:nvSpPr>
            <p:cNvPr id="230" name="Freeform 48">
              <a:extLst>
                <a:ext uri="{FF2B5EF4-FFF2-40B4-BE49-F238E27FC236}">
                  <a16:creationId xmlns:a16="http://schemas.microsoft.com/office/drawing/2014/main" id="{8141824A-6AD4-4B53-B837-71461DD538C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98115" y="6388691"/>
              <a:ext cx="94161" cy="130778"/>
            </a:xfrm>
            <a:custGeom>
              <a:avLst/>
              <a:gdLst>
                <a:gd name="T0" fmla="*/ 32 w 54"/>
                <a:gd name="T1" fmla="*/ 12 h 75"/>
                <a:gd name="T2" fmla="*/ 32 w 54"/>
                <a:gd name="T3" fmla="*/ 75 h 75"/>
                <a:gd name="T4" fmla="*/ 22 w 54"/>
                <a:gd name="T5" fmla="*/ 75 h 75"/>
                <a:gd name="T6" fmla="*/ 22 w 54"/>
                <a:gd name="T7" fmla="*/ 12 h 75"/>
                <a:gd name="T8" fmla="*/ 0 w 54"/>
                <a:gd name="T9" fmla="*/ 12 h 75"/>
                <a:gd name="T10" fmla="*/ 0 w 54"/>
                <a:gd name="T11" fmla="*/ 0 h 75"/>
                <a:gd name="T12" fmla="*/ 54 w 54"/>
                <a:gd name="T13" fmla="*/ 0 h 75"/>
                <a:gd name="T14" fmla="*/ 54 w 54"/>
                <a:gd name="T15" fmla="*/ 12 h 75"/>
                <a:gd name="T16" fmla="*/ 32 w 54"/>
                <a:gd name="T17" fmla="*/ 12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4" h="75">
                  <a:moveTo>
                    <a:pt x="32" y="12"/>
                  </a:moveTo>
                  <a:lnTo>
                    <a:pt x="32" y="75"/>
                  </a:lnTo>
                  <a:lnTo>
                    <a:pt x="22" y="75"/>
                  </a:lnTo>
                  <a:lnTo>
                    <a:pt x="22" y="12"/>
                  </a:lnTo>
                  <a:lnTo>
                    <a:pt x="0" y="12"/>
                  </a:lnTo>
                  <a:lnTo>
                    <a:pt x="0" y="0"/>
                  </a:lnTo>
                  <a:lnTo>
                    <a:pt x="54" y="0"/>
                  </a:lnTo>
                  <a:lnTo>
                    <a:pt x="54" y="12"/>
                  </a:lnTo>
                  <a:lnTo>
                    <a:pt x="32" y="1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799">
                <a:solidFill>
                  <a:schemeClr val="bg1"/>
                </a:solidFill>
              </a:endParaRPr>
            </a:p>
          </p:txBody>
        </p:sp>
        <p:sp>
          <p:nvSpPr>
            <p:cNvPr id="231" name="Freeform 49">
              <a:extLst>
                <a:ext uri="{FF2B5EF4-FFF2-40B4-BE49-F238E27FC236}">
                  <a16:creationId xmlns:a16="http://schemas.microsoft.com/office/drawing/2014/main" id="{1CEF1D95-CD6C-417A-9539-CB4DBAA5E07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09713" y="6383459"/>
              <a:ext cx="78468" cy="136010"/>
            </a:xfrm>
            <a:custGeom>
              <a:avLst/>
              <a:gdLst>
                <a:gd name="T0" fmla="*/ 23 w 31"/>
                <a:gd name="T1" fmla="*/ 53 h 53"/>
                <a:gd name="T2" fmla="*/ 23 w 31"/>
                <a:gd name="T3" fmla="*/ 32 h 53"/>
                <a:gd name="T4" fmla="*/ 21 w 31"/>
                <a:gd name="T5" fmla="*/ 24 h 53"/>
                <a:gd name="T6" fmla="*/ 15 w 31"/>
                <a:gd name="T7" fmla="*/ 21 h 53"/>
                <a:gd name="T8" fmla="*/ 12 w 31"/>
                <a:gd name="T9" fmla="*/ 22 h 53"/>
                <a:gd name="T10" fmla="*/ 9 w 31"/>
                <a:gd name="T11" fmla="*/ 24 h 53"/>
                <a:gd name="T12" fmla="*/ 8 w 31"/>
                <a:gd name="T13" fmla="*/ 27 h 53"/>
                <a:gd name="T14" fmla="*/ 7 w 31"/>
                <a:gd name="T15" fmla="*/ 31 h 53"/>
                <a:gd name="T16" fmla="*/ 7 w 31"/>
                <a:gd name="T17" fmla="*/ 53 h 53"/>
                <a:gd name="T18" fmla="*/ 0 w 31"/>
                <a:gd name="T19" fmla="*/ 53 h 53"/>
                <a:gd name="T20" fmla="*/ 0 w 31"/>
                <a:gd name="T21" fmla="*/ 4 h 53"/>
                <a:gd name="T22" fmla="*/ 7 w 31"/>
                <a:gd name="T23" fmla="*/ 0 h 53"/>
                <a:gd name="T24" fmla="*/ 7 w 31"/>
                <a:gd name="T25" fmla="*/ 19 h 53"/>
                <a:gd name="T26" fmla="*/ 9 w 31"/>
                <a:gd name="T27" fmla="*/ 17 h 53"/>
                <a:gd name="T28" fmla="*/ 11 w 31"/>
                <a:gd name="T29" fmla="*/ 15 h 53"/>
                <a:gd name="T30" fmla="*/ 14 w 31"/>
                <a:gd name="T31" fmla="*/ 14 h 53"/>
                <a:gd name="T32" fmla="*/ 17 w 31"/>
                <a:gd name="T33" fmla="*/ 14 h 53"/>
                <a:gd name="T34" fmla="*/ 23 w 31"/>
                <a:gd name="T35" fmla="*/ 15 h 53"/>
                <a:gd name="T36" fmla="*/ 27 w 31"/>
                <a:gd name="T37" fmla="*/ 18 h 53"/>
                <a:gd name="T38" fmla="*/ 30 w 31"/>
                <a:gd name="T39" fmla="*/ 24 h 53"/>
                <a:gd name="T40" fmla="*/ 31 w 31"/>
                <a:gd name="T41" fmla="*/ 31 h 53"/>
                <a:gd name="T42" fmla="*/ 31 w 31"/>
                <a:gd name="T43" fmla="*/ 53 h 53"/>
                <a:gd name="T44" fmla="*/ 23 w 31"/>
                <a:gd name="T45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1" h="53">
                  <a:moveTo>
                    <a:pt x="23" y="53"/>
                  </a:moveTo>
                  <a:cubicBezTo>
                    <a:pt x="23" y="32"/>
                    <a:pt x="23" y="32"/>
                    <a:pt x="23" y="32"/>
                  </a:cubicBezTo>
                  <a:cubicBezTo>
                    <a:pt x="23" y="28"/>
                    <a:pt x="22" y="25"/>
                    <a:pt x="21" y="24"/>
                  </a:cubicBezTo>
                  <a:cubicBezTo>
                    <a:pt x="20" y="22"/>
                    <a:pt x="18" y="21"/>
                    <a:pt x="15" y="21"/>
                  </a:cubicBezTo>
                  <a:cubicBezTo>
                    <a:pt x="14" y="21"/>
                    <a:pt x="13" y="21"/>
                    <a:pt x="12" y="22"/>
                  </a:cubicBezTo>
                  <a:cubicBezTo>
                    <a:pt x="11" y="22"/>
                    <a:pt x="10" y="23"/>
                    <a:pt x="9" y="24"/>
                  </a:cubicBezTo>
                  <a:cubicBezTo>
                    <a:pt x="9" y="24"/>
                    <a:pt x="8" y="25"/>
                    <a:pt x="8" y="27"/>
                  </a:cubicBezTo>
                  <a:cubicBezTo>
                    <a:pt x="7" y="28"/>
                    <a:pt x="7" y="29"/>
                    <a:pt x="7" y="31"/>
                  </a:cubicBezTo>
                  <a:cubicBezTo>
                    <a:pt x="7" y="53"/>
                    <a:pt x="7" y="53"/>
                    <a:pt x="7" y="53"/>
                  </a:cubicBezTo>
                  <a:cubicBezTo>
                    <a:pt x="0" y="53"/>
                    <a:pt x="0" y="53"/>
                    <a:pt x="0" y="5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8" y="18"/>
                    <a:pt x="8" y="17"/>
                    <a:pt x="9" y="17"/>
                  </a:cubicBezTo>
                  <a:cubicBezTo>
                    <a:pt x="10" y="16"/>
                    <a:pt x="10" y="16"/>
                    <a:pt x="11" y="15"/>
                  </a:cubicBezTo>
                  <a:cubicBezTo>
                    <a:pt x="12" y="15"/>
                    <a:pt x="13" y="15"/>
                    <a:pt x="14" y="14"/>
                  </a:cubicBezTo>
                  <a:cubicBezTo>
                    <a:pt x="15" y="14"/>
                    <a:pt x="16" y="14"/>
                    <a:pt x="17" y="14"/>
                  </a:cubicBezTo>
                  <a:cubicBezTo>
                    <a:pt x="19" y="14"/>
                    <a:pt x="21" y="14"/>
                    <a:pt x="23" y="15"/>
                  </a:cubicBezTo>
                  <a:cubicBezTo>
                    <a:pt x="25" y="16"/>
                    <a:pt x="26" y="17"/>
                    <a:pt x="27" y="18"/>
                  </a:cubicBezTo>
                  <a:cubicBezTo>
                    <a:pt x="28" y="20"/>
                    <a:pt x="29" y="22"/>
                    <a:pt x="30" y="24"/>
                  </a:cubicBezTo>
                  <a:cubicBezTo>
                    <a:pt x="30" y="26"/>
                    <a:pt x="31" y="29"/>
                    <a:pt x="31" y="31"/>
                  </a:cubicBezTo>
                  <a:cubicBezTo>
                    <a:pt x="31" y="53"/>
                    <a:pt x="31" y="53"/>
                    <a:pt x="31" y="53"/>
                  </a:cubicBezTo>
                  <a:lnTo>
                    <a:pt x="23" y="5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799">
                <a:solidFill>
                  <a:schemeClr val="bg1"/>
                </a:solidFill>
              </a:endParaRPr>
            </a:p>
          </p:txBody>
        </p:sp>
        <p:sp>
          <p:nvSpPr>
            <p:cNvPr id="232" name="Freeform 50">
              <a:extLst>
                <a:ext uri="{FF2B5EF4-FFF2-40B4-BE49-F238E27FC236}">
                  <a16:creationId xmlns:a16="http://schemas.microsoft.com/office/drawing/2014/main" id="{BF6CB5D3-9648-4D73-AB7C-5374814E5BA2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705618" y="6418333"/>
              <a:ext cx="85443" cy="102879"/>
            </a:xfrm>
            <a:custGeom>
              <a:avLst/>
              <a:gdLst>
                <a:gd name="T0" fmla="*/ 33 w 33"/>
                <a:gd name="T1" fmla="*/ 19 h 40"/>
                <a:gd name="T2" fmla="*/ 33 w 33"/>
                <a:gd name="T3" fmla="*/ 21 h 40"/>
                <a:gd name="T4" fmla="*/ 33 w 33"/>
                <a:gd name="T5" fmla="*/ 23 h 40"/>
                <a:gd name="T6" fmla="*/ 7 w 33"/>
                <a:gd name="T7" fmla="*/ 23 h 40"/>
                <a:gd name="T8" fmla="*/ 9 w 33"/>
                <a:gd name="T9" fmla="*/ 28 h 40"/>
                <a:gd name="T10" fmla="*/ 11 w 33"/>
                <a:gd name="T11" fmla="*/ 31 h 40"/>
                <a:gd name="T12" fmla="*/ 14 w 33"/>
                <a:gd name="T13" fmla="*/ 33 h 40"/>
                <a:gd name="T14" fmla="*/ 17 w 33"/>
                <a:gd name="T15" fmla="*/ 33 h 40"/>
                <a:gd name="T16" fmla="*/ 19 w 33"/>
                <a:gd name="T17" fmla="*/ 33 h 40"/>
                <a:gd name="T18" fmla="*/ 22 w 33"/>
                <a:gd name="T19" fmla="*/ 32 h 40"/>
                <a:gd name="T20" fmla="*/ 23 w 33"/>
                <a:gd name="T21" fmla="*/ 32 h 40"/>
                <a:gd name="T22" fmla="*/ 25 w 33"/>
                <a:gd name="T23" fmla="*/ 30 h 40"/>
                <a:gd name="T24" fmla="*/ 30 w 33"/>
                <a:gd name="T25" fmla="*/ 35 h 40"/>
                <a:gd name="T26" fmla="*/ 27 w 33"/>
                <a:gd name="T27" fmla="*/ 37 h 40"/>
                <a:gd name="T28" fmla="*/ 24 w 33"/>
                <a:gd name="T29" fmla="*/ 39 h 40"/>
                <a:gd name="T30" fmla="*/ 21 w 33"/>
                <a:gd name="T31" fmla="*/ 40 h 40"/>
                <a:gd name="T32" fmla="*/ 17 w 33"/>
                <a:gd name="T33" fmla="*/ 40 h 40"/>
                <a:gd name="T34" fmla="*/ 12 w 33"/>
                <a:gd name="T35" fmla="*/ 39 h 40"/>
                <a:gd name="T36" fmla="*/ 8 w 33"/>
                <a:gd name="T37" fmla="*/ 38 h 40"/>
                <a:gd name="T38" fmla="*/ 5 w 33"/>
                <a:gd name="T39" fmla="*/ 35 h 40"/>
                <a:gd name="T40" fmla="*/ 3 w 33"/>
                <a:gd name="T41" fmla="*/ 31 h 40"/>
                <a:gd name="T42" fmla="*/ 1 w 33"/>
                <a:gd name="T43" fmla="*/ 26 h 40"/>
                <a:gd name="T44" fmla="*/ 0 w 33"/>
                <a:gd name="T45" fmla="*/ 20 h 40"/>
                <a:gd name="T46" fmla="*/ 1 w 33"/>
                <a:gd name="T47" fmla="*/ 12 h 40"/>
                <a:gd name="T48" fmla="*/ 5 w 33"/>
                <a:gd name="T49" fmla="*/ 5 h 40"/>
                <a:gd name="T50" fmla="*/ 10 w 33"/>
                <a:gd name="T51" fmla="*/ 1 h 40"/>
                <a:gd name="T52" fmla="*/ 17 w 33"/>
                <a:gd name="T53" fmla="*/ 0 h 40"/>
                <a:gd name="T54" fmla="*/ 24 w 33"/>
                <a:gd name="T55" fmla="*/ 2 h 40"/>
                <a:gd name="T56" fmla="*/ 29 w 33"/>
                <a:gd name="T57" fmla="*/ 6 h 40"/>
                <a:gd name="T58" fmla="*/ 32 w 33"/>
                <a:gd name="T59" fmla="*/ 12 h 40"/>
                <a:gd name="T60" fmla="*/ 33 w 33"/>
                <a:gd name="T61" fmla="*/ 19 h 40"/>
                <a:gd name="T62" fmla="*/ 25 w 33"/>
                <a:gd name="T63" fmla="*/ 17 h 40"/>
                <a:gd name="T64" fmla="*/ 25 w 33"/>
                <a:gd name="T65" fmla="*/ 13 h 40"/>
                <a:gd name="T66" fmla="*/ 23 w 33"/>
                <a:gd name="T67" fmla="*/ 10 h 40"/>
                <a:gd name="T68" fmla="*/ 20 w 33"/>
                <a:gd name="T69" fmla="*/ 8 h 40"/>
                <a:gd name="T70" fmla="*/ 16 w 33"/>
                <a:gd name="T71" fmla="*/ 7 h 40"/>
                <a:gd name="T72" fmla="*/ 13 w 33"/>
                <a:gd name="T73" fmla="*/ 8 h 40"/>
                <a:gd name="T74" fmla="*/ 10 w 33"/>
                <a:gd name="T75" fmla="*/ 9 h 40"/>
                <a:gd name="T76" fmla="*/ 9 w 33"/>
                <a:gd name="T77" fmla="*/ 12 h 40"/>
                <a:gd name="T78" fmla="*/ 8 w 33"/>
                <a:gd name="T79" fmla="*/ 17 h 40"/>
                <a:gd name="T80" fmla="*/ 25 w 33"/>
                <a:gd name="T81" fmla="*/ 17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3" h="40">
                  <a:moveTo>
                    <a:pt x="33" y="19"/>
                  </a:moveTo>
                  <a:cubicBezTo>
                    <a:pt x="33" y="20"/>
                    <a:pt x="33" y="21"/>
                    <a:pt x="33" y="21"/>
                  </a:cubicBezTo>
                  <a:cubicBezTo>
                    <a:pt x="33" y="22"/>
                    <a:pt x="33" y="22"/>
                    <a:pt x="33" y="23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8" y="25"/>
                    <a:pt x="8" y="26"/>
                    <a:pt x="9" y="28"/>
                  </a:cubicBezTo>
                  <a:cubicBezTo>
                    <a:pt x="9" y="29"/>
                    <a:pt x="10" y="30"/>
                    <a:pt x="11" y="31"/>
                  </a:cubicBezTo>
                  <a:cubicBezTo>
                    <a:pt x="12" y="32"/>
                    <a:pt x="13" y="32"/>
                    <a:pt x="14" y="33"/>
                  </a:cubicBezTo>
                  <a:cubicBezTo>
                    <a:pt x="15" y="33"/>
                    <a:pt x="16" y="33"/>
                    <a:pt x="17" y="33"/>
                  </a:cubicBezTo>
                  <a:cubicBezTo>
                    <a:pt x="18" y="33"/>
                    <a:pt x="19" y="33"/>
                    <a:pt x="19" y="33"/>
                  </a:cubicBezTo>
                  <a:cubicBezTo>
                    <a:pt x="20" y="33"/>
                    <a:pt x="21" y="33"/>
                    <a:pt x="22" y="32"/>
                  </a:cubicBezTo>
                  <a:cubicBezTo>
                    <a:pt x="22" y="32"/>
                    <a:pt x="23" y="32"/>
                    <a:pt x="23" y="32"/>
                  </a:cubicBezTo>
                  <a:cubicBezTo>
                    <a:pt x="24" y="31"/>
                    <a:pt x="25" y="31"/>
                    <a:pt x="25" y="30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29" y="36"/>
                    <a:pt x="28" y="37"/>
                    <a:pt x="27" y="37"/>
                  </a:cubicBezTo>
                  <a:cubicBezTo>
                    <a:pt x="26" y="38"/>
                    <a:pt x="25" y="38"/>
                    <a:pt x="24" y="39"/>
                  </a:cubicBezTo>
                  <a:cubicBezTo>
                    <a:pt x="23" y="39"/>
                    <a:pt x="22" y="40"/>
                    <a:pt x="21" y="40"/>
                  </a:cubicBezTo>
                  <a:cubicBezTo>
                    <a:pt x="20" y="40"/>
                    <a:pt x="18" y="40"/>
                    <a:pt x="17" y="40"/>
                  </a:cubicBezTo>
                  <a:cubicBezTo>
                    <a:pt x="15" y="40"/>
                    <a:pt x="13" y="40"/>
                    <a:pt x="12" y="39"/>
                  </a:cubicBezTo>
                  <a:cubicBezTo>
                    <a:pt x="11" y="39"/>
                    <a:pt x="9" y="38"/>
                    <a:pt x="8" y="38"/>
                  </a:cubicBezTo>
                  <a:cubicBezTo>
                    <a:pt x="7" y="37"/>
                    <a:pt x="6" y="36"/>
                    <a:pt x="5" y="35"/>
                  </a:cubicBezTo>
                  <a:cubicBezTo>
                    <a:pt x="4" y="34"/>
                    <a:pt x="3" y="33"/>
                    <a:pt x="3" y="31"/>
                  </a:cubicBezTo>
                  <a:cubicBezTo>
                    <a:pt x="2" y="30"/>
                    <a:pt x="1" y="28"/>
                    <a:pt x="1" y="26"/>
                  </a:cubicBezTo>
                  <a:cubicBezTo>
                    <a:pt x="0" y="24"/>
                    <a:pt x="0" y="22"/>
                    <a:pt x="0" y="20"/>
                  </a:cubicBezTo>
                  <a:cubicBezTo>
                    <a:pt x="0" y="17"/>
                    <a:pt x="0" y="14"/>
                    <a:pt x="1" y="12"/>
                  </a:cubicBezTo>
                  <a:cubicBezTo>
                    <a:pt x="2" y="9"/>
                    <a:pt x="3" y="7"/>
                    <a:pt x="5" y="5"/>
                  </a:cubicBezTo>
                  <a:cubicBezTo>
                    <a:pt x="6" y="4"/>
                    <a:pt x="8" y="2"/>
                    <a:pt x="10" y="1"/>
                  </a:cubicBezTo>
                  <a:cubicBezTo>
                    <a:pt x="12" y="1"/>
                    <a:pt x="14" y="0"/>
                    <a:pt x="17" y="0"/>
                  </a:cubicBezTo>
                  <a:cubicBezTo>
                    <a:pt x="20" y="0"/>
                    <a:pt x="22" y="1"/>
                    <a:pt x="24" y="2"/>
                  </a:cubicBezTo>
                  <a:cubicBezTo>
                    <a:pt x="26" y="3"/>
                    <a:pt x="28" y="4"/>
                    <a:pt x="29" y="6"/>
                  </a:cubicBezTo>
                  <a:cubicBezTo>
                    <a:pt x="30" y="8"/>
                    <a:pt x="31" y="10"/>
                    <a:pt x="32" y="12"/>
                  </a:cubicBezTo>
                  <a:cubicBezTo>
                    <a:pt x="33" y="14"/>
                    <a:pt x="33" y="17"/>
                    <a:pt x="33" y="19"/>
                  </a:cubicBezTo>
                  <a:close/>
                  <a:moveTo>
                    <a:pt x="25" y="17"/>
                  </a:moveTo>
                  <a:cubicBezTo>
                    <a:pt x="25" y="15"/>
                    <a:pt x="25" y="14"/>
                    <a:pt x="25" y="13"/>
                  </a:cubicBezTo>
                  <a:cubicBezTo>
                    <a:pt x="24" y="12"/>
                    <a:pt x="24" y="11"/>
                    <a:pt x="23" y="10"/>
                  </a:cubicBezTo>
                  <a:cubicBezTo>
                    <a:pt x="22" y="9"/>
                    <a:pt x="21" y="8"/>
                    <a:pt x="20" y="8"/>
                  </a:cubicBezTo>
                  <a:cubicBezTo>
                    <a:pt x="19" y="7"/>
                    <a:pt x="18" y="7"/>
                    <a:pt x="16" y="7"/>
                  </a:cubicBezTo>
                  <a:cubicBezTo>
                    <a:pt x="15" y="7"/>
                    <a:pt x="14" y="7"/>
                    <a:pt x="13" y="8"/>
                  </a:cubicBezTo>
                  <a:cubicBezTo>
                    <a:pt x="12" y="8"/>
                    <a:pt x="11" y="9"/>
                    <a:pt x="10" y="9"/>
                  </a:cubicBezTo>
                  <a:cubicBezTo>
                    <a:pt x="10" y="10"/>
                    <a:pt x="9" y="11"/>
                    <a:pt x="9" y="12"/>
                  </a:cubicBezTo>
                  <a:cubicBezTo>
                    <a:pt x="8" y="14"/>
                    <a:pt x="8" y="15"/>
                    <a:pt x="8" y="17"/>
                  </a:cubicBezTo>
                  <a:lnTo>
                    <a:pt x="25" y="1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799">
                <a:solidFill>
                  <a:schemeClr val="bg1"/>
                </a:solidFill>
              </a:endParaRPr>
            </a:p>
          </p:txBody>
        </p:sp>
        <p:sp>
          <p:nvSpPr>
            <p:cNvPr id="233" name="Freeform 51">
              <a:extLst>
                <a:ext uri="{FF2B5EF4-FFF2-40B4-BE49-F238E27FC236}">
                  <a16:creationId xmlns:a16="http://schemas.microsoft.com/office/drawing/2014/main" id="{55F0E322-3AEE-482E-8E59-9FB04FACA931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857320" y="6383459"/>
              <a:ext cx="83698" cy="137753"/>
            </a:xfrm>
            <a:custGeom>
              <a:avLst/>
              <a:gdLst>
                <a:gd name="T0" fmla="*/ 33 w 33"/>
                <a:gd name="T1" fmla="*/ 35 h 54"/>
                <a:gd name="T2" fmla="*/ 31 w 33"/>
                <a:gd name="T3" fmla="*/ 43 h 54"/>
                <a:gd name="T4" fmla="*/ 28 w 33"/>
                <a:gd name="T5" fmla="*/ 49 h 54"/>
                <a:gd name="T6" fmla="*/ 23 w 33"/>
                <a:gd name="T7" fmla="*/ 53 h 54"/>
                <a:gd name="T8" fmla="*/ 17 w 33"/>
                <a:gd name="T9" fmla="*/ 54 h 54"/>
                <a:gd name="T10" fmla="*/ 12 w 33"/>
                <a:gd name="T11" fmla="*/ 53 h 54"/>
                <a:gd name="T12" fmla="*/ 8 w 33"/>
                <a:gd name="T13" fmla="*/ 50 h 54"/>
                <a:gd name="T14" fmla="*/ 8 w 33"/>
                <a:gd name="T15" fmla="*/ 53 h 54"/>
                <a:gd name="T16" fmla="*/ 0 w 33"/>
                <a:gd name="T17" fmla="*/ 53 h 54"/>
                <a:gd name="T18" fmla="*/ 0 w 33"/>
                <a:gd name="T19" fmla="*/ 4 h 54"/>
                <a:gd name="T20" fmla="*/ 8 w 33"/>
                <a:gd name="T21" fmla="*/ 0 h 54"/>
                <a:gd name="T22" fmla="*/ 8 w 33"/>
                <a:gd name="T23" fmla="*/ 19 h 54"/>
                <a:gd name="T24" fmla="*/ 10 w 33"/>
                <a:gd name="T25" fmla="*/ 17 h 54"/>
                <a:gd name="T26" fmla="*/ 12 w 33"/>
                <a:gd name="T27" fmla="*/ 16 h 54"/>
                <a:gd name="T28" fmla="*/ 14 w 33"/>
                <a:gd name="T29" fmla="*/ 14 h 54"/>
                <a:gd name="T30" fmla="*/ 18 w 33"/>
                <a:gd name="T31" fmla="*/ 14 h 54"/>
                <a:gd name="T32" fmla="*/ 24 w 33"/>
                <a:gd name="T33" fmla="*/ 15 h 54"/>
                <a:gd name="T34" fmla="*/ 28 w 33"/>
                <a:gd name="T35" fmla="*/ 19 h 54"/>
                <a:gd name="T36" fmla="*/ 31 w 33"/>
                <a:gd name="T37" fmla="*/ 25 h 54"/>
                <a:gd name="T38" fmla="*/ 33 w 33"/>
                <a:gd name="T39" fmla="*/ 35 h 54"/>
                <a:gd name="T40" fmla="*/ 25 w 33"/>
                <a:gd name="T41" fmla="*/ 35 h 54"/>
                <a:gd name="T42" fmla="*/ 23 w 33"/>
                <a:gd name="T43" fmla="*/ 24 h 54"/>
                <a:gd name="T44" fmla="*/ 16 w 33"/>
                <a:gd name="T45" fmla="*/ 21 h 54"/>
                <a:gd name="T46" fmla="*/ 14 w 33"/>
                <a:gd name="T47" fmla="*/ 21 h 54"/>
                <a:gd name="T48" fmla="*/ 11 w 33"/>
                <a:gd name="T49" fmla="*/ 23 h 54"/>
                <a:gd name="T50" fmla="*/ 9 w 33"/>
                <a:gd name="T51" fmla="*/ 24 h 54"/>
                <a:gd name="T52" fmla="*/ 8 w 33"/>
                <a:gd name="T53" fmla="*/ 26 h 54"/>
                <a:gd name="T54" fmla="*/ 8 w 33"/>
                <a:gd name="T55" fmla="*/ 42 h 54"/>
                <a:gd name="T56" fmla="*/ 9 w 33"/>
                <a:gd name="T57" fmla="*/ 44 h 54"/>
                <a:gd name="T58" fmla="*/ 11 w 33"/>
                <a:gd name="T59" fmla="*/ 45 h 54"/>
                <a:gd name="T60" fmla="*/ 14 w 33"/>
                <a:gd name="T61" fmla="*/ 47 h 54"/>
                <a:gd name="T62" fmla="*/ 17 w 33"/>
                <a:gd name="T63" fmla="*/ 47 h 54"/>
                <a:gd name="T64" fmla="*/ 23 w 33"/>
                <a:gd name="T65" fmla="*/ 44 h 54"/>
                <a:gd name="T66" fmla="*/ 25 w 33"/>
                <a:gd name="T67" fmla="*/ 35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3" h="54">
                  <a:moveTo>
                    <a:pt x="33" y="35"/>
                  </a:moveTo>
                  <a:cubicBezTo>
                    <a:pt x="33" y="38"/>
                    <a:pt x="32" y="41"/>
                    <a:pt x="31" y="43"/>
                  </a:cubicBezTo>
                  <a:cubicBezTo>
                    <a:pt x="30" y="46"/>
                    <a:pt x="29" y="48"/>
                    <a:pt x="28" y="49"/>
                  </a:cubicBezTo>
                  <a:cubicBezTo>
                    <a:pt x="27" y="51"/>
                    <a:pt x="25" y="52"/>
                    <a:pt x="23" y="53"/>
                  </a:cubicBezTo>
                  <a:cubicBezTo>
                    <a:pt x="21" y="54"/>
                    <a:pt x="19" y="54"/>
                    <a:pt x="17" y="54"/>
                  </a:cubicBezTo>
                  <a:cubicBezTo>
                    <a:pt x="16" y="54"/>
                    <a:pt x="14" y="54"/>
                    <a:pt x="12" y="53"/>
                  </a:cubicBezTo>
                  <a:cubicBezTo>
                    <a:pt x="10" y="52"/>
                    <a:pt x="9" y="51"/>
                    <a:pt x="8" y="50"/>
                  </a:cubicBezTo>
                  <a:cubicBezTo>
                    <a:pt x="8" y="53"/>
                    <a:pt x="8" y="53"/>
                    <a:pt x="8" y="53"/>
                  </a:cubicBezTo>
                  <a:cubicBezTo>
                    <a:pt x="0" y="53"/>
                    <a:pt x="0" y="53"/>
                    <a:pt x="0" y="5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19"/>
                    <a:pt x="8" y="19"/>
                    <a:pt x="8" y="19"/>
                  </a:cubicBezTo>
                  <a:cubicBezTo>
                    <a:pt x="9" y="18"/>
                    <a:pt x="9" y="17"/>
                    <a:pt x="10" y="17"/>
                  </a:cubicBezTo>
                  <a:cubicBezTo>
                    <a:pt x="11" y="16"/>
                    <a:pt x="11" y="16"/>
                    <a:pt x="12" y="16"/>
                  </a:cubicBezTo>
                  <a:cubicBezTo>
                    <a:pt x="13" y="15"/>
                    <a:pt x="13" y="15"/>
                    <a:pt x="14" y="14"/>
                  </a:cubicBezTo>
                  <a:cubicBezTo>
                    <a:pt x="15" y="14"/>
                    <a:pt x="16" y="14"/>
                    <a:pt x="18" y="14"/>
                  </a:cubicBezTo>
                  <a:cubicBezTo>
                    <a:pt x="20" y="14"/>
                    <a:pt x="22" y="14"/>
                    <a:pt x="24" y="15"/>
                  </a:cubicBezTo>
                  <a:cubicBezTo>
                    <a:pt x="25" y="16"/>
                    <a:pt x="27" y="17"/>
                    <a:pt x="28" y="19"/>
                  </a:cubicBezTo>
                  <a:cubicBezTo>
                    <a:pt x="30" y="21"/>
                    <a:pt x="31" y="23"/>
                    <a:pt x="31" y="25"/>
                  </a:cubicBezTo>
                  <a:cubicBezTo>
                    <a:pt x="32" y="28"/>
                    <a:pt x="33" y="31"/>
                    <a:pt x="33" y="35"/>
                  </a:cubicBezTo>
                  <a:close/>
                  <a:moveTo>
                    <a:pt x="25" y="35"/>
                  </a:moveTo>
                  <a:cubicBezTo>
                    <a:pt x="25" y="30"/>
                    <a:pt x="24" y="27"/>
                    <a:pt x="23" y="24"/>
                  </a:cubicBezTo>
                  <a:cubicBezTo>
                    <a:pt x="21" y="22"/>
                    <a:pt x="19" y="21"/>
                    <a:pt x="16" y="21"/>
                  </a:cubicBezTo>
                  <a:cubicBezTo>
                    <a:pt x="15" y="21"/>
                    <a:pt x="15" y="21"/>
                    <a:pt x="14" y="21"/>
                  </a:cubicBezTo>
                  <a:cubicBezTo>
                    <a:pt x="13" y="22"/>
                    <a:pt x="12" y="22"/>
                    <a:pt x="11" y="23"/>
                  </a:cubicBezTo>
                  <a:cubicBezTo>
                    <a:pt x="11" y="23"/>
                    <a:pt x="10" y="24"/>
                    <a:pt x="9" y="24"/>
                  </a:cubicBezTo>
                  <a:cubicBezTo>
                    <a:pt x="9" y="25"/>
                    <a:pt x="8" y="25"/>
                    <a:pt x="8" y="26"/>
                  </a:cubicBezTo>
                  <a:cubicBezTo>
                    <a:pt x="8" y="42"/>
                    <a:pt x="8" y="42"/>
                    <a:pt x="8" y="42"/>
                  </a:cubicBezTo>
                  <a:cubicBezTo>
                    <a:pt x="8" y="43"/>
                    <a:pt x="9" y="43"/>
                    <a:pt x="9" y="44"/>
                  </a:cubicBezTo>
                  <a:cubicBezTo>
                    <a:pt x="10" y="44"/>
                    <a:pt x="11" y="45"/>
                    <a:pt x="11" y="45"/>
                  </a:cubicBezTo>
                  <a:cubicBezTo>
                    <a:pt x="12" y="46"/>
                    <a:pt x="13" y="46"/>
                    <a:pt x="14" y="47"/>
                  </a:cubicBezTo>
                  <a:cubicBezTo>
                    <a:pt x="15" y="47"/>
                    <a:pt x="16" y="47"/>
                    <a:pt x="17" y="47"/>
                  </a:cubicBezTo>
                  <a:cubicBezTo>
                    <a:pt x="19" y="47"/>
                    <a:pt x="21" y="46"/>
                    <a:pt x="23" y="44"/>
                  </a:cubicBezTo>
                  <a:cubicBezTo>
                    <a:pt x="24" y="42"/>
                    <a:pt x="25" y="39"/>
                    <a:pt x="25" y="3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799">
                <a:solidFill>
                  <a:schemeClr val="bg1"/>
                </a:solidFill>
              </a:endParaRPr>
            </a:p>
          </p:txBody>
        </p:sp>
        <p:sp>
          <p:nvSpPr>
            <p:cNvPr id="234" name="Freeform 52">
              <a:extLst>
                <a:ext uri="{FF2B5EF4-FFF2-40B4-BE49-F238E27FC236}">
                  <a16:creationId xmlns:a16="http://schemas.microsoft.com/office/drawing/2014/main" id="{0D3C59AD-7CCF-4166-9D21-3C3484889312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956713" y="6418333"/>
              <a:ext cx="83698" cy="102879"/>
            </a:xfrm>
            <a:custGeom>
              <a:avLst/>
              <a:gdLst>
                <a:gd name="T0" fmla="*/ 33 w 33"/>
                <a:gd name="T1" fmla="*/ 19 h 40"/>
                <a:gd name="T2" fmla="*/ 33 w 33"/>
                <a:gd name="T3" fmla="*/ 21 h 40"/>
                <a:gd name="T4" fmla="*/ 32 w 33"/>
                <a:gd name="T5" fmla="*/ 23 h 40"/>
                <a:gd name="T6" fmla="*/ 7 w 33"/>
                <a:gd name="T7" fmla="*/ 23 h 40"/>
                <a:gd name="T8" fmla="*/ 8 w 33"/>
                <a:gd name="T9" fmla="*/ 28 h 40"/>
                <a:gd name="T10" fmla="*/ 10 w 33"/>
                <a:gd name="T11" fmla="*/ 31 h 40"/>
                <a:gd name="T12" fmla="*/ 13 w 33"/>
                <a:gd name="T13" fmla="*/ 33 h 40"/>
                <a:gd name="T14" fmla="*/ 17 w 33"/>
                <a:gd name="T15" fmla="*/ 33 h 40"/>
                <a:gd name="T16" fmla="*/ 19 w 33"/>
                <a:gd name="T17" fmla="*/ 33 h 40"/>
                <a:gd name="T18" fmla="*/ 21 w 33"/>
                <a:gd name="T19" fmla="*/ 32 h 40"/>
                <a:gd name="T20" fmla="*/ 23 w 33"/>
                <a:gd name="T21" fmla="*/ 32 h 40"/>
                <a:gd name="T22" fmla="*/ 25 w 33"/>
                <a:gd name="T23" fmla="*/ 30 h 40"/>
                <a:gd name="T24" fmla="*/ 30 w 33"/>
                <a:gd name="T25" fmla="*/ 35 h 40"/>
                <a:gd name="T26" fmla="*/ 27 w 33"/>
                <a:gd name="T27" fmla="*/ 37 h 40"/>
                <a:gd name="T28" fmla="*/ 24 w 33"/>
                <a:gd name="T29" fmla="*/ 39 h 40"/>
                <a:gd name="T30" fmla="*/ 21 w 33"/>
                <a:gd name="T31" fmla="*/ 40 h 40"/>
                <a:gd name="T32" fmla="*/ 16 w 33"/>
                <a:gd name="T33" fmla="*/ 40 h 40"/>
                <a:gd name="T34" fmla="*/ 12 w 33"/>
                <a:gd name="T35" fmla="*/ 39 h 40"/>
                <a:gd name="T36" fmla="*/ 8 w 33"/>
                <a:gd name="T37" fmla="*/ 38 h 40"/>
                <a:gd name="T38" fmla="*/ 5 w 33"/>
                <a:gd name="T39" fmla="*/ 35 h 40"/>
                <a:gd name="T40" fmla="*/ 2 w 33"/>
                <a:gd name="T41" fmla="*/ 31 h 40"/>
                <a:gd name="T42" fmla="*/ 0 w 33"/>
                <a:gd name="T43" fmla="*/ 26 h 40"/>
                <a:gd name="T44" fmla="*/ 0 w 33"/>
                <a:gd name="T45" fmla="*/ 20 h 40"/>
                <a:gd name="T46" fmla="*/ 1 w 33"/>
                <a:gd name="T47" fmla="*/ 12 h 40"/>
                <a:gd name="T48" fmla="*/ 4 w 33"/>
                <a:gd name="T49" fmla="*/ 5 h 40"/>
                <a:gd name="T50" fmla="*/ 10 w 33"/>
                <a:gd name="T51" fmla="*/ 1 h 40"/>
                <a:gd name="T52" fmla="*/ 16 w 33"/>
                <a:gd name="T53" fmla="*/ 0 h 40"/>
                <a:gd name="T54" fmla="*/ 24 w 33"/>
                <a:gd name="T55" fmla="*/ 2 h 40"/>
                <a:gd name="T56" fmla="*/ 29 w 33"/>
                <a:gd name="T57" fmla="*/ 6 h 40"/>
                <a:gd name="T58" fmla="*/ 32 w 33"/>
                <a:gd name="T59" fmla="*/ 12 h 40"/>
                <a:gd name="T60" fmla="*/ 33 w 33"/>
                <a:gd name="T61" fmla="*/ 19 h 40"/>
                <a:gd name="T62" fmla="*/ 25 w 33"/>
                <a:gd name="T63" fmla="*/ 17 h 40"/>
                <a:gd name="T64" fmla="*/ 24 w 33"/>
                <a:gd name="T65" fmla="*/ 13 h 40"/>
                <a:gd name="T66" fmla="*/ 23 w 33"/>
                <a:gd name="T67" fmla="*/ 10 h 40"/>
                <a:gd name="T68" fmla="*/ 20 w 33"/>
                <a:gd name="T69" fmla="*/ 8 h 40"/>
                <a:gd name="T70" fmla="*/ 16 w 33"/>
                <a:gd name="T71" fmla="*/ 7 h 40"/>
                <a:gd name="T72" fmla="*/ 12 w 33"/>
                <a:gd name="T73" fmla="*/ 8 h 40"/>
                <a:gd name="T74" fmla="*/ 10 w 33"/>
                <a:gd name="T75" fmla="*/ 9 h 40"/>
                <a:gd name="T76" fmla="*/ 8 w 33"/>
                <a:gd name="T77" fmla="*/ 12 h 40"/>
                <a:gd name="T78" fmla="*/ 7 w 33"/>
                <a:gd name="T79" fmla="*/ 17 h 40"/>
                <a:gd name="T80" fmla="*/ 25 w 33"/>
                <a:gd name="T81" fmla="*/ 17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3" h="40">
                  <a:moveTo>
                    <a:pt x="33" y="19"/>
                  </a:moveTo>
                  <a:cubicBezTo>
                    <a:pt x="33" y="20"/>
                    <a:pt x="33" y="21"/>
                    <a:pt x="33" y="21"/>
                  </a:cubicBezTo>
                  <a:cubicBezTo>
                    <a:pt x="33" y="22"/>
                    <a:pt x="32" y="22"/>
                    <a:pt x="32" y="23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7" y="25"/>
                    <a:pt x="8" y="26"/>
                    <a:pt x="8" y="28"/>
                  </a:cubicBezTo>
                  <a:cubicBezTo>
                    <a:pt x="9" y="29"/>
                    <a:pt x="10" y="30"/>
                    <a:pt x="10" y="31"/>
                  </a:cubicBezTo>
                  <a:cubicBezTo>
                    <a:pt x="11" y="32"/>
                    <a:pt x="12" y="32"/>
                    <a:pt x="13" y="33"/>
                  </a:cubicBezTo>
                  <a:cubicBezTo>
                    <a:pt x="14" y="33"/>
                    <a:pt x="16" y="33"/>
                    <a:pt x="17" y="33"/>
                  </a:cubicBezTo>
                  <a:cubicBezTo>
                    <a:pt x="18" y="33"/>
                    <a:pt x="18" y="33"/>
                    <a:pt x="19" y="33"/>
                  </a:cubicBezTo>
                  <a:cubicBezTo>
                    <a:pt x="20" y="33"/>
                    <a:pt x="21" y="33"/>
                    <a:pt x="21" y="32"/>
                  </a:cubicBezTo>
                  <a:cubicBezTo>
                    <a:pt x="22" y="32"/>
                    <a:pt x="22" y="32"/>
                    <a:pt x="23" y="32"/>
                  </a:cubicBezTo>
                  <a:cubicBezTo>
                    <a:pt x="24" y="31"/>
                    <a:pt x="24" y="31"/>
                    <a:pt x="25" y="30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29" y="36"/>
                    <a:pt x="28" y="37"/>
                    <a:pt x="27" y="37"/>
                  </a:cubicBezTo>
                  <a:cubicBezTo>
                    <a:pt x="26" y="38"/>
                    <a:pt x="25" y="38"/>
                    <a:pt x="24" y="39"/>
                  </a:cubicBezTo>
                  <a:cubicBezTo>
                    <a:pt x="23" y="39"/>
                    <a:pt x="22" y="40"/>
                    <a:pt x="21" y="40"/>
                  </a:cubicBezTo>
                  <a:cubicBezTo>
                    <a:pt x="19" y="40"/>
                    <a:pt x="18" y="40"/>
                    <a:pt x="16" y="40"/>
                  </a:cubicBezTo>
                  <a:cubicBezTo>
                    <a:pt x="15" y="40"/>
                    <a:pt x="13" y="40"/>
                    <a:pt x="12" y="39"/>
                  </a:cubicBezTo>
                  <a:cubicBezTo>
                    <a:pt x="10" y="39"/>
                    <a:pt x="9" y="38"/>
                    <a:pt x="8" y="38"/>
                  </a:cubicBezTo>
                  <a:cubicBezTo>
                    <a:pt x="7" y="37"/>
                    <a:pt x="6" y="36"/>
                    <a:pt x="5" y="35"/>
                  </a:cubicBezTo>
                  <a:cubicBezTo>
                    <a:pt x="4" y="34"/>
                    <a:pt x="3" y="33"/>
                    <a:pt x="2" y="31"/>
                  </a:cubicBezTo>
                  <a:cubicBezTo>
                    <a:pt x="1" y="30"/>
                    <a:pt x="1" y="28"/>
                    <a:pt x="0" y="26"/>
                  </a:cubicBezTo>
                  <a:cubicBezTo>
                    <a:pt x="0" y="24"/>
                    <a:pt x="0" y="22"/>
                    <a:pt x="0" y="20"/>
                  </a:cubicBezTo>
                  <a:cubicBezTo>
                    <a:pt x="0" y="17"/>
                    <a:pt x="0" y="14"/>
                    <a:pt x="1" y="12"/>
                  </a:cubicBezTo>
                  <a:cubicBezTo>
                    <a:pt x="2" y="9"/>
                    <a:pt x="3" y="7"/>
                    <a:pt x="4" y="5"/>
                  </a:cubicBezTo>
                  <a:cubicBezTo>
                    <a:pt x="6" y="4"/>
                    <a:pt x="8" y="2"/>
                    <a:pt x="10" y="1"/>
                  </a:cubicBezTo>
                  <a:cubicBezTo>
                    <a:pt x="12" y="1"/>
                    <a:pt x="14" y="0"/>
                    <a:pt x="16" y="0"/>
                  </a:cubicBezTo>
                  <a:cubicBezTo>
                    <a:pt x="19" y="0"/>
                    <a:pt x="22" y="1"/>
                    <a:pt x="24" y="2"/>
                  </a:cubicBezTo>
                  <a:cubicBezTo>
                    <a:pt x="26" y="3"/>
                    <a:pt x="27" y="4"/>
                    <a:pt x="29" y="6"/>
                  </a:cubicBezTo>
                  <a:cubicBezTo>
                    <a:pt x="30" y="8"/>
                    <a:pt x="31" y="10"/>
                    <a:pt x="32" y="12"/>
                  </a:cubicBezTo>
                  <a:cubicBezTo>
                    <a:pt x="32" y="14"/>
                    <a:pt x="33" y="17"/>
                    <a:pt x="33" y="19"/>
                  </a:cubicBezTo>
                  <a:close/>
                  <a:moveTo>
                    <a:pt x="25" y="17"/>
                  </a:moveTo>
                  <a:cubicBezTo>
                    <a:pt x="25" y="15"/>
                    <a:pt x="25" y="14"/>
                    <a:pt x="24" y="13"/>
                  </a:cubicBezTo>
                  <a:cubicBezTo>
                    <a:pt x="24" y="12"/>
                    <a:pt x="23" y="11"/>
                    <a:pt x="23" y="10"/>
                  </a:cubicBezTo>
                  <a:cubicBezTo>
                    <a:pt x="22" y="9"/>
                    <a:pt x="21" y="8"/>
                    <a:pt x="20" y="8"/>
                  </a:cubicBezTo>
                  <a:cubicBezTo>
                    <a:pt x="19" y="7"/>
                    <a:pt x="18" y="7"/>
                    <a:pt x="16" y="7"/>
                  </a:cubicBezTo>
                  <a:cubicBezTo>
                    <a:pt x="15" y="7"/>
                    <a:pt x="13" y="7"/>
                    <a:pt x="12" y="8"/>
                  </a:cubicBezTo>
                  <a:cubicBezTo>
                    <a:pt x="11" y="8"/>
                    <a:pt x="11" y="9"/>
                    <a:pt x="10" y="9"/>
                  </a:cubicBezTo>
                  <a:cubicBezTo>
                    <a:pt x="9" y="10"/>
                    <a:pt x="9" y="11"/>
                    <a:pt x="8" y="12"/>
                  </a:cubicBezTo>
                  <a:cubicBezTo>
                    <a:pt x="8" y="14"/>
                    <a:pt x="7" y="15"/>
                    <a:pt x="7" y="17"/>
                  </a:cubicBezTo>
                  <a:lnTo>
                    <a:pt x="25" y="1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799">
                <a:solidFill>
                  <a:schemeClr val="bg1"/>
                </a:solidFill>
              </a:endParaRPr>
            </a:p>
          </p:txBody>
        </p:sp>
        <p:sp>
          <p:nvSpPr>
            <p:cNvPr id="235" name="Freeform 53">
              <a:extLst>
                <a:ext uri="{FF2B5EF4-FFF2-40B4-BE49-F238E27FC236}">
                  <a16:creationId xmlns:a16="http://schemas.microsoft.com/office/drawing/2014/main" id="{9C9DA4CE-7B4D-42AE-9264-92B7D7757DD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050873" y="6383459"/>
              <a:ext cx="55799" cy="137753"/>
            </a:xfrm>
            <a:custGeom>
              <a:avLst/>
              <a:gdLst>
                <a:gd name="T0" fmla="*/ 21 w 22"/>
                <a:gd name="T1" fmla="*/ 52 h 54"/>
                <a:gd name="T2" fmla="*/ 18 w 22"/>
                <a:gd name="T3" fmla="*/ 54 h 54"/>
                <a:gd name="T4" fmla="*/ 14 w 22"/>
                <a:gd name="T5" fmla="*/ 54 h 54"/>
                <a:gd name="T6" fmla="*/ 11 w 22"/>
                <a:gd name="T7" fmla="*/ 54 h 54"/>
                <a:gd name="T8" fmla="*/ 8 w 22"/>
                <a:gd name="T9" fmla="*/ 52 h 54"/>
                <a:gd name="T10" fmla="*/ 6 w 22"/>
                <a:gd name="T11" fmla="*/ 49 h 54"/>
                <a:gd name="T12" fmla="*/ 5 w 22"/>
                <a:gd name="T13" fmla="*/ 44 h 54"/>
                <a:gd name="T14" fmla="*/ 5 w 22"/>
                <a:gd name="T15" fmla="*/ 22 h 54"/>
                <a:gd name="T16" fmla="*/ 0 w 22"/>
                <a:gd name="T17" fmla="*/ 22 h 54"/>
                <a:gd name="T18" fmla="*/ 0 w 22"/>
                <a:gd name="T19" fmla="*/ 15 h 54"/>
                <a:gd name="T20" fmla="*/ 5 w 22"/>
                <a:gd name="T21" fmla="*/ 15 h 54"/>
                <a:gd name="T22" fmla="*/ 5 w 22"/>
                <a:gd name="T23" fmla="*/ 4 h 54"/>
                <a:gd name="T24" fmla="*/ 13 w 22"/>
                <a:gd name="T25" fmla="*/ 0 h 54"/>
                <a:gd name="T26" fmla="*/ 13 w 22"/>
                <a:gd name="T27" fmla="*/ 15 h 54"/>
                <a:gd name="T28" fmla="*/ 22 w 22"/>
                <a:gd name="T29" fmla="*/ 15 h 54"/>
                <a:gd name="T30" fmla="*/ 22 w 22"/>
                <a:gd name="T31" fmla="*/ 22 h 54"/>
                <a:gd name="T32" fmla="*/ 13 w 22"/>
                <a:gd name="T33" fmla="*/ 22 h 54"/>
                <a:gd name="T34" fmla="*/ 13 w 22"/>
                <a:gd name="T35" fmla="*/ 43 h 54"/>
                <a:gd name="T36" fmla="*/ 13 w 22"/>
                <a:gd name="T37" fmla="*/ 45 h 54"/>
                <a:gd name="T38" fmla="*/ 14 w 22"/>
                <a:gd name="T39" fmla="*/ 46 h 54"/>
                <a:gd name="T40" fmla="*/ 15 w 22"/>
                <a:gd name="T41" fmla="*/ 47 h 54"/>
                <a:gd name="T42" fmla="*/ 17 w 22"/>
                <a:gd name="T43" fmla="*/ 47 h 54"/>
                <a:gd name="T44" fmla="*/ 20 w 22"/>
                <a:gd name="T45" fmla="*/ 47 h 54"/>
                <a:gd name="T46" fmla="*/ 22 w 22"/>
                <a:gd name="T47" fmla="*/ 46 h 54"/>
                <a:gd name="T48" fmla="*/ 21 w 22"/>
                <a:gd name="T49" fmla="*/ 52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2" h="54">
                  <a:moveTo>
                    <a:pt x="21" y="52"/>
                  </a:moveTo>
                  <a:cubicBezTo>
                    <a:pt x="20" y="53"/>
                    <a:pt x="19" y="53"/>
                    <a:pt x="18" y="54"/>
                  </a:cubicBezTo>
                  <a:cubicBezTo>
                    <a:pt x="17" y="54"/>
                    <a:pt x="15" y="54"/>
                    <a:pt x="14" y="54"/>
                  </a:cubicBezTo>
                  <a:cubicBezTo>
                    <a:pt x="13" y="54"/>
                    <a:pt x="12" y="54"/>
                    <a:pt x="11" y="54"/>
                  </a:cubicBezTo>
                  <a:cubicBezTo>
                    <a:pt x="10" y="53"/>
                    <a:pt x="9" y="53"/>
                    <a:pt x="8" y="52"/>
                  </a:cubicBezTo>
                  <a:cubicBezTo>
                    <a:pt x="7" y="51"/>
                    <a:pt x="6" y="50"/>
                    <a:pt x="6" y="49"/>
                  </a:cubicBezTo>
                  <a:cubicBezTo>
                    <a:pt x="6" y="47"/>
                    <a:pt x="5" y="46"/>
                    <a:pt x="5" y="44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3" y="43"/>
                    <a:pt x="13" y="43"/>
                    <a:pt x="13" y="43"/>
                  </a:cubicBezTo>
                  <a:cubicBezTo>
                    <a:pt x="13" y="44"/>
                    <a:pt x="13" y="44"/>
                    <a:pt x="13" y="45"/>
                  </a:cubicBezTo>
                  <a:cubicBezTo>
                    <a:pt x="13" y="45"/>
                    <a:pt x="13" y="46"/>
                    <a:pt x="14" y="46"/>
                  </a:cubicBezTo>
                  <a:cubicBezTo>
                    <a:pt x="14" y="47"/>
                    <a:pt x="14" y="47"/>
                    <a:pt x="15" y="47"/>
                  </a:cubicBezTo>
                  <a:cubicBezTo>
                    <a:pt x="15" y="47"/>
                    <a:pt x="16" y="47"/>
                    <a:pt x="17" y="47"/>
                  </a:cubicBezTo>
                  <a:cubicBezTo>
                    <a:pt x="18" y="47"/>
                    <a:pt x="19" y="47"/>
                    <a:pt x="20" y="47"/>
                  </a:cubicBezTo>
                  <a:cubicBezTo>
                    <a:pt x="21" y="46"/>
                    <a:pt x="22" y="46"/>
                    <a:pt x="22" y="46"/>
                  </a:cubicBezTo>
                  <a:lnTo>
                    <a:pt x="21" y="5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799">
                <a:solidFill>
                  <a:schemeClr val="bg1"/>
                </a:solidFill>
              </a:endParaRPr>
            </a:p>
          </p:txBody>
        </p:sp>
        <p:sp>
          <p:nvSpPr>
            <p:cNvPr id="236" name="Freeform 54">
              <a:extLst>
                <a:ext uri="{FF2B5EF4-FFF2-40B4-BE49-F238E27FC236}">
                  <a16:creationId xmlns:a16="http://schemas.microsoft.com/office/drawing/2014/main" id="{DBCBD0D2-5C9C-4B12-8CF8-9CA320825ED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118877" y="6383459"/>
              <a:ext cx="55799" cy="137753"/>
            </a:xfrm>
            <a:custGeom>
              <a:avLst/>
              <a:gdLst>
                <a:gd name="T0" fmla="*/ 21 w 22"/>
                <a:gd name="T1" fmla="*/ 52 h 54"/>
                <a:gd name="T2" fmla="*/ 18 w 22"/>
                <a:gd name="T3" fmla="*/ 54 h 54"/>
                <a:gd name="T4" fmla="*/ 14 w 22"/>
                <a:gd name="T5" fmla="*/ 54 h 54"/>
                <a:gd name="T6" fmla="*/ 10 w 22"/>
                <a:gd name="T7" fmla="*/ 54 h 54"/>
                <a:gd name="T8" fmla="*/ 8 w 22"/>
                <a:gd name="T9" fmla="*/ 52 h 54"/>
                <a:gd name="T10" fmla="*/ 6 w 22"/>
                <a:gd name="T11" fmla="*/ 49 h 54"/>
                <a:gd name="T12" fmla="*/ 5 w 22"/>
                <a:gd name="T13" fmla="*/ 44 h 54"/>
                <a:gd name="T14" fmla="*/ 5 w 22"/>
                <a:gd name="T15" fmla="*/ 22 h 54"/>
                <a:gd name="T16" fmla="*/ 0 w 22"/>
                <a:gd name="T17" fmla="*/ 22 h 54"/>
                <a:gd name="T18" fmla="*/ 0 w 22"/>
                <a:gd name="T19" fmla="*/ 15 h 54"/>
                <a:gd name="T20" fmla="*/ 5 w 22"/>
                <a:gd name="T21" fmla="*/ 15 h 54"/>
                <a:gd name="T22" fmla="*/ 5 w 22"/>
                <a:gd name="T23" fmla="*/ 4 h 54"/>
                <a:gd name="T24" fmla="*/ 13 w 22"/>
                <a:gd name="T25" fmla="*/ 0 h 54"/>
                <a:gd name="T26" fmla="*/ 13 w 22"/>
                <a:gd name="T27" fmla="*/ 15 h 54"/>
                <a:gd name="T28" fmla="*/ 22 w 22"/>
                <a:gd name="T29" fmla="*/ 15 h 54"/>
                <a:gd name="T30" fmla="*/ 22 w 22"/>
                <a:gd name="T31" fmla="*/ 22 h 54"/>
                <a:gd name="T32" fmla="*/ 13 w 22"/>
                <a:gd name="T33" fmla="*/ 22 h 54"/>
                <a:gd name="T34" fmla="*/ 13 w 22"/>
                <a:gd name="T35" fmla="*/ 43 h 54"/>
                <a:gd name="T36" fmla="*/ 13 w 22"/>
                <a:gd name="T37" fmla="*/ 45 h 54"/>
                <a:gd name="T38" fmla="*/ 14 w 22"/>
                <a:gd name="T39" fmla="*/ 46 h 54"/>
                <a:gd name="T40" fmla="*/ 15 w 22"/>
                <a:gd name="T41" fmla="*/ 47 h 54"/>
                <a:gd name="T42" fmla="*/ 17 w 22"/>
                <a:gd name="T43" fmla="*/ 47 h 54"/>
                <a:gd name="T44" fmla="*/ 20 w 22"/>
                <a:gd name="T45" fmla="*/ 47 h 54"/>
                <a:gd name="T46" fmla="*/ 22 w 22"/>
                <a:gd name="T47" fmla="*/ 46 h 54"/>
                <a:gd name="T48" fmla="*/ 21 w 22"/>
                <a:gd name="T49" fmla="*/ 52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2" h="54">
                  <a:moveTo>
                    <a:pt x="21" y="52"/>
                  </a:moveTo>
                  <a:cubicBezTo>
                    <a:pt x="20" y="53"/>
                    <a:pt x="19" y="53"/>
                    <a:pt x="18" y="54"/>
                  </a:cubicBezTo>
                  <a:cubicBezTo>
                    <a:pt x="17" y="54"/>
                    <a:pt x="15" y="54"/>
                    <a:pt x="14" y="54"/>
                  </a:cubicBezTo>
                  <a:cubicBezTo>
                    <a:pt x="13" y="54"/>
                    <a:pt x="11" y="54"/>
                    <a:pt x="10" y="54"/>
                  </a:cubicBezTo>
                  <a:cubicBezTo>
                    <a:pt x="9" y="53"/>
                    <a:pt x="9" y="53"/>
                    <a:pt x="8" y="52"/>
                  </a:cubicBezTo>
                  <a:cubicBezTo>
                    <a:pt x="7" y="51"/>
                    <a:pt x="6" y="50"/>
                    <a:pt x="6" y="49"/>
                  </a:cubicBezTo>
                  <a:cubicBezTo>
                    <a:pt x="5" y="47"/>
                    <a:pt x="5" y="46"/>
                    <a:pt x="5" y="44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3" y="43"/>
                    <a:pt x="13" y="43"/>
                    <a:pt x="13" y="43"/>
                  </a:cubicBezTo>
                  <a:cubicBezTo>
                    <a:pt x="13" y="44"/>
                    <a:pt x="13" y="44"/>
                    <a:pt x="13" y="45"/>
                  </a:cubicBezTo>
                  <a:cubicBezTo>
                    <a:pt x="13" y="45"/>
                    <a:pt x="13" y="46"/>
                    <a:pt x="14" y="46"/>
                  </a:cubicBezTo>
                  <a:cubicBezTo>
                    <a:pt x="14" y="47"/>
                    <a:pt x="14" y="47"/>
                    <a:pt x="15" y="47"/>
                  </a:cubicBezTo>
                  <a:cubicBezTo>
                    <a:pt x="15" y="47"/>
                    <a:pt x="16" y="47"/>
                    <a:pt x="17" y="47"/>
                  </a:cubicBezTo>
                  <a:cubicBezTo>
                    <a:pt x="18" y="47"/>
                    <a:pt x="19" y="47"/>
                    <a:pt x="20" y="47"/>
                  </a:cubicBezTo>
                  <a:cubicBezTo>
                    <a:pt x="21" y="46"/>
                    <a:pt x="21" y="46"/>
                    <a:pt x="22" y="46"/>
                  </a:cubicBezTo>
                  <a:lnTo>
                    <a:pt x="21" y="5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799">
                <a:solidFill>
                  <a:schemeClr val="bg1"/>
                </a:solidFill>
              </a:endParaRPr>
            </a:p>
          </p:txBody>
        </p:sp>
        <p:sp>
          <p:nvSpPr>
            <p:cNvPr id="237" name="Freeform 55">
              <a:extLst>
                <a:ext uri="{FF2B5EF4-FFF2-40B4-BE49-F238E27FC236}">
                  <a16:creationId xmlns:a16="http://schemas.microsoft.com/office/drawing/2014/main" id="{CDCFBD31-7961-4587-876E-1FAFC4E74AB8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190370" y="6418333"/>
              <a:ext cx="83698" cy="102879"/>
            </a:xfrm>
            <a:custGeom>
              <a:avLst/>
              <a:gdLst>
                <a:gd name="T0" fmla="*/ 33 w 33"/>
                <a:gd name="T1" fmla="*/ 19 h 40"/>
                <a:gd name="T2" fmla="*/ 33 w 33"/>
                <a:gd name="T3" fmla="*/ 21 h 40"/>
                <a:gd name="T4" fmla="*/ 32 w 33"/>
                <a:gd name="T5" fmla="*/ 23 h 40"/>
                <a:gd name="T6" fmla="*/ 7 w 33"/>
                <a:gd name="T7" fmla="*/ 23 h 40"/>
                <a:gd name="T8" fmla="*/ 8 w 33"/>
                <a:gd name="T9" fmla="*/ 28 h 40"/>
                <a:gd name="T10" fmla="*/ 10 w 33"/>
                <a:gd name="T11" fmla="*/ 31 h 40"/>
                <a:gd name="T12" fmla="*/ 13 w 33"/>
                <a:gd name="T13" fmla="*/ 33 h 40"/>
                <a:gd name="T14" fmla="*/ 17 w 33"/>
                <a:gd name="T15" fmla="*/ 33 h 40"/>
                <a:gd name="T16" fmla="*/ 19 w 33"/>
                <a:gd name="T17" fmla="*/ 33 h 40"/>
                <a:gd name="T18" fmla="*/ 21 w 33"/>
                <a:gd name="T19" fmla="*/ 32 h 40"/>
                <a:gd name="T20" fmla="*/ 23 w 33"/>
                <a:gd name="T21" fmla="*/ 32 h 40"/>
                <a:gd name="T22" fmla="*/ 25 w 33"/>
                <a:gd name="T23" fmla="*/ 30 h 40"/>
                <a:gd name="T24" fmla="*/ 29 w 33"/>
                <a:gd name="T25" fmla="*/ 35 h 40"/>
                <a:gd name="T26" fmla="*/ 27 w 33"/>
                <a:gd name="T27" fmla="*/ 37 h 40"/>
                <a:gd name="T28" fmla="*/ 24 w 33"/>
                <a:gd name="T29" fmla="*/ 39 h 40"/>
                <a:gd name="T30" fmla="*/ 20 w 33"/>
                <a:gd name="T31" fmla="*/ 40 h 40"/>
                <a:gd name="T32" fmla="*/ 16 w 33"/>
                <a:gd name="T33" fmla="*/ 40 h 40"/>
                <a:gd name="T34" fmla="*/ 12 w 33"/>
                <a:gd name="T35" fmla="*/ 39 h 40"/>
                <a:gd name="T36" fmla="*/ 8 w 33"/>
                <a:gd name="T37" fmla="*/ 38 h 40"/>
                <a:gd name="T38" fmla="*/ 5 w 33"/>
                <a:gd name="T39" fmla="*/ 35 h 40"/>
                <a:gd name="T40" fmla="*/ 2 w 33"/>
                <a:gd name="T41" fmla="*/ 31 h 40"/>
                <a:gd name="T42" fmla="*/ 0 w 33"/>
                <a:gd name="T43" fmla="*/ 26 h 40"/>
                <a:gd name="T44" fmla="*/ 0 w 33"/>
                <a:gd name="T45" fmla="*/ 20 h 40"/>
                <a:gd name="T46" fmla="*/ 1 w 33"/>
                <a:gd name="T47" fmla="*/ 12 h 40"/>
                <a:gd name="T48" fmla="*/ 4 w 33"/>
                <a:gd name="T49" fmla="*/ 5 h 40"/>
                <a:gd name="T50" fmla="*/ 10 w 33"/>
                <a:gd name="T51" fmla="*/ 1 h 40"/>
                <a:gd name="T52" fmla="*/ 16 w 33"/>
                <a:gd name="T53" fmla="*/ 0 h 40"/>
                <a:gd name="T54" fmla="*/ 24 w 33"/>
                <a:gd name="T55" fmla="*/ 2 h 40"/>
                <a:gd name="T56" fmla="*/ 29 w 33"/>
                <a:gd name="T57" fmla="*/ 6 h 40"/>
                <a:gd name="T58" fmla="*/ 32 w 33"/>
                <a:gd name="T59" fmla="*/ 12 h 40"/>
                <a:gd name="T60" fmla="*/ 33 w 33"/>
                <a:gd name="T61" fmla="*/ 19 h 40"/>
                <a:gd name="T62" fmla="*/ 25 w 33"/>
                <a:gd name="T63" fmla="*/ 17 h 40"/>
                <a:gd name="T64" fmla="*/ 24 w 33"/>
                <a:gd name="T65" fmla="*/ 13 h 40"/>
                <a:gd name="T66" fmla="*/ 23 w 33"/>
                <a:gd name="T67" fmla="*/ 10 h 40"/>
                <a:gd name="T68" fmla="*/ 20 w 33"/>
                <a:gd name="T69" fmla="*/ 8 h 40"/>
                <a:gd name="T70" fmla="*/ 16 w 33"/>
                <a:gd name="T71" fmla="*/ 7 h 40"/>
                <a:gd name="T72" fmla="*/ 12 w 33"/>
                <a:gd name="T73" fmla="*/ 8 h 40"/>
                <a:gd name="T74" fmla="*/ 10 w 33"/>
                <a:gd name="T75" fmla="*/ 9 h 40"/>
                <a:gd name="T76" fmla="*/ 8 w 33"/>
                <a:gd name="T77" fmla="*/ 12 h 40"/>
                <a:gd name="T78" fmla="*/ 7 w 33"/>
                <a:gd name="T79" fmla="*/ 17 h 40"/>
                <a:gd name="T80" fmla="*/ 25 w 33"/>
                <a:gd name="T81" fmla="*/ 17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3" h="40">
                  <a:moveTo>
                    <a:pt x="33" y="19"/>
                  </a:moveTo>
                  <a:cubicBezTo>
                    <a:pt x="33" y="20"/>
                    <a:pt x="33" y="21"/>
                    <a:pt x="33" y="21"/>
                  </a:cubicBezTo>
                  <a:cubicBezTo>
                    <a:pt x="32" y="22"/>
                    <a:pt x="32" y="22"/>
                    <a:pt x="32" y="23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7" y="25"/>
                    <a:pt x="8" y="26"/>
                    <a:pt x="8" y="28"/>
                  </a:cubicBezTo>
                  <a:cubicBezTo>
                    <a:pt x="9" y="29"/>
                    <a:pt x="10" y="30"/>
                    <a:pt x="10" y="31"/>
                  </a:cubicBezTo>
                  <a:cubicBezTo>
                    <a:pt x="11" y="32"/>
                    <a:pt x="12" y="32"/>
                    <a:pt x="13" y="33"/>
                  </a:cubicBezTo>
                  <a:cubicBezTo>
                    <a:pt x="14" y="33"/>
                    <a:pt x="16" y="33"/>
                    <a:pt x="17" y="33"/>
                  </a:cubicBezTo>
                  <a:cubicBezTo>
                    <a:pt x="18" y="33"/>
                    <a:pt x="18" y="33"/>
                    <a:pt x="19" y="33"/>
                  </a:cubicBezTo>
                  <a:cubicBezTo>
                    <a:pt x="20" y="33"/>
                    <a:pt x="20" y="33"/>
                    <a:pt x="21" y="32"/>
                  </a:cubicBezTo>
                  <a:cubicBezTo>
                    <a:pt x="22" y="32"/>
                    <a:pt x="22" y="32"/>
                    <a:pt x="23" y="32"/>
                  </a:cubicBezTo>
                  <a:cubicBezTo>
                    <a:pt x="23" y="31"/>
                    <a:pt x="24" y="31"/>
                    <a:pt x="25" y="30"/>
                  </a:cubicBezTo>
                  <a:cubicBezTo>
                    <a:pt x="29" y="35"/>
                    <a:pt x="29" y="35"/>
                    <a:pt x="29" y="35"/>
                  </a:cubicBezTo>
                  <a:cubicBezTo>
                    <a:pt x="29" y="36"/>
                    <a:pt x="28" y="37"/>
                    <a:pt x="27" y="37"/>
                  </a:cubicBezTo>
                  <a:cubicBezTo>
                    <a:pt x="26" y="38"/>
                    <a:pt x="25" y="38"/>
                    <a:pt x="24" y="39"/>
                  </a:cubicBezTo>
                  <a:cubicBezTo>
                    <a:pt x="23" y="39"/>
                    <a:pt x="22" y="40"/>
                    <a:pt x="20" y="40"/>
                  </a:cubicBezTo>
                  <a:cubicBezTo>
                    <a:pt x="19" y="40"/>
                    <a:pt x="18" y="40"/>
                    <a:pt x="16" y="40"/>
                  </a:cubicBezTo>
                  <a:cubicBezTo>
                    <a:pt x="15" y="40"/>
                    <a:pt x="13" y="40"/>
                    <a:pt x="12" y="39"/>
                  </a:cubicBezTo>
                  <a:cubicBezTo>
                    <a:pt x="10" y="39"/>
                    <a:pt x="9" y="38"/>
                    <a:pt x="8" y="38"/>
                  </a:cubicBezTo>
                  <a:cubicBezTo>
                    <a:pt x="7" y="37"/>
                    <a:pt x="6" y="36"/>
                    <a:pt x="5" y="35"/>
                  </a:cubicBezTo>
                  <a:cubicBezTo>
                    <a:pt x="4" y="34"/>
                    <a:pt x="3" y="33"/>
                    <a:pt x="2" y="31"/>
                  </a:cubicBezTo>
                  <a:cubicBezTo>
                    <a:pt x="1" y="30"/>
                    <a:pt x="1" y="28"/>
                    <a:pt x="0" y="26"/>
                  </a:cubicBezTo>
                  <a:cubicBezTo>
                    <a:pt x="0" y="24"/>
                    <a:pt x="0" y="22"/>
                    <a:pt x="0" y="20"/>
                  </a:cubicBezTo>
                  <a:cubicBezTo>
                    <a:pt x="0" y="17"/>
                    <a:pt x="0" y="14"/>
                    <a:pt x="1" y="12"/>
                  </a:cubicBezTo>
                  <a:cubicBezTo>
                    <a:pt x="2" y="9"/>
                    <a:pt x="3" y="7"/>
                    <a:pt x="4" y="5"/>
                  </a:cubicBezTo>
                  <a:cubicBezTo>
                    <a:pt x="6" y="4"/>
                    <a:pt x="8" y="2"/>
                    <a:pt x="10" y="1"/>
                  </a:cubicBezTo>
                  <a:cubicBezTo>
                    <a:pt x="12" y="1"/>
                    <a:pt x="14" y="0"/>
                    <a:pt x="16" y="0"/>
                  </a:cubicBezTo>
                  <a:cubicBezTo>
                    <a:pt x="19" y="0"/>
                    <a:pt x="22" y="1"/>
                    <a:pt x="24" y="2"/>
                  </a:cubicBezTo>
                  <a:cubicBezTo>
                    <a:pt x="26" y="3"/>
                    <a:pt x="27" y="4"/>
                    <a:pt x="29" y="6"/>
                  </a:cubicBezTo>
                  <a:cubicBezTo>
                    <a:pt x="30" y="8"/>
                    <a:pt x="31" y="10"/>
                    <a:pt x="32" y="12"/>
                  </a:cubicBezTo>
                  <a:cubicBezTo>
                    <a:pt x="32" y="14"/>
                    <a:pt x="33" y="17"/>
                    <a:pt x="33" y="19"/>
                  </a:cubicBezTo>
                  <a:close/>
                  <a:moveTo>
                    <a:pt x="25" y="17"/>
                  </a:moveTo>
                  <a:cubicBezTo>
                    <a:pt x="25" y="15"/>
                    <a:pt x="25" y="14"/>
                    <a:pt x="24" y="13"/>
                  </a:cubicBezTo>
                  <a:cubicBezTo>
                    <a:pt x="24" y="12"/>
                    <a:pt x="23" y="11"/>
                    <a:pt x="23" y="10"/>
                  </a:cubicBezTo>
                  <a:cubicBezTo>
                    <a:pt x="22" y="9"/>
                    <a:pt x="21" y="8"/>
                    <a:pt x="20" y="8"/>
                  </a:cubicBezTo>
                  <a:cubicBezTo>
                    <a:pt x="19" y="7"/>
                    <a:pt x="17" y="7"/>
                    <a:pt x="16" y="7"/>
                  </a:cubicBezTo>
                  <a:cubicBezTo>
                    <a:pt x="15" y="7"/>
                    <a:pt x="13" y="7"/>
                    <a:pt x="12" y="8"/>
                  </a:cubicBezTo>
                  <a:cubicBezTo>
                    <a:pt x="11" y="8"/>
                    <a:pt x="11" y="9"/>
                    <a:pt x="10" y="9"/>
                  </a:cubicBezTo>
                  <a:cubicBezTo>
                    <a:pt x="9" y="10"/>
                    <a:pt x="9" y="11"/>
                    <a:pt x="8" y="12"/>
                  </a:cubicBezTo>
                  <a:cubicBezTo>
                    <a:pt x="8" y="14"/>
                    <a:pt x="7" y="15"/>
                    <a:pt x="7" y="17"/>
                  </a:cubicBezTo>
                  <a:lnTo>
                    <a:pt x="25" y="1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799">
                <a:solidFill>
                  <a:schemeClr val="bg1"/>
                </a:solidFill>
              </a:endParaRPr>
            </a:p>
          </p:txBody>
        </p:sp>
        <p:sp>
          <p:nvSpPr>
            <p:cNvPr id="238" name="Freeform 56">
              <a:extLst>
                <a:ext uri="{FF2B5EF4-FFF2-40B4-BE49-F238E27FC236}">
                  <a16:creationId xmlns:a16="http://schemas.microsoft.com/office/drawing/2014/main" id="{52482C08-723A-4738-9787-3516B3C1714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294993" y="6418333"/>
              <a:ext cx="55799" cy="101135"/>
            </a:xfrm>
            <a:custGeom>
              <a:avLst/>
              <a:gdLst>
                <a:gd name="T0" fmla="*/ 20 w 22"/>
                <a:gd name="T1" fmla="*/ 9 h 39"/>
                <a:gd name="T2" fmla="*/ 18 w 22"/>
                <a:gd name="T3" fmla="*/ 8 h 39"/>
                <a:gd name="T4" fmla="*/ 15 w 22"/>
                <a:gd name="T5" fmla="*/ 7 h 39"/>
                <a:gd name="T6" fmla="*/ 9 w 22"/>
                <a:gd name="T7" fmla="*/ 10 h 39"/>
                <a:gd name="T8" fmla="*/ 7 w 22"/>
                <a:gd name="T9" fmla="*/ 17 h 39"/>
                <a:gd name="T10" fmla="*/ 7 w 22"/>
                <a:gd name="T11" fmla="*/ 39 h 39"/>
                <a:gd name="T12" fmla="*/ 0 w 22"/>
                <a:gd name="T13" fmla="*/ 39 h 39"/>
                <a:gd name="T14" fmla="*/ 0 w 22"/>
                <a:gd name="T15" fmla="*/ 1 h 39"/>
                <a:gd name="T16" fmla="*/ 7 w 22"/>
                <a:gd name="T17" fmla="*/ 1 h 39"/>
                <a:gd name="T18" fmla="*/ 7 w 22"/>
                <a:gd name="T19" fmla="*/ 5 h 39"/>
                <a:gd name="T20" fmla="*/ 9 w 22"/>
                <a:gd name="T21" fmla="*/ 3 h 39"/>
                <a:gd name="T22" fmla="*/ 11 w 22"/>
                <a:gd name="T23" fmla="*/ 1 h 39"/>
                <a:gd name="T24" fmla="*/ 13 w 22"/>
                <a:gd name="T25" fmla="*/ 0 h 39"/>
                <a:gd name="T26" fmla="*/ 16 w 22"/>
                <a:gd name="T27" fmla="*/ 0 h 39"/>
                <a:gd name="T28" fmla="*/ 20 w 22"/>
                <a:gd name="T29" fmla="*/ 1 h 39"/>
                <a:gd name="T30" fmla="*/ 22 w 22"/>
                <a:gd name="T31" fmla="*/ 2 h 39"/>
                <a:gd name="T32" fmla="*/ 20 w 22"/>
                <a:gd name="T33" fmla="*/ 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2" h="39">
                  <a:moveTo>
                    <a:pt x="20" y="9"/>
                  </a:moveTo>
                  <a:cubicBezTo>
                    <a:pt x="20" y="8"/>
                    <a:pt x="19" y="8"/>
                    <a:pt x="18" y="8"/>
                  </a:cubicBezTo>
                  <a:cubicBezTo>
                    <a:pt x="17" y="8"/>
                    <a:pt x="16" y="7"/>
                    <a:pt x="15" y="7"/>
                  </a:cubicBezTo>
                  <a:cubicBezTo>
                    <a:pt x="12" y="7"/>
                    <a:pt x="10" y="8"/>
                    <a:pt x="9" y="10"/>
                  </a:cubicBezTo>
                  <a:cubicBezTo>
                    <a:pt x="8" y="12"/>
                    <a:pt x="7" y="14"/>
                    <a:pt x="7" y="17"/>
                  </a:cubicBezTo>
                  <a:cubicBezTo>
                    <a:pt x="7" y="39"/>
                    <a:pt x="7" y="39"/>
                    <a:pt x="7" y="39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7" y="5"/>
                    <a:pt x="7" y="5"/>
                    <a:pt x="7" y="5"/>
                  </a:cubicBezTo>
                  <a:cubicBezTo>
                    <a:pt x="8" y="4"/>
                    <a:pt x="8" y="3"/>
                    <a:pt x="9" y="3"/>
                  </a:cubicBezTo>
                  <a:cubicBezTo>
                    <a:pt x="9" y="2"/>
                    <a:pt x="10" y="2"/>
                    <a:pt x="11" y="1"/>
                  </a:cubicBezTo>
                  <a:cubicBezTo>
                    <a:pt x="11" y="1"/>
                    <a:pt x="12" y="1"/>
                    <a:pt x="13" y="0"/>
                  </a:cubicBezTo>
                  <a:cubicBezTo>
                    <a:pt x="14" y="0"/>
                    <a:pt x="15" y="0"/>
                    <a:pt x="16" y="0"/>
                  </a:cubicBezTo>
                  <a:cubicBezTo>
                    <a:pt x="17" y="0"/>
                    <a:pt x="19" y="0"/>
                    <a:pt x="20" y="1"/>
                  </a:cubicBezTo>
                  <a:cubicBezTo>
                    <a:pt x="21" y="1"/>
                    <a:pt x="22" y="1"/>
                    <a:pt x="22" y="2"/>
                  </a:cubicBezTo>
                  <a:lnTo>
                    <a:pt x="20" y="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799">
                <a:solidFill>
                  <a:schemeClr val="bg1"/>
                </a:solidFill>
              </a:endParaRPr>
            </a:p>
          </p:txBody>
        </p:sp>
        <p:sp>
          <p:nvSpPr>
            <p:cNvPr id="239" name="Freeform 57">
              <a:extLst>
                <a:ext uri="{FF2B5EF4-FFF2-40B4-BE49-F238E27FC236}">
                  <a16:creationId xmlns:a16="http://schemas.microsoft.com/office/drawing/2014/main" id="{5B72A8F0-33E3-42CD-88C2-C35BEC0E983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6591" y="6383459"/>
              <a:ext cx="55799" cy="137753"/>
            </a:xfrm>
            <a:custGeom>
              <a:avLst/>
              <a:gdLst>
                <a:gd name="T0" fmla="*/ 21 w 22"/>
                <a:gd name="T1" fmla="*/ 52 h 54"/>
                <a:gd name="T2" fmla="*/ 18 w 22"/>
                <a:gd name="T3" fmla="*/ 54 h 54"/>
                <a:gd name="T4" fmla="*/ 14 w 22"/>
                <a:gd name="T5" fmla="*/ 54 h 54"/>
                <a:gd name="T6" fmla="*/ 10 w 22"/>
                <a:gd name="T7" fmla="*/ 54 h 54"/>
                <a:gd name="T8" fmla="*/ 8 w 22"/>
                <a:gd name="T9" fmla="*/ 52 h 54"/>
                <a:gd name="T10" fmla="*/ 6 w 22"/>
                <a:gd name="T11" fmla="*/ 49 h 54"/>
                <a:gd name="T12" fmla="*/ 5 w 22"/>
                <a:gd name="T13" fmla="*/ 44 h 54"/>
                <a:gd name="T14" fmla="*/ 5 w 22"/>
                <a:gd name="T15" fmla="*/ 22 h 54"/>
                <a:gd name="T16" fmla="*/ 0 w 22"/>
                <a:gd name="T17" fmla="*/ 22 h 54"/>
                <a:gd name="T18" fmla="*/ 0 w 22"/>
                <a:gd name="T19" fmla="*/ 15 h 54"/>
                <a:gd name="T20" fmla="*/ 5 w 22"/>
                <a:gd name="T21" fmla="*/ 15 h 54"/>
                <a:gd name="T22" fmla="*/ 5 w 22"/>
                <a:gd name="T23" fmla="*/ 4 h 54"/>
                <a:gd name="T24" fmla="*/ 13 w 22"/>
                <a:gd name="T25" fmla="*/ 0 h 54"/>
                <a:gd name="T26" fmla="*/ 13 w 22"/>
                <a:gd name="T27" fmla="*/ 15 h 54"/>
                <a:gd name="T28" fmla="*/ 22 w 22"/>
                <a:gd name="T29" fmla="*/ 15 h 54"/>
                <a:gd name="T30" fmla="*/ 22 w 22"/>
                <a:gd name="T31" fmla="*/ 22 h 54"/>
                <a:gd name="T32" fmla="*/ 13 w 22"/>
                <a:gd name="T33" fmla="*/ 22 h 54"/>
                <a:gd name="T34" fmla="*/ 13 w 22"/>
                <a:gd name="T35" fmla="*/ 43 h 54"/>
                <a:gd name="T36" fmla="*/ 13 w 22"/>
                <a:gd name="T37" fmla="*/ 45 h 54"/>
                <a:gd name="T38" fmla="*/ 14 w 22"/>
                <a:gd name="T39" fmla="*/ 46 h 54"/>
                <a:gd name="T40" fmla="*/ 15 w 22"/>
                <a:gd name="T41" fmla="*/ 47 h 54"/>
                <a:gd name="T42" fmla="*/ 17 w 22"/>
                <a:gd name="T43" fmla="*/ 47 h 54"/>
                <a:gd name="T44" fmla="*/ 20 w 22"/>
                <a:gd name="T45" fmla="*/ 47 h 54"/>
                <a:gd name="T46" fmla="*/ 22 w 22"/>
                <a:gd name="T47" fmla="*/ 46 h 54"/>
                <a:gd name="T48" fmla="*/ 21 w 22"/>
                <a:gd name="T49" fmla="*/ 52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2" h="54">
                  <a:moveTo>
                    <a:pt x="21" y="52"/>
                  </a:moveTo>
                  <a:cubicBezTo>
                    <a:pt x="20" y="53"/>
                    <a:pt x="19" y="53"/>
                    <a:pt x="18" y="54"/>
                  </a:cubicBezTo>
                  <a:cubicBezTo>
                    <a:pt x="17" y="54"/>
                    <a:pt x="15" y="54"/>
                    <a:pt x="14" y="54"/>
                  </a:cubicBezTo>
                  <a:cubicBezTo>
                    <a:pt x="13" y="54"/>
                    <a:pt x="11" y="54"/>
                    <a:pt x="10" y="54"/>
                  </a:cubicBezTo>
                  <a:cubicBezTo>
                    <a:pt x="9" y="53"/>
                    <a:pt x="9" y="53"/>
                    <a:pt x="8" y="52"/>
                  </a:cubicBezTo>
                  <a:cubicBezTo>
                    <a:pt x="7" y="51"/>
                    <a:pt x="6" y="50"/>
                    <a:pt x="6" y="49"/>
                  </a:cubicBezTo>
                  <a:cubicBezTo>
                    <a:pt x="5" y="47"/>
                    <a:pt x="5" y="46"/>
                    <a:pt x="5" y="44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3" y="43"/>
                    <a:pt x="13" y="43"/>
                    <a:pt x="13" y="43"/>
                  </a:cubicBezTo>
                  <a:cubicBezTo>
                    <a:pt x="13" y="44"/>
                    <a:pt x="13" y="44"/>
                    <a:pt x="13" y="45"/>
                  </a:cubicBezTo>
                  <a:cubicBezTo>
                    <a:pt x="13" y="45"/>
                    <a:pt x="13" y="46"/>
                    <a:pt x="14" y="46"/>
                  </a:cubicBezTo>
                  <a:cubicBezTo>
                    <a:pt x="14" y="47"/>
                    <a:pt x="14" y="47"/>
                    <a:pt x="15" y="47"/>
                  </a:cubicBezTo>
                  <a:cubicBezTo>
                    <a:pt x="15" y="47"/>
                    <a:pt x="16" y="47"/>
                    <a:pt x="17" y="47"/>
                  </a:cubicBezTo>
                  <a:cubicBezTo>
                    <a:pt x="18" y="47"/>
                    <a:pt x="19" y="47"/>
                    <a:pt x="20" y="47"/>
                  </a:cubicBezTo>
                  <a:cubicBezTo>
                    <a:pt x="21" y="46"/>
                    <a:pt x="21" y="46"/>
                    <a:pt x="22" y="46"/>
                  </a:cubicBezTo>
                  <a:lnTo>
                    <a:pt x="21" y="5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799">
                <a:solidFill>
                  <a:schemeClr val="bg1"/>
                </a:solidFill>
              </a:endParaRPr>
            </a:p>
          </p:txBody>
        </p:sp>
        <p:sp>
          <p:nvSpPr>
            <p:cNvPr id="240" name="Freeform 58">
              <a:extLst>
                <a:ext uri="{FF2B5EF4-FFF2-40B4-BE49-F238E27FC236}">
                  <a16:creationId xmlns:a16="http://schemas.microsoft.com/office/drawing/2014/main" id="{73FC54A2-6588-499B-968A-79F4CA9CF5F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85058" y="6383459"/>
              <a:ext cx="80211" cy="136010"/>
            </a:xfrm>
            <a:custGeom>
              <a:avLst/>
              <a:gdLst>
                <a:gd name="T0" fmla="*/ 23 w 31"/>
                <a:gd name="T1" fmla="*/ 53 h 53"/>
                <a:gd name="T2" fmla="*/ 23 w 31"/>
                <a:gd name="T3" fmla="*/ 32 h 53"/>
                <a:gd name="T4" fmla="*/ 21 w 31"/>
                <a:gd name="T5" fmla="*/ 24 h 53"/>
                <a:gd name="T6" fmla="*/ 15 w 31"/>
                <a:gd name="T7" fmla="*/ 21 h 53"/>
                <a:gd name="T8" fmla="*/ 12 w 31"/>
                <a:gd name="T9" fmla="*/ 22 h 53"/>
                <a:gd name="T10" fmla="*/ 10 w 31"/>
                <a:gd name="T11" fmla="*/ 24 h 53"/>
                <a:gd name="T12" fmla="*/ 8 w 31"/>
                <a:gd name="T13" fmla="*/ 27 h 53"/>
                <a:gd name="T14" fmla="*/ 7 w 31"/>
                <a:gd name="T15" fmla="*/ 31 h 53"/>
                <a:gd name="T16" fmla="*/ 7 w 31"/>
                <a:gd name="T17" fmla="*/ 53 h 53"/>
                <a:gd name="T18" fmla="*/ 0 w 31"/>
                <a:gd name="T19" fmla="*/ 53 h 53"/>
                <a:gd name="T20" fmla="*/ 0 w 31"/>
                <a:gd name="T21" fmla="*/ 4 h 53"/>
                <a:gd name="T22" fmla="*/ 7 w 31"/>
                <a:gd name="T23" fmla="*/ 0 h 53"/>
                <a:gd name="T24" fmla="*/ 7 w 31"/>
                <a:gd name="T25" fmla="*/ 19 h 53"/>
                <a:gd name="T26" fmla="*/ 9 w 31"/>
                <a:gd name="T27" fmla="*/ 17 h 53"/>
                <a:gd name="T28" fmla="*/ 12 w 31"/>
                <a:gd name="T29" fmla="*/ 15 h 53"/>
                <a:gd name="T30" fmla="*/ 14 w 31"/>
                <a:gd name="T31" fmla="*/ 14 h 53"/>
                <a:gd name="T32" fmla="*/ 17 w 31"/>
                <a:gd name="T33" fmla="*/ 14 h 53"/>
                <a:gd name="T34" fmla="*/ 23 w 31"/>
                <a:gd name="T35" fmla="*/ 15 h 53"/>
                <a:gd name="T36" fmla="*/ 27 w 31"/>
                <a:gd name="T37" fmla="*/ 18 h 53"/>
                <a:gd name="T38" fmla="*/ 30 w 31"/>
                <a:gd name="T39" fmla="*/ 24 h 53"/>
                <a:gd name="T40" fmla="*/ 31 w 31"/>
                <a:gd name="T41" fmla="*/ 31 h 53"/>
                <a:gd name="T42" fmla="*/ 31 w 31"/>
                <a:gd name="T43" fmla="*/ 53 h 53"/>
                <a:gd name="T44" fmla="*/ 23 w 31"/>
                <a:gd name="T45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1" h="53">
                  <a:moveTo>
                    <a:pt x="23" y="53"/>
                  </a:moveTo>
                  <a:cubicBezTo>
                    <a:pt x="23" y="32"/>
                    <a:pt x="23" y="32"/>
                    <a:pt x="23" y="32"/>
                  </a:cubicBezTo>
                  <a:cubicBezTo>
                    <a:pt x="23" y="28"/>
                    <a:pt x="23" y="25"/>
                    <a:pt x="21" y="24"/>
                  </a:cubicBezTo>
                  <a:cubicBezTo>
                    <a:pt x="20" y="22"/>
                    <a:pt x="18" y="21"/>
                    <a:pt x="15" y="21"/>
                  </a:cubicBezTo>
                  <a:cubicBezTo>
                    <a:pt x="14" y="21"/>
                    <a:pt x="13" y="21"/>
                    <a:pt x="12" y="22"/>
                  </a:cubicBezTo>
                  <a:cubicBezTo>
                    <a:pt x="11" y="22"/>
                    <a:pt x="10" y="23"/>
                    <a:pt x="10" y="24"/>
                  </a:cubicBezTo>
                  <a:cubicBezTo>
                    <a:pt x="9" y="24"/>
                    <a:pt x="8" y="25"/>
                    <a:pt x="8" y="27"/>
                  </a:cubicBezTo>
                  <a:cubicBezTo>
                    <a:pt x="8" y="28"/>
                    <a:pt x="7" y="29"/>
                    <a:pt x="7" y="31"/>
                  </a:cubicBezTo>
                  <a:cubicBezTo>
                    <a:pt x="7" y="53"/>
                    <a:pt x="7" y="53"/>
                    <a:pt x="7" y="53"/>
                  </a:cubicBezTo>
                  <a:cubicBezTo>
                    <a:pt x="0" y="53"/>
                    <a:pt x="0" y="53"/>
                    <a:pt x="0" y="5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8" y="18"/>
                    <a:pt x="9" y="17"/>
                    <a:pt x="9" y="17"/>
                  </a:cubicBezTo>
                  <a:cubicBezTo>
                    <a:pt x="10" y="16"/>
                    <a:pt x="11" y="16"/>
                    <a:pt x="12" y="15"/>
                  </a:cubicBezTo>
                  <a:cubicBezTo>
                    <a:pt x="12" y="15"/>
                    <a:pt x="13" y="15"/>
                    <a:pt x="14" y="14"/>
                  </a:cubicBezTo>
                  <a:cubicBezTo>
                    <a:pt x="15" y="14"/>
                    <a:pt x="16" y="14"/>
                    <a:pt x="17" y="14"/>
                  </a:cubicBezTo>
                  <a:cubicBezTo>
                    <a:pt x="19" y="14"/>
                    <a:pt x="21" y="14"/>
                    <a:pt x="23" y="15"/>
                  </a:cubicBezTo>
                  <a:cubicBezTo>
                    <a:pt x="25" y="16"/>
                    <a:pt x="26" y="17"/>
                    <a:pt x="27" y="18"/>
                  </a:cubicBezTo>
                  <a:cubicBezTo>
                    <a:pt x="29" y="20"/>
                    <a:pt x="29" y="22"/>
                    <a:pt x="30" y="24"/>
                  </a:cubicBezTo>
                  <a:cubicBezTo>
                    <a:pt x="31" y="26"/>
                    <a:pt x="31" y="29"/>
                    <a:pt x="31" y="31"/>
                  </a:cubicBezTo>
                  <a:cubicBezTo>
                    <a:pt x="31" y="53"/>
                    <a:pt x="31" y="53"/>
                    <a:pt x="31" y="53"/>
                  </a:cubicBezTo>
                  <a:lnTo>
                    <a:pt x="23" y="5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799">
                <a:solidFill>
                  <a:schemeClr val="bg1"/>
                </a:solidFill>
              </a:endParaRPr>
            </a:p>
          </p:txBody>
        </p:sp>
        <p:sp>
          <p:nvSpPr>
            <p:cNvPr id="241" name="Freeform 59">
              <a:extLst>
                <a:ext uri="{FF2B5EF4-FFF2-40B4-BE49-F238E27FC236}">
                  <a16:creationId xmlns:a16="http://schemas.microsoft.com/office/drawing/2014/main" id="{1E6AB002-C130-4648-A18E-BA496FF1756C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582706" y="6418333"/>
              <a:ext cx="83698" cy="102879"/>
            </a:xfrm>
            <a:custGeom>
              <a:avLst/>
              <a:gdLst>
                <a:gd name="T0" fmla="*/ 33 w 33"/>
                <a:gd name="T1" fmla="*/ 19 h 40"/>
                <a:gd name="T2" fmla="*/ 33 w 33"/>
                <a:gd name="T3" fmla="*/ 21 h 40"/>
                <a:gd name="T4" fmla="*/ 33 w 33"/>
                <a:gd name="T5" fmla="*/ 23 h 40"/>
                <a:gd name="T6" fmla="*/ 8 w 33"/>
                <a:gd name="T7" fmla="*/ 23 h 40"/>
                <a:gd name="T8" fmla="*/ 9 w 33"/>
                <a:gd name="T9" fmla="*/ 28 h 40"/>
                <a:gd name="T10" fmla="*/ 11 w 33"/>
                <a:gd name="T11" fmla="*/ 31 h 40"/>
                <a:gd name="T12" fmla="*/ 14 w 33"/>
                <a:gd name="T13" fmla="*/ 33 h 40"/>
                <a:gd name="T14" fmla="*/ 17 w 33"/>
                <a:gd name="T15" fmla="*/ 33 h 40"/>
                <a:gd name="T16" fmla="*/ 20 w 33"/>
                <a:gd name="T17" fmla="*/ 33 h 40"/>
                <a:gd name="T18" fmla="*/ 22 w 33"/>
                <a:gd name="T19" fmla="*/ 32 h 40"/>
                <a:gd name="T20" fmla="*/ 24 w 33"/>
                <a:gd name="T21" fmla="*/ 32 h 40"/>
                <a:gd name="T22" fmla="*/ 26 w 33"/>
                <a:gd name="T23" fmla="*/ 30 h 40"/>
                <a:gd name="T24" fmla="*/ 30 w 33"/>
                <a:gd name="T25" fmla="*/ 35 h 40"/>
                <a:gd name="T26" fmla="*/ 27 w 33"/>
                <a:gd name="T27" fmla="*/ 37 h 40"/>
                <a:gd name="T28" fmla="*/ 25 w 33"/>
                <a:gd name="T29" fmla="*/ 39 h 40"/>
                <a:gd name="T30" fmla="*/ 21 w 33"/>
                <a:gd name="T31" fmla="*/ 40 h 40"/>
                <a:gd name="T32" fmla="*/ 17 w 33"/>
                <a:gd name="T33" fmla="*/ 40 h 40"/>
                <a:gd name="T34" fmla="*/ 12 w 33"/>
                <a:gd name="T35" fmla="*/ 39 h 40"/>
                <a:gd name="T36" fmla="*/ 8 w 33"/>
                <a:gd name="T37" fmla="*/ 38 h 40"/>
                <a:gd name="T38" fmla="*/ 5 w 33"/>
                <a:gd name="T39" fmla="*/ 35 h 40"/>
                <a:gd name="T40" fmla="*/ 3 w 33"/>
                <a:gd name="T41" fmla="*/ 31 h 40"/>
                <a:gd name="T42" fmla="*/ 1 w 33"/>
                <a:gd name="T43" fmla="*/ 26 h 40"/>
                <a:gd name="T44" fmla="*/ 0 w 33"/>
                <a:gd name="T45" fmla="*/ 20 h 40"/>
                <a:gd name="T46" fmla="*/ 2 w 33"/>
                <a:gd name="T47" fmla="*/ 12 h 40"/>
                <a:gd name="T48" fmla="*/ 5 w 33"/>
                <a:gd name="T49" fmla="*/ 5 h 40"/>
                <a:gd name="T50" fmla="*/ 10 w 33"/>
                <a:gd name="T51" fmla="*/ 1 h 40"/>
                <a:gd name="T52" fmla="*/ 17 w 33"/>
                <a:gd name="T53" fmla="*/ 0 h 40"/>
                <a:gd name="T54" fmla="*/ 24 w 33"/>
                <a:gd name="T55" fmla="*/ 2 h 40"/>
                <a:gd name="T56" fmla="*/ 29 w 33"/>
                <a:gd name="T57" fmla="*/ 6 h 40"/>
                <a:gd name="T58" fmla="*/ 32 w 33"/>
                <a:gd name="T59" fmla="*/ 12 h 40"/>
                <a:gd name="T60" fmla="*/ 33 w 33"/>
                <a:gd name="T61" fmla="*/ 19 h 40"/>
                <a:gd name="T62" fmla="*/ 26 w 33"/>
                <a:gd name="T63" fmla="*/ 17 h 40"/>
                <a:gd name="T64" fmla="*/ 25 w 33"/>
                <a:gd name="T65" fmla="*/ 13 h 40"/>
                <a:gd name="T66" fmla="*/ 23 w 33"/>
                <a:gd name="T67" fmla="*/ 10 h 40"/>
                <a:gd name="T68" fmla="*/ 21 w 33"/>
                <a:gd name="T69" fmla="*/ 8 h 40"/>
                <a:gd name="T70" fmla="*/ 17 w 33"/>
                <a:gd name="T71" fmla="*/ 7 h 40"/>
                <a:gd name="T72" fmla="*/ 13 w 33"/>
                <a:gd name="T73" fmla="*/ 8 h 40"/>
                <a:gd name="T74" fmla="*/ 11 w 33"/>
                <a:gd name="T75" fmla="*/ 9 h 40"/>
                <a:gd name="T76" fmla="*/ 9 w 33"/>
                <a:gd name="T77" fmla="*/ 12 h 40"/>
                <a:gd name="T78" fmla="*/ 8 w 33"/>
                <a:gd name="T79" fmla="*/ 17 h 40"/>
                <a:gd name="T80" fmla="*/ 26 w 33"/>
                <a:gd name="T81" fmla="*/ 17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3" h="40">
                  <a:moveTo>
                    <a:pt x="33" y="19"/>
                  </a:moveTo>
                  <a:cubicBezTo>
                    <a:pt x="33" y="20"/>
                    <a:pt x="33" y="21"/>
                    <a:pt x="33" y="21"/>
                  </a:cubicBezTo>
                  <a:cubicBezTo>
                    <a:pt x="33" y="22"/>
                    <a:pt x="33" y="22"/>
                    <a:pt x="33" y="23"/>
                  </a:cubicBezTo>
                  <a:cubicBezTo>
                    <a:pt x="8" y="23"/>
                    <a:pt x="8" y="23"/>
                    <a:pt x="8" y="23"/>
                  </a:cubicBezTo>
                  <a:cubicBezTo>
                    <a:pt x="8" y="25"/>
                    <a:pt x="8" y="26"/>
                    <a:pt x="9" y="28"/>
                  </a:cubicBezTo>
                  <a:cubicBezTo>
                    <a:pt x="10" y="29"/>
                    <a:pt x="10" y="30"/>
                    <a:pt x="11" y="31"/>
                  </a:cubicBezTo>
                  <a:cubicBezTo>
                    <a:pt x="12" y="32"/>
                    <a:pt x="13" y="32"/>
                    <a:pt x="14" y="33"/>
                  </a:cubicBezTo>
                  <a:cubicBezTo>
                    <a:pt x="15" y="33"/>
                    <a:pt x="16" y="33"/>
                    <a:pt x="17" y="33"/>
                  </a:cubicBezTo>
                  <a:cubicBezTo>
                    <a:pt x="18" y="33"/>
                    <a:pt x="19" y="33"/>
                    <a:pt x="20" y="33"/>
                  </a:cubicBezTo>
                  <a:cubicBezTo>
                    <a:pt x="20" y="33"/>
                    <a:pt x="21" y="33"/>
                    <a:pt x="22" y="32"/>
                  </a:cubicBezTo>
                  <a:cubicBezTo>
                    <a:pt x="23" y="32"/>
                    <a:pt x="23" y="32"/>
                    <a:pt x="24" y="32"/>
                  </a:cubicBezTo>
                  <a:cubicBezTo>
                    <a:pt x="24" y="31"/>
                    <a:pt x="25" y="31"/>
                    <a:pt x="26" y="30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29" y="36"/>
                    <a:pt x="28" y="37"/>
                    <a:pt x="27" y="37"/>
                  </a:cubicBezTo>
                  <a:cubicBezTo>
                    <a:pt x="27" y="38"/>
                    <a:pt x="26" y="38"/>
                    <a:pt x="25" y="39"/>
                  </a:cubicBezTo>
                  <a:cubicBezTo>
                    <a:pt x="24" y="39"/>
                    <a:pt x="22" y="40"/>
                    <a:pt x="21" y="40"/>
                  </a:cubicBezTo>
                  <a:cubicBezTo>
                    <a:pt x="20" y="40"/>
                    <a:pt x="18" y="40"/>
                    <a:pt x="17" y="40"/>
                  </a:cubicBezTo>
                  <a:cubicBezTo>
                    <a:pt x="15" y="40"/>
                    <a:pt x="14" y="40"/>
                    <a:pt x="12" y="39"/>
                  </a:cubicBezTo>
                  <a:cubicBezTo>
                    <a:pt x="11" y="39"/>
                    <a:pt x="10" y="38"/>
                    <a:pt x="8" y="38"/>
                  </a:cubicBezTo>
                  <a:cubicBezTo>
                    <a:pt x="7" y="37"/>
                    <a:pt x="6" y="36"/>
                    <a:pt x="5" y="35"/>
                  </a:cubicBezTo>
                  <a:cubicBezTo>
                    <a:pt x="4" y="34"/>
                    <a:pt x="4" y="33"/>
                    <a:pt x="3" y="31"/>
                  </a:cubicBezTo>
                  <a:cubicBezTo>
                    <a:pt x="2" y="30"/>
                    <a:pt x="1" y="28"/>
                    <a:pt x="1" y="26"/>
                  </a:cubicBezTo>
                  <a:cubicBezTo>
                    <a:pt x="1" y="24"/>
                    <a:pt x="0" y="22"/>
                    <a:pt x="0" y="20"/>
                  </a:cubicBezTo>
                  <a:cubicBezTo>
                    <a:pt x="0" y="17"/>
                    <a:pt x="1" y="14"/>
                    <a:pt x="2" y="12"/>
                  </a:cubicBezTo>
                  <a:cubicBezTo>
                    <a:pt x="2" y="9"/>
                    <a:pt x="4" y="7"/>
                    <a:pt x="5" y="5"/>
                  </a:cubicBezTo>
                  <a:cubicBezTo>
                    <a:pt x="6" y="4"/>
                    <a:pt x="8" y="2"/>
                    <a:pt x="10" y="1"/>
                  </a:cubicBezTo>
                  <a:cubicBezTo>
                    <a:pt x="12" y="1"/>
                    <a:pt x="15" y="0"/>
                    <a:pt x="17" y="0"/>
                  </a:cubicBezTo>
                  <a:cubicBezTo>
                    <a:pt x="20" y="0"/>
                    <a:pt x="22" y="1"/>
                    <a:pt x="24" y="2"/>
                  </a:cubicBezTo>
                  <a:cubicBezTo>
                    <a:pt x="26" y="3"/>
                    <a:pt x="28" y="4"/>
                    <a:pt x="29" y="6"/>
                  </a:cubicBezTo>
                  <a:cubicBezTo>
                    <a:pt x="31" y="8"/>
                    <a:pt x="32" y="10"/>
                    <a:pt x="32" y="12"/>
                  </a:cubicBezTo>
                  <a:cubicBezTo>
                    <a:pt x="33" y="14"/>
                    <a:pt x="33" y="17"/>
                    <a:pt x="33" y="19"/>
                  </a:cubicBezTo>
                  <a:close/>
                  <a:moveTo>
                    <a:pt x="26" y="17"/>
                  </a:moveTo>
                  <a:cubicBezTo>
                    <a:pt x="26" y="15"/>
                    <a:pt x="25" y="14"/>
                    <a:pt x="25" y="13"/>
                  </a:cubicBezTo>
                  <a:cubicBezTo>
                    <a:pt x="25" y="12"/>
                    <a:pt x="24" y="11"/>
                    <a:pt x="23" y="10"/>
                  </a:cubicBezTo>
                  <a:cubicBezTo>
                    <a:pt x="23" y="9"/>
                    <a:pt x="22" y="8"/>
                    <a:pt x="21" y="8"/>
                  </a:cubicBezTo>
                  <a:cubicBezTo>
                    <a:pt x="20" y="7"/>
                    <a:pt x="18" y="7"/>
                    <a:pt x="17" y="7"/>
                  </a:cubicBezTo>
                  <a:cubicBezTo>
                    <a:pt x="15" y="7"/>
                    <a:pt x="14" y="7"/>
                    <a:pt x="13" y="8"/>
                  </a:cubicBezTo>
                  <a:cubicBezTo>
                    <a:pt x="12" y="8"/>
                    <a:pt x="11" y="9"/>
                    <a:pt x="11" y="9"/>
                  </a:cubicBezTo>
                  <a:cubicBezTo>
                    <a:pt x="10" y="10"/>
                    <a:pt x="9" y="11"/>
                    <a:pt x="9" y="12"/>
                  </a:cubicBezTo>
                  <a:cubicBezTo>
                    <a:pt x="8" y="14"/>
                    <a:pt x="8" y="15"/>
                    <a:pt x="8" y="17"/>
                  </a:cubicBezTo>
                  <a:lnTo>
                    <a:pt x="26" y="1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799">
                <a:solidFill>
                  <a:schemeClr val="bg1"/>
                </a:solidFill>
              </a:endParaRPr>
            </a:p>
          </p:txBody>
        </p:sp>
        <p:sp>
          <p:nvSpPr>
            <p:cNvPr id="242" name="Freeform 60">
              <a:extLst>
                <a:ext uri="{FF2B5EF4-FFF2-40B4-BE49-F238E27FC236}">
                  <a16:creationId xmlns:a16="http://schemas.microsoft.com/office/drawing/2014/main" id="{B0044278-9F7F-4596-96D2-ACFBE0DEC0B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727435" y="6421821"/>
              <a:ext cx="122060" cy="97648"/>
            </a:xfrm>
            <a:custGeom>
              <a:avLst/>
              <a:gdLst>
                <a:gd name="T0" fmla="*/ 56 w 70"/>
                <a:gd name="T1" fmla="*/ 56 h 56"/>
                <a:gd name="T2" fmla="*/ 46 w 70"/>
                <a:gd name="T3" fmla="*/ 56 h 56"/>
                <a:gd name="T4" fmla="*/ 35 w 70"/>
                <a:gd name="T5" fmla="*/ 16 h 56"/>
                <a:gd name="T6" fmla="*/ 25 w 70"/>
                <a:gd name="T7" fmla="*/ 56 h 56"/>
                <a:gd name="T8" fmla="*/ 15 w 70"/>
                <a:gd name="T9" fmla="*/ 56 h 56"/>
                <a:gd name="T10" fmla="*/ 0 w 70"/>
                <a:gd name="T11" fmla="*/ 0 h 56"/>
                <a:gd name="T12" fmla="*/ 10 w 70"/>
                <a:gd name="T13" fmla="*/ 0 h 56"/>
                <a:gd name="T14" fmla="*/ 21 w 70"/>
                <a:gd name="T15" fmla="*/ 38 h 56"/>
                <a:gd name="T16" fmla="*/ 31 w 70"/>
                <a:gd name="T17" fmla="*/ 0 h 56"/>
                <a:gd name="T18" fmla="*/ 40 w 70"/>
                <a:gd name="T19" fmla="*/ 0 h 56"/>
                <a:gd name="T20" fmla="*/ 50 w 70"/>
                <a:gd name="T21" fmla="*/ 38 h 56"/>
                <a:gd name="T22" fmla="*/ 60 w 70"/>
                <a:gd name="T23" fmla="*/ 0 h 56"/>
                <a:gd name="T24" fmla="*/ 70 w 70"/>
                <a:gd name="T25" fmla="*/ 0 h 56"/>
                <a:gd name="T26" fmla="*/ 56 w 70"/>
                <a:gd name="T27" fmla="*/ 5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70" h="56">
                  <a:moveTo>
                    <a:pt x="56" y="56"/>
                  </a:moveTo>
                  <a:lnTo>
                    <a:pt x="46" y="56"/>
                  </a:lnTo>
                  <a:lnTo>
                    <a:pt x="35" y="16"/>
                  </a:lnTo>
                  <a:lnTo>
                    <a:pt x="25" y="56"/>
                  </a:lnTo>
                  <a:lnTo>
                    <a:pt x="15" y="56"/>
                  </a:lnTo>
                  <a:lnTo>
                    <a:pt x="0" y="0"/>
                  </a:lnTo>
                  <a:lnTo>
                    <a:pt x="10" y="0"/>
                  </a:lnTo>
                  <a:lnTo>
                    <a:pt x="21" y="38"/>
                  </a:lnTo>
                  <a:lnTo>
                    <a:pt x="31" y="0"/>
                  </a:lnTo>
                  <a:lnTo>
                    <a:pt x="40" y="0"/>
                  </a:lnTo>
                  <a:lnTo>
                    <a:pt x="50" y="38"/>
                  </a:lnTo>
                  <a:lnTo>
                    <a:pt x="60" y="0"/>
                  </a:lnTo>
                  <a:lnTo>
                    <a:pt x="70" y="0"/>
                  </a:lnTo>
                  <a:lnTo>
                    <a:pt x="56" y="5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799">
                <a:solidFill>
                  <a:schemeClr val="bg1"/>
                </a:solidFill>
              </a:endParaRPr>
            </a:p>
          </p:txBody>
        </p:sp>
        <p:sp>
          <p:nvSpPr>
            <p:cNvPr id="243" name="Freeform 61">
              <a:extLst>
                <a:ext uri="{FF2B5EF4-FFF2-40B4-BE49-F238E27FC236}">
                  <a16:creationId xmlns:a16="http://schemas.microsoft.com/office/drawing/2014/main" id="{79F75E0D-27A7-44C1-BF19-495F4768F995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859957" y="6418333"/>
              <a:ext cx="87186" cy="102879"/>
            </a:xfrm>
            <a:custGeom>
              <a:avLst/>
              <a:gdLst>
                <a:gd name="T0" fmla="*/ 34 w 34"/>
                <a:gd name="T1" fmla="*/ 20 h 40"/>
                <a:gd name="T2" fmla="*/ 33 w 34"/>
                <a:gd name="T3" fmla="*/ 28 h 40"/>
                <a:gd name="T4" fmla="*/ 29 w 34"/>
                <a:gd name="T5" fmla="*/ 35 h 40"/>
                <a:gd name="T6" fmla="*/ 24 w 34"/>
                <a:gd name="T7" fmla="*/ 39 h 40"/>
                <a:gd name="T8" fmla="*/ 17 w 34"/>
                <a:gd name="T9" fmla="*/ 40 h 40"/>
                <a:gd name="T10" fmla="*/ 10 w 34"/>
                <a:gd name="T11" fmla="*/ 39 h 40"/>
                <a:gd name="T12" fmla="*/ 5 w 34"/>
                <a:gd name="T13" fmla="*/ 35 h 40"/>
                <a:gd name="T14" fmla="*/ 1 w 34"/>
                <a:gd name="T15" fmla="*/ 28 h 40"/>
                <a:gd name="T16" fmla="*/ 0 w 34"/>
                <a:gd name="T17" fmla="*/ 20 h 40"/>
                <a:gd name="T18" fmla="*/ 1 w 34"/>
                <a:gd name="T19" fmla="*/ 12 h 40"/>
                <a:gd name="T20" fmla="*/ 5 w 34"/>
                <a:gd name="T21" fmla="*/ 5 h 40"/>
                <a:gd name="T22" fmla="*/ 11 w 34"/>
                <a:gd name="T23" fmla="*/ 1 h 40"/>
                <a:gd name="T24" fmla="*/ 17 w 34"/>
                <a:gd name="T25" fmla="*/ 0 h 40"/>
                <a:gd name="T26" fmla="*/ 24 w 34"/>
                <a:gd name="T27" fmla="*/ 1 h 40"/>
                <a:gd name="T28" fmla="*/ 29 w 34"/>
                <a:gd name="T29" fmla="*/ 5 h 40"/>
                <a:gd name="T30" fmla="*/ 33 w 34"/>
                <a:gd name="T31" fmla="*/ 12 h 40"/>
                <a:gd name="T32" fmla="*/ 34 w 34"/>
                <a:gd name="T33" fmla="*/ 20 h 40"/>
                <a:gd name="T34" fmla="*/ 27 w 34"/>
                <a:gd name="T35" fmla="*/ 20 h 40"/>
                <a:gd name="T36" fmla="*/ 26 w 34"/>
                <a:gd name="T37" fmla="*/ 15 h 40"/>
                <a:gd name="T38" fmla="*/ 24 w 34"/>
                <a:gd name="T39" fmla="*/ 11 h 40"/>
                <a:gd name="T40" fmla="*/ 21 w 34"/>
                <a:gd name="T41" fmla="*/ 8 h 40"/>
                <a:gd name="T42" fmla="*/ 17 w 34"/>
                <a:gd name="T43" fmla="*/ 7 h 40"/>
                <a:gd name="T44" fmla="*/ 13 w 34"/>
                <a:gd name="T45" fmla="*/ 8 h 40"/>
                <a:gd name="T46" fmla="*/ 10 w 34"/>
                <a:gd name="T47" fmla="*/ 11 h 40"/>
                <a:gd name="T48" fmla="*/ 8 w 34"/>
                <a:gd name="T49" fmla="*/ 15 h 40"/>
                <a:gd name="T50" fmla="*/ 8 w 34"/>
                <a:gd name="T51" fmla="*/ 20 h 40"/>
                <a:gd name="T52" fmla="*/ 8 w 34"/>
                <a:gd name="T53" fmla="*/ 26 h 40"/>
                <a:gd name="T54" fmla="*/ 10 w 34"/>
                <a:gd name="T55" fmla="*/ 30 h 40"/>
                <a:gd name="T56" fmla="*/ 13 w 34"/>
                <a:gd name="T57" fmla="*/ 32 h 40"/>
                <a:gd name="T58" fmla="*/ 17 w 34"/>
                <a:gd name="T59" fmla="*/ 33 h 40"/>
                <a:gd name="T60" fmla="*/ 21 w 34"/>
                <a:gd name="T61" fmla="*/ 32 h 40"/>
                <a:gd name="T62" fmla="*/ 24 w 34"/>
                <a:gd name="T63" fmla="*/ 29 h 40"/>
                <a:gd name="T64" fmla="*/ 26 w 34"/>
                <a:gd name="T65" fmla="*/ 25 h 40"/>
                <a:gd name="T66" fmla="*/ 27 w 34"/>
                <a:gd name="T67" fmla="*/ 2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4" h="40">
                  <a:moveTo>
                    <a:pt x="34" y="20"/>
                  </a:moveTo>
                  <a:cubicBezTo>
                    <a:pt x="34" y="23"/>
                    <a:pt x="34" y="26"/>
                    <a:pt x="33" y="28"/>
                  </a:cubicBezTo>
                  <a:cubicBezTo>
                    <a:pt x="32" y="31"/>
                    <a:pt x="31" y="33"/>
                    <a:pt x="29" y="35"/>
                  </a:cubicBezTo>
                  <a:cubicBezTo>
                    <a:pt x="28" y="37"/>
                    <a:pt x="26" y="38"/>
                    <a:pt x="24" y="39"/>
                  </a:cubicBezTo>
                  <a:cubicBezTo>
                    <a:pt x="22" y="40"/>
                    <a:pt x="20" y="40"/>
                    <a:pt x="17" y="40"/>
                  </a:cubicBezTo>
                  <a:cubicBezTo>
                    <a:pt x="15" y="40"/>
                    <a:pt x="12" y="40"/>
                    <a:pt x="10" y="39"/>
                  </a:cubicBezTo>
                  <a:cubicBezTo>
                    <a:pt x="8" y="38"/>
                    <a:pt x="6" y="36"/>
                    <a:pt x="5" y="35"/>
                  </a:cubicBezTo>
                  <a:cubicBezTo>
                    <a:pt x="3" y="33"/>
                    <a:pt x="2" y="31"/>
                    <a:pt x="1" y="28"/>
                  </a:cubicBezTo>
                  <a:cubicBezTo>
                    <a:pt x="1" y="26"/>
                    <a:pt x="0" y="23"/>
                    <a:pt x="0" y="20"/>
                  </a:cubicBezTo>
                  <a:cubicBezTo>
                    <a:pt x="0" y="17"/>
                    <a:pt x="1" y="14"/>
                    <a:pt x="1" y="12"/>
                  </a:cubicBezTo>
                  <a:cubicBezTo>
                    <a:pt x="2" y="9"/>
                    <a:pt x="4" y="7"/>
                    <a:pt x="5" y="5"/>
                  </a:cubicBezTo>
                  <a:cubicBezTo>
                    <a:pt x="7" y="4"/>
                    <a:pt x="8" y="2"/>
                    <a:pt x="11" y="1"/>
                  </a:cubicBezTo>
                  <a:cubicBezTo>
                    <a:pt x="13" y="1"/>
                    <a:pt x="15" y="0"/>
                    <a:pt x="17" y="0"/>
                  </a:cubicBezTo>
                  <a:cubicBezTo>
                    <a:pt x="20" y="0"/>
                    <a:pt x="22" y="1"/>
                    <a:pt x="24" y="1"/>
                  </a:cubicBezTo>
                  <a:cubicBezTo>
                    <a:pt x="26" y="2"/>
                    <a:pt x="28" y="4"/>
                    <a:pt x="29" y="5"/>
                  </a:cubicBezTo>
                  <a:cubicBezTo>
                    <a:pt x="31" y="7"/>
                    <a:pt x="32" y="9"/>
                    <a:pt x="33" y="12"/>
                  </a:cubicBezTo>
                  <a:cubicBezTo>
                    <a:pt x="34" y="14"/>
                    <a:pt x="34" y="17"/>
                    <a:pt x="34" y="20"/>
                  </a:cubicBezTo>
                  <a:close/>
                  <a:moveTo>
                    <a:pt x="27" y="20"/>
                  </a:moveTo>
                  <a:cubicBezTo>
                    <a:pt x="27" y="18"/>
                    <a:pt x="27" y="16"/>
                    <a:pt x="26" y="15"/>
                  </a:cubicBezTo>
                  <a:cubicBezTo>
                    <a:pt x="26" y="13"/>
                    <a:pt x="25" y="12"/>
                    <a:pt x="24" y="11"/>
                  </a:cubicBezTo>
                  <a:cubicBezTo>
                    <a:pt x="23" y="10"/>
                    <a:pt x="22" y="9"/>
                    <a:pt x="21" y="8"/>
                  </a:cubicBezTo>
                  <a:cubicBezTo>
                    <a:pt x="20" y="8"/>
                    <a:pt x="18" y="7"/>
                    <a:pt x="17" y="7"/>
                  </a:cubicBezTo>
                  <a:cubicBezTo>
                    <a:pt x="16" y="7"/>
                    <a:pt x="14" y="8"/>
                    <a:pt x="13" y="8"/>
                  </a:cubicBezTo>
                  <a:cubicBezTo>
                    <a:pt x="12" y="9"/>
                    <a:pt x="11" y="10"/>
                    <a:pt x="10" y="11"/>
                  </a:cubicBezTo>
                  <a:cubicBezTo>
                    <a:pt x="9" y="12"/>
                    <a:pt x="9" y="13"/>
                    <a:pt x="8" y="15"/>
                  </a:cubicBezTo>
                  <a:cubicBezTo>
                    <a:pt x="8" y="16"/>
                    <a:pt x="8" y="18"/>
                    <a:pt x="8" y="20"/>
                  </a:cubicBezTo>
                  <a:cubicBezTo>
                    <a:pt x="8" y="22"/>
                    <a:pt x="8" y="24"/>
                    <a:pt x="8" y="26"/>
                  </a:cubicBezTo>
                  <a:cubicBezTo>
                    <a:pt x="9" y="27"/>
                    <a:pt x="10" y="28"/>
                    <a:pt x="10" y="30"/>
                  </a:cubicBezTo>
                  <a:cubicBezTo>
                    <a:pt x="11" y="31"/>
                    <a:pt x="12" y="32"/>
                    <a:pt x="13" y="32"/>
                  </a:cubicBezTo>
                  <a:cubicBezTo>
                    <a:pt x="15" y="33"/>
                    <a:pt x="16" y="33"/>
                    <a:pt x="17" y="33"/>
                  </a:cubicBezTo>
                  <a:cubicBezTo>
                    <a:pt x="19" y="33"/>
                    <a:pt x="20" y="33"/>
                    <a:pt x="21" y="32"/>
                  </a:cubicBezTo>
                  <a:cubicBezTo>
                    <a:pt x="22" y="31"/>
                    <a:pt x="23" y="30"/>
                    <a:pt x="24" y="29"/>
                  </a:cubicBezTo>
                  <a:cubicBezTo>
                    <a:pt x="25" y="28"/>
                    <a:pt x="26" y="27"/>
                    <a:pt x="26" y="25"/>
                  </a:cubicBezTo>
                  <a:cubicBezTo>
                    <a:pt x="27" y="24"/>
                    <a:pt x="27" y="22"/>
                    <a:pt x="27" y="2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799">
                <a:solidFill>
                  <a:schemeClr val="bg1"/>
                </a:solidFill>
              </a:endParaRPr>
            </a:p>
          </p:txBody>
        </p:sp>
        <p:sp>
          <p:nvSpPr>
            <p:cNvPr id="244" name="Freeform 62">
              <a:extLst>
                <a:ext uri="{FF2B5EF4-FFF2-40B4-BE49-F238E27FC236}">
                  <a16:creationId xmlns:a16="http://schemas.microsoft.com/office/drawing/2014/main" id="{E5B9E395-C74C-4D98-8911-EE2C765D8BE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968067" y="6418333"/>
              <a:ext cx="57543" cy="101135"/>
            </a:xfrm>
            <a:custGeom>
              <a:avLst/>
              <a:gdLst>
                <a:gd name="T0" fmla="*/ 21 w 23"/>
                <a:gd name="T1" fmla="*/ 9 h 39"/>
                <a:gd name="T2" fmla="*/ 18 w 23"/>
                <a:gd name="T3" fmla="*/ 8 h 39"/>
                <a:gd name="T4" fmla="*/ 15 w 23"/>
                <a:gd name="T5" fmla="*/ 7 h 39"/>
                <a:gd name="T6" fmla="*/ 10 w 23"/>
                <a:gd name="T7" fmla="*/ 10 h 39"/>
                <a:gd name="T8" fmla="*/ 8 w 23"/>
                <a:gd name="T9" fmla="*/ 17 h 39"/>
                <a:gd name="T10" fmla="*/ 8 w 23"/>
                <a:gd name="T11" fmla="*/ 39 h 39"/>
                <a:gd name="T12" fmla="*/ 0 w 23"/>
                <a:gd name="T13" fmla="*/ 39 h 39"/>
                <a:gd name="T14" fmla="*/ 0 w 23"/>
                <a:gd name="T15" fmla="*/ 1 h 39"/>
                <a:gd name="T16" fmla="*/ 8 w 23"/>
                <a:gd name="T17" fmla="*/ 1 h 39"/>
                <a:gd name="T18" fmla="*/ 8 w 23"/>
                <a:gd name="T19" fmla="*/ 5 h 39"/>
                <a:gd name="T20" fmla="*/ 9 w 23"/>
                <a:gd name="T21" fmla="*/ 3 h 39"/>
                <a:gd name="T22" fmla="*/ 11 w 23"/>
                <a:gd name="T23" fmla="*/ 1 h 39"/>
                <a:gd name="T24" fmla="*/ 14 w 23"/>
                <a:gd name="T25" fmla="*/ 0 h 39"/>
                <a:gd name="T26" fmla="*/ 17 w 23"/>
                <a:gd name="T27" fmla="*/ 0 h 39"/>
                <a:gd name="T28" fmla="*/ 20 w 23"/>
                <a:gd name="T29" fmla="*/ 1 h 39"/>
                <a:gd name="T30" fmla="*/ 23 w 23"/>
                <a:gd name="T31" fmla="*/ 2 h 39"/>
                <a:gd name="T32" fmla="*/ 21 w 23"/>
                <a:gd name="T33" fmla="*/ 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3" h="39">
                  <a:moveTo>
                    <a:pt x="21" y="9"/>
                  </a:moveTo>
                  <a:cubicBezTo>
                    <a:pt x="20" y="8"/>
                    <a:pt x="19" y="8"/>
                    <a:pt x="18" y="8"/>
                  </a:cubicBezTo>
                  <a:cubicBezTo>
                    <a:pt x="18" y="8"/>
                    <a:pt x="17" y="7"/>
                    <a:pt x="15" y="7"/>
                  </a:cubicBezTo>
                  <a:cubicBezTo>
                    <a:pt x="13" y="7"/>
                    <a:pt x="11" y="8"/>
                    <a:pt x="10" y="10"/>
                  </a:cubicBezTo>
                  <a:cubicBezTo>
                    <a:pt x="8" y="12"/>
                    <a:pt x="8" y="14"/>
                    <a:pt x="8" y="17"/>
                  </a:cubicBezTo>
                  <a:cubicBezTo>
                    <a:pt x="8" y="39"/>
                    <a:pt x="8" y="39"/>
                    <a:pt x="8" y="39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8" y="4"/>
                    <a:pt x="9" y="3"/>
                    <a:pt x="9" y="3"/>
                  </a:cubicBezTo>
                  <a:cubicBezTo>
                    <a:pt x="10" y="2"/>
                    <a:pt x="11" y="2"/>
                    <a:pt x="11" y="1"/>
                  </a:cubicBezTo>
                  <a:cubicBezTo>
                    <a:pt x="12" y="1"/>
                    <a:pt x="13" y="1"/>
                    <a:pt x="14" y="0"/>
                  </a:cubicBezTo>
                  <a:cubicBezTo>
                    <a:pt x="15" y="0"/>
                    <a:pt x="16" y="0"/>
                    <a:pt x="17" y="0"/>
                  </a:cubicBezTo>
                  <a:cubicBezTo>
                    <a:pt x="18" y="0"/>
                    <a:pt x="19" y="0"/>
                    <a:pt x="20" y="1"/>
                  </a:cubicBezTo>
                  <a:cubicBezTo>
                    <a:pt x="21" y="1"/>
                    <a:pt x="22" y="1"/>
                    <a:pt x="23" y="2"/>
                  </a:cubicBezTo>
                  <a:lnTo>
                    <a:pt x="21" y="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799">
                <a:solidFill>
                  <a:schemeClr val="bg1"/>
                </a:solidFill>
              </a:endParaRPr>
            </a:p>
          </p:txBody>
        </p:sp>
        <p:sp>
          <p:nvSpPr>
            <p:cNvPr id="245" name="Freeform 63">
              <a:extLst>
                <a:ext uri="{FF2B5EF4-FFF2-40B4-BE49-F238E27FC236}">
                  <a16:creationId xmlns:a16="http://schemas.microsoft.com/office/drawing/2014/main" id="{53BB8418-388C-4142-9A80-8BF00A87F7B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043046" y="6383459"/>
              <a:ext cx="19181" cy="136010"/>
            </a:xfrm>
            <a:custGeom>
              <a:avLst/>
              <a:gdLst>
                <a:gd name="T0" fmla="*/ 0 w 11"/>
                <a:gd name="T1" fmla="*/ 78 h 78"/>
                <a:gd name="T2" fmla="*/ 0 w 11"/>
                <a:gd name="T3" fmla="*/ 6 h 78"/>
                <a:gd name="T4" fmla="*/ 11 w 11"/>
                <a:gd name="T5" fmla="*/ 0 h 78"/>
                <a:gd name="T6" fmla="*/ 11 w 11"/>
                <a:gd name="T7" fmla="*/ 78 h 78"/>
                <a:gd name="T8" fmla="*/ 0 w 11"/>
                <a:gd name="T9" fmla="*/ 78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78">
                  <a:moveTo>
                    <a:pt x="0" y="78"/>
                  </a:moveTo>
                  <a:lnTo>
                    <a:pt x="0" y="6"/>
                  </a:lnTo>
                  <a:lnTo>
                    <a:pt x="11" y="0"/>
                  </a:lnTo>
                  <a:lnTo>
                    <a:pt x="11" y="78"/>
                  </a:lnTo>
                  <a:lnTo>
                    <a:pt x="0" y="7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799">
                <a:solidFill>
                  <a:schemeClr val="bg1"/>
                </a:solidFill>
              </a:endParaRPr>
            </a:p>
          </p:txBody>
        </p:sp>
        <p:sp>
          <p:nvSpPr>
            <p:cNvPr id="246" name="Freeform 64">
              <a:extLst>
                <a:ext uri="{FF2B5EF4-FFF2-40B4-BE49-F238E27FC236}">
                  <a16:creationId xmlns:a16="http://schemas.microsoft.com/office/drawing/2014/main" id="{0256DB41-B3C1-4FEB-B394-9762C00E7F70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2084896" y="6383459"/>
              <a:ext cx="80211" cy="137753"/>
            </a:xfrm>
            <a:custGeom>
              <a:avLst/>
              <a:gdLst>
                <a:gd name="T0" fmla="*/ 24 w 32"/>
                <a:gd name="T1" fmla="*/ 53 h 54"/>
                <a:gd name="T2" fmla="*/ 24 w 32"/>
                <a:gd name="T3" fmla="*/ 50 h 54"/>
                <a:gd name="T4" fmla="*/ 22 w 32"/>
                <a:gd name="T5" fmla="*/ 51 h 54"/>
                <a:gd name="T6" fmla="*/ 20 w 32"/>
                <a:gd name="T7" fmla="*/ 53 h 54"/>
                <a:gd name="T8" fmla="*/ 17 w 32"/>
                <a:gd name="T9" fmla="*/ 54 h 54"/>
                <a:gd name="T10" fmla="*/ 14 w 32"/>
                <a:gd name="T11" fmla="*/ 54 h 54"/>
                <a:gd name="T12" fmla="*/ 9 w 32"/>
                <a:gd name="T13" fmla="*/ 53 h 54"/>
                <a:gd name="T14" fmla="*/ 4 w 32"/>
                <a:gd name="T15" fmla="*/ 49 h 54"/>
                <a:gd name="T16" fmla="*/ 1 w 32"/>
                <a:gd name="T17" fmla="*/ 43 h 54"/>
                <a:gd name="T18" fmla="*/ 0 w 32"/>
                <a:gd name="T19" fmla="*/ 33 h 54"/>
                <a:gd name="T20" fmla="*/ 1 w 32"/>
                <a:gd name="T21" fmla="*/ 25 h 54"/>
                <a:gd name="T22" fmla="*/ 4 w 32"/>
                <a:gd name="T23" fmla="*/ 19 h 54"/>
                <a:gd name="T24" fmla="*/ 9 w 32"/>
                <a:gd name="T25" fmla="*/ 15 h 54"/>
                <a:gd name="T26" fmla="*/ 15 w 32"/>
                <a:gd name="T27" fmla="*/ 14 h 54"/>
                <a:gd name="T28" fmla="*/ 18 w 32"/>
                <a:gd name="T29" fmla="*/ 14 h 54"/>
                <a:gd name="T30" fmla="*/ 20 w 32"/>
                <a:gd name="T31" fmla="*/ 15 h 54"/>
                <a:gd name="T32" fmla="*/ 22 w 32"/>
                <a:gd name="T33" fmla="*/ 17 h 54"/>
                <a:gd name="T34" fmla="*/ 24 w 32"/>
                <a:gd name="T35" fmla="*/ 18 h 54"/>
                <a:gd name="T36" fmla="*/ 24 w 32"/>
                <a:gd name="T37" fmla="*/ 4 h 54"/>
                <a:gd name="T38" fmla="*/ 32 w 32"/>
                <a:gd name="T39" fmla="*/ 0 h 54"/>
                <a:gd name="T40" fmla="*/ 32 w 32"/>
                <a:gd name="T41" fmla="*/ 53 h 54"/>
                <a:gd name="T42" fmla="*/ 24 w 32"/>
                <a:gd name="T43" fmla="*/ 53 h 54"/>
                <a:gd name="T44" fmla="*/ 24 w 32"/>
                <a:gd name="T45" fmla="*/ 26 h 54"/>
                <a:gd name="T46" fmla="*/ 23 w 32"/>
                <a:gd name="T47" fmla="*/ 24 h 54"/>
                <a:gd name="T48" fmla="*/ 21 w 32"/>
                <a:gd name="T49" fmla="*/ 23 h 54"/>
                <a:gd name="T50" fmla="*/ 18 w 32"/>
                <a:gd name="T51" fmla="*/ 22 h 54"/>
                <a:gd name="T52" fmla="*/ 15 w 32"/>
                <a:gd name="T53" fmla="*/ 21 h 54"/>
                <a:gd name="T54" fmla="*/ 9 w 32"/>
                <a:gd name="T55" fmla="*/ 24 h 54"/>
                <a:gd name="T56" fmla="*/ 7 w 32"/>
                <a:gd name="T57" fmla="*/ 33 h 54"/>
                <a:gd name="T58" fmla="*/ 8 w 32"/>
                <a:gd name="T59" fmla="*/ 39 h 54"/>
                <a:gd name="T60" fmla="*/ 9 w 32"/>
                <a:gd name="T61" fmla="*/ 44 h 54"/>
                <a:gd name="T62" fmla="*/ 12 w 32"/>
                <a:gd name="T63" fmla="*/ 46 h 54"/>
                <a:gd name="T64" fmla="*/ 16 w 32"/>
                <a:gd name="T65" fmla="*/ 47 h 54"/>
                <a:gd name="T66" fmla="*/ 18 w 32"/>
                <a:gd name="T67" fmla="*/ 47 h 54"/>
                <a:gd name="T68" fmla="*/ 21 w 32"/>
                <a:gd name="T69" fmla="*/ 46 h 54"/>
                <a:gd name="T70" fmla="*/ 23 w 32"/>
                <a:gd name="T71" fmla="*/ 44 h 54"/>
                <a:gd name="T72" fmla="*/ 24 w 32"/>
                <a:gd name="T73" fmla="*/ 42 h 54"/>
                <a:gd name="T74" fmla="*/ 24 w 32"/>
                <a:gd name="T75" fmla="*/ 26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32" h="54">
                  <a:moveTo>
                    <a:pt x="24" y="53"/>
                  </a:moveTo>
                  <a:cubicBezTo>
                    <a:pt x="24" y="50"/>
                    <a:pt x="24" y="50"/>
                    <a:pt x="24" y="50"/>
                  </a:cubicBezTo>
                  <a:cubicBezTo>
                    <a:pt x="24" y="50"/>
                    <a:pt x="23" y="51"/>
                    <a:pt x="22" y="51"/>
                  </a:cubicBezTo>
                  <a:cubicBezTo>
                    <a:pt x="21" y="52"/>
                    <a:pt x="21" y="52"/>
                    <a:pt x="20" y="53"/>
                  </a:cubicBezTo>
                  <a:cubicBezTo>
                    <a:pt x="19" y="53"/>
                    <a:pt x="18" y="54"/>
                    <a:pt x="17" y="54"/>
                  </a:cubicBezTo>
                  <a:cubicBezTo>
                    <a:pt x="16" y="54"/>
                    <a:pt x="15" y="54"/>
                    <a:pt x="14" y="54"/>
                  </a:cubicBezTo>
                  <a:cubicBezTo>
                    <a:pt x="12" y="54"/>
                    <a:pt x="10" y="54"/>
                    <a:pt x="9" y="53"/>
                  </a:cubicBezTo>
                  <a:cubicBezTo>
                    <a:pt x="7" y="52"/>
                    <a:pt x="5" y="51"/>
                    <a:pt x="4" y="49"/>
                  </a:cubicBezTo>
                  <a:cubicBezTo>
                    <a:pt x="3" y="48"/>
                    <a:pt x="1" y="45"/>
                    <a:pt x="1" y="43"/>
                  </a:cubicBezTo>
                  <a:cubicBezTo>
                    <a:pt x="0" y="40"/>
                    <a:pt x="0" y="37"/>
                    <a:pt x="0" y="33"/>
                  </a:cubicBezTo>
                  <a:cubicBezTo>
                    <a:pt x="0" y="30"/>
                    <a:pt x="0" y="27"/>
                    <a:pt x="1" y="25"/>
                  </a:cubicBezTo>
                  <a:cubicBezTo>
                    <a:pt x="2" y="22"/>
                    <a:pt x="3" y="20"/>
                    <a:pt x="4" y="19"/>
                  </a:cubicBezTo>
                  <a:cubicBezTo>
                    <a:pt x="6" y="17"/>
                    <a:pt x="7" y="16"/>
                    <a:pt x="9" y="15"/>
                  </a:cubicBezTo>
                  <a:cubicBezTo>
                    <a:pt x="11" y="14"/>
                    <a:pt x="13" y="14"/>
                    <a:pt x="15" y="14"/>
                  </a:cubicBezTo>
                  <a:cubicBezTo>
                    <a:pt x="16" y="14"/>
                    <a:pt x="17" y="14"/>
                    <a:pt x="18" y="14"/>
                  </a:cubicBezTo>
                  <a:cubicBezTo>
                    <a:pt x="18" y="15"/>
                    <a:pt x="19" y="15"/>
                    <a:pt x="20" y="15"/>
                  </a:cubicBezTo>
                  <a:cubicBezTo>
                    <a:pt x="21" y="16"/>
                    <a:pt x="22" y="16"/>
                    <a:pt x="22" y="17"/>
                  </a:cubicBezTo>
                  <a:cubicBezTo>
                    <a:pt x="23" y="17"/>
                    <a:pt x="24" y="18"/>
                    <a:pt x="24" y="18"/>
                  </a:cubicBezTo>
                  <a:cubicBezTo>
                    <a:pt x="24" y="4"/>
                    <a:pt x="24" y="4"/>
                    <a:pt x="24" y="4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32" y="53"/>
                    <a:pt x="32" y="53"/>
                    <a:pt x="32" y="53"/>
                  </a:cubicBezTo>
                  <a:lnTo>
                    <a:pt x="24" y="53"/>
                  </a:lnTo>
                  <a:close/>
                  <a:moveTo>
                    <a:pt x="24" y="26"/>
                  </a:moveTo>
                  <a:cubicBezTo>
                    <a:pt x="24" y="26"/>
                    <a:pt x="23" y="25"/>
                    <a:pt x="23" y="24"/>
                  </a:cubicBezTo>
                  <a:cubicBezTo>
                    <a:pt x="22" y="24"/>
                    <a:pt x="22" y="23"/>
                    <a:pt x="21" y="23"/>
                  </a:cubicBezTo>
                  <a:cubicBezTo>
                    <a:pt x="20" y="22"/>
                    <a:pt x="19" y="22"/>
                    <a:pt x="18" y="22"/>
                  </a:cubicBezTo>
                  <a:cubicBezTo>
                    <a:pt x="17" y="21"/>
                    <a:pt x="16" y="21"/>
                    <a:pt x="15" y="21"/>
                  </a:cubicBezTo>
                  <a:cubicBezTo>
                    <a:pt x="13" y="21"/>
                    <a:pt x="11" y="22"/>
                    <a:pt x="9" y="24"/>
                  </a:cubicBezTo>
                  <a:cubicBezTo>
                    <a:pt x="8" y="26"/>
                    <a:pt x="7" y="29"/>
                    <a:pt x="7" y="33"/>
                  </a:cubicBezTo>
                  <a:cubicBezTo>
                    <a:pt x="7" y="36"/>
                    <a:pt x="7" y="38"/>
                    <a:pt x="8" y="39"/>
                  </a:cubicBezTo>
                  <a:cubicBezTo>
                    <a:pt x="8" y="41"/>
                    <a:pt x="9" y="43"/>
                    <a:pt x="9" y="44"/>
                  </a:cubicBezTo>
                  <a:cubicBezTo>
                    <a:pt x="10" y="45"/>
                    <a:pt x="11" y="46"/>
                    <a:pt x="12" y="46"/>
                  </a:cubicBezTo>
                  <a:cubicBezTo>
                    <a:pt x="13" y="47"/>
                    <a:pt x="14" y="47"/>
                    <a:pt x="16" y="47"/>
                  </a:cubicBezTo>
                  <a:cubicBezTo>
                    <a:pt x="17" y="47"/>
                    <a:pt x="18" y="47"/>
                    <a:pt x="18" y="47"/>
                  </a:cubicBezTo>
                  <a:cubicBezTo>
                    <a:pt x="19" y="46"/>
                    <a:pt x="20" y="46"/>
                    <a:pt x="21" y="46"/>
                  </a:cubicBezTo>
                  <a:cubicBezTo>
                    <a:pt x="21" y="45"/>
                    <a:pt x="22" y="45"/>
                    <a:pt x="23" y="44"/>
                  </a:cubicBezTo>
                  <a:cubicBezTo>
                    <a:pt x="23" y="43"/>
                    <a:pt x="24" y="43"/>
                    <a:pt x="24" y="42"/>
                  </a:cubicBezTo>
                  <a:lnTo>
                    <a:pt x="24" y="2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799">
                <a:solidFill>
                  <a:schemeClr val="bg1"/>
                </a:solidFill>
              </a:endParaRPr>
            </a:p>
          </p:txBody>
        </p:sp>
        <p:sp>
          <p:nvSpPr>
            <p:cNvPr id="247" name="Freeform 65">
              <a:extLst>
                <a:ext uri="{FF2B5EF4-FFF2-40B4-BE49-F238E27FC236}">
                  <a16:creationId xmlns:a16="http://schemas.microsoft.com/office/drawing/2014/main" id="{F2BC9C1F-3F30-47A6-B503-20FB179B7F3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229624" y="6421821"/>
              <a:ext cx="122060" cy="97648"/>
            </a:xfrm>
            <a:custGeom>
              <a:avLst/>
              <a:gdLst>
                <a:gd name="T0" fmla="*/ 55 w 70"/>
                <a:gd name="T1" fmla="*/ 56 h 56"/>
                <a:gd name="T2" fmla="*/ 45 w 70"/>
                <a:gd name="T3" fmla="*/ 56 h 56"/>
                <a:gd name="T4" fmla="*/ 35 w 70"/>
                <a:gd name="T5" fmla="*/ 16 h 56"/>
                <a:gd name="T6" fmla="*/ 25 w 70"/>
                <a:gd name="T7" fmla="*/ 56 h 56"/>
                <a:gd name="T8" fmla="*/ 16 w 70"/>
                <a:gd name="T9" fmla="*/ 56 h 56"/>
                <a:gd name="T10" fmla="*/ 0 w 70"/>
                <a:gd name="T11" fmla="*/ 0 h 56"/>
                <a:gd name="T12" fmla="*/ 12 w 70"/>
                <a:gd name="T13" fmla="*/ 0 h 56"/>
                <a:gd name="T14" fmla="*/ 20 w 70"/>
                <a:gd name="T15" fmla="*/ 38 h 56"/>
                <a:gd name="T16" fmla="*/ 31 w 70"/>
                <a:gd name="T17" fmla="*/ 0 h 56"/>
                <a:gd name="T18" fmla="*/ 39 w 70"/>
                <a:gd name="T19" fmla="*/ 0 h 56"/>
                <a:gd name="T20" fmla="*/ 51 w 70"/>
                <a:gd name="T21" fmla="*/ 38 h 56"/>
                <a:gd name="T22" fmla="*/ 60 w 70"/>
                <a:gd name="T23" fmla="*/ 0 h 56"/>
                <a:gd name="T24" fmla="*/ 70 w 70"/>
                <a:gd name="T25" fmla="*/ 0 h 56"/>
                <a:gd name="T26" fmla="*/ 55 w 70"/>
                <a:gd name="T27" fmla="*/ 5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70" h="56">
                  <a:moveTo>
                    <a:pt x="55" y="56"/>
                  </a:moveTo>
                  <a:lnTo>
                    <a:pt x="45" y="56"/>
                  </a:lnTo>
                  <a:lnTo>
                    <a:pt x="35" y="16"/>
                  </a:lnTo>
                  <a:lnTo>
                    <a:pt x="25" y="56"/>
                  </a:lnTo>
                  <a:lnTo>
                    <a:pt x="16" y="56"/>
                  </a:lnTo>
                  <a:lnTo>
                    <a:pt x="0" y="0"/>
                  </a:lnTo>
                  <a:lnTo>
                    <a:pt x="12" y="0"/>
                  </a:lnTo>
                  <a:lnTo>
                    <a:pt x="20" y="38"/>
                  </a:lnTo>
                  <a:lnTo>
                    <a:pt x="31" y="0"/>
                  </a:lnTo>
                  <a:lnTo>
                    <a:pt x="39" y="0"/>
                  </a:lnTo>
                  <a:lnTo>
                    <a:pt x="51" y="38"/>
                  </a:lnTo>
                  <a:lnTo>
                    <a:pt x="60" y="0"/>
                  </a:lnTo>
                  <a:lnTo>
                    <a:pt x="70" y="0"/>
                  </a:lnTo>
                  <a:lnTo>
                    <a:pt x="55" y="5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799">
                <a:solidFill>
                  <a:schemeClr val="bg1"/>
                </a:solidFill>
              </a:endParaRPr>
            </a:p>
          </p:txBody>
        </p:sp>
        <p:sp>
          <p:nvSpPr>
            <p:cNvPr id="248" name="Freeform 66">
              <a:extLst>
                <a:ext uri="{FF2B5EF4-FFF2-40B4-BE49-F238E27FC236}">
                  <a16:creationId xmlns:a16="http://schemas.microsoft.com/office/drawing/2014/main" id="{F2E1921C-CA0E-4886-93CA-956A6497CF03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2362147" y="6418333"/>
              <a:ext cx="88930" cy="102879"/>
            </a:xfrm>
            <a:custGeom>
              <a:avLst/>
              <a:gdLst>
                <a:gd name="T0" fmla="*/ 35 w 35"/>
                <a:gd name="T1" fmla="*/ 20 h 40"/>
                <a:gd name="T2" fmla="*/ 33 w 35"/>
                <a:gd name="T3" fmla="*/ 28 h 40"/>
                <a:gd name="T4" fmla="*/ 30 w 35"/>
                <a:gd name="T5" fmla="*/ 35 h 40"/>
                <a:gd name="T6" fmla="*/ 24 w 35"/>
                <a:gd name="T7" fmla="*/ 39 h 40"/>
                <a:gd name="T8" fmla="*/ 17 w 35"/>
                <a:gd name="T9" fmla="*/ 40 h 40"/>
                <a:gd name="T10" fmla="*/ 11 w 35"/>
                <a:gd name="T11" fmla="*/ 39 h 40"/>
                <a:gd name="T12" fmla="*/ 5 w 35"/>
                <a:gd name="T13" fmla="*/ 35 h 40"/>
                <a:gd name="T14" fmla="*/ 2 w 35"/>
                <a:gd name="T15" fmla="*/ 28 h 40"/>
                <a:gd name="T16" fmla="*/ 0 w 35"/>
                <a:gd name="T17" fmla="*/ 20 h 40"/>
                <a:gd name="T18" fmla="*/ 2 w 35"/>
                <a:gd name="T19" fmla="*/ 12 h 40"/>
                <a:gd name="T20" fmla="*/ 5 w 35"/>
                <a:gd name="T21" fmla="*/ 5 h 40"/>
                <a:gd name="T22" fmla="*/ 11 w 35"/>
                <a:gd name="T23" fmla="*/ 1 h 40"/>
                <a:gd name="T24" fmla="*/ 18 w 35"/>
                <a:gd name="T25" fmla="*/ 0 h 40"/>
                <a:gd name="T26" fmla="*/ 24 w 35"/>
                <a:gd name="T27" fmla="*/ 1 h 40"/>
                <a:gd name="T28" fmla="*/ 30 w 35"/>
                <a:gd name="T29" fmla="*/ 5 h 40"/>
                <a:gd name="T30" fmla="*/ 33 w 35"/>
                <a:gd name="T31" fmla="*/ 12 h 40"/>
                <a:gd name="T32" fmla="*/ 35 w 35"/>
                <a:gd name="T33" fmla="*/ 20 h 40"/>
                <a:gd name="T34" fmla="*/ 27 w 35"/>
                <a:gd name="T35" fmla="*/ 20 h 40"/>
                <a:gd name="T36" fmla="*/ 26 w 35"/>
                <a:gd name="T37" fmla="*/ 15 h 40"/>
                <a:gd name="T38" fmla="*/ 24 w 35"/>
                <a:gd name="T39" fmla="*/ 11 h 40"/>
                <a:gd name="T40" fmla="*/ 21 w 35"/>
                <a:gd name="T41" fmla="*/ 8 h 40"/>
                <a:gd name="T42" fmla="*/ 17 w 35"/>
                <a:gd name="T43" fmla="*/ 7 h 40"/>
                <a:gd name="T44" fmla="*/ 13 w 35"/>
                <a:gd name="T45" fmla="*/ 8 h 40"/>
                <a:gd name="T46" fmla="*/ 10 w 35"/>
                <a:gd name="T47" fmla="*/ 11 h 40"/>
                <a:gd name="T48" fmla="*/ 9 w 35"/>
                <a:gd name="T49" fmla="*/ 15 h 40"/>
                <a:gd name="T50" fmla="*/ 8 w 35"/>
                <a:gd name="T51" fmla="*/ 20 h 40"/>
                <a:gd name="T52" fmla="*/ 9 w 35"/>
                <a:gd name="T53" fmla="*/ 26 h 40"/>
                <a:gd name="T54" fmla="*/ 11 w 35"/>
                <a:gd name="T55" fmla="*/ 30 h 40"/>
                <a:gd name="T56" fmla="*/ 14 w 35"/>
                <a:gd name="T57" fmla="*/ 32 h 40"/>
                <a:gd name="T58" fmla="*/ 18 w 35"/>
                <a:gd name="T59" fmla="*/ 33 h 40"/>
                <a:gd name="T60" fmla="*/ 21 w 35"/>
                <a:gd name="T61" fmla="*/ 32 h 40"/>
                <a:gd name="T62" fmla="*/ 24 w 35"/>
                <a:gd name="T63" fmla="*/ 29 h 40"/>
                <a:gd name="T64" fmla="*/ 26 w 35"/>
                <a:gd name="T65" fmla="*/ 25 h 40"/>
                <a:gd name="T66" fmla="*/ 27 w 35"/>
                <a:gd name="T67" fmla="*/ 2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5" h="40">
                  <a:moveTo>
                    <a:pt x="35" y="20"/>
                  </a:moveTo>
                  <a:cubicBezTo>
                    <a:pt x="35" y="23"/>
                    <a:pt x="34" y="26"/>
                    <a:pt x="33" y="28"/>
                  </a:cubicBezTo>
                  <a:cubicBezTo>
                    <a:pt x="32" y="31"/>
                    <a:pt x="31" y="33"/>
                    <a:pt x="30" y="35"/>
                  </a:cubicBezTo>
                  <a:cubicBezTo>
                    <a:pt x="28" y="37"/>
                    <a:pt x="26" y="38"/>
                    <a:pt x="24" y="39"/>
                  </a:cubicBezTo>
                  <a:cubicBezTo>
                    <a:pt x="22" y="40"/>
                    <a:pt x="20" y="40"/>
                    <a:pt x="17" y="40"/>
                  </a:cubicBezTo>
                  <a:cubicBezTo>
                    <a:pt x="15" y="40"/>
                    <a:pt x="13" y="40"/>
                    <a:pt x="11" y="39"/>
                  </a:cubicBezTo>
                  <a:cubicBezTo>
                    <a:pt x="8" y="38"/>
                    <a:pt x="7" y="36"/>
                    <a:pt x="5" y="35"/>
                  </a:cubicBezTo>
                  <a:cubicBezTo>
                    <a:pt x="4" y="33"/>
                    <a:pt x="2" y="31"/>
                    <a:pt x="2" y="28"/>
                  </a:cubicBezTo>
                  <a:cubicBezTo>
                    <a:pt x="1" y="26"/>
                    <a:pt x="0" y="23"/>
                    <a:pt x="0" y="20"/>
                  </a:cubicBezTo>
                  <a:cubicBezTo>
                    <a:pt x="0" y="17"/>
                    <a:pt x="1" y="14"/>
                    <a:pt x="2" y="12"/>
                  </a:cubicBezTo>
                  <a:cubicBezTo>
                    <a:pt x="3" y="9"/>
                    <a:pt x="4" y="7"/>
                    <a:pt x="5" y="5"/>
                  </a:cubicBezTo>
                  <a:cubicBezTo>
                    <a:pt x="7" y="4"/>
                    <a:pt x="9" y="2"/>
                    <a:pt x="11" y="1"/>
                  </a:cubicBezTo>
                  <a:cubicBezTo>
                    <a:pt x="13" y="1"/>
                    <a:pt x="15" y="0"/>
                    <a:pt x="18" y="0"/>
                  </a:cubicBezTo>
                  <a:cubicBezTo>
                    <a:pt x="20" y="0"/>
                    <a:pt x="22" y="1"/>
                    <a:pt x="24" y="1"/>
                  </a:cubicBezTo>
                  <a:cubicBezTo>
                    <a:pt x="26" y="2"/>
                    <a:pt x="28" y="4"/>
                    <a:pt x="30" y="5"/>
                  </a:cubicBezTo>
                  <a:cubicBezTo>
                    <a:pt x="31" y="7"/>
                    <a:pt x="32" y="9"/>
                    <a:pt x="33" y="12"/>
                  </a:cubicBezTo>
                  <a:cubicBezTo>
                    <a:pt x="34" y="14"/>
                    <a:pt x="35" y="17"/>
                    <a:pt x="35" y="20"/>
                  </a:cubicBezTo>
                  <a:close/>
                  <a:moveTo>
                    <a:pt x="27" y="20"/>
                  </a:moveTo>
                  <a:cubicBezTo>
                    <a:pt x="27" y="18"/>
                    <a:pt x="27" y="16"/>
                    <a:pt x="26" y="15"/>
                  </a:cubicBezTo>
                  <a:cubicBezTo>
                    <a:pt x="26" y="13"/>
                    <a:pt x="25" y="12"/>
                    <a:pt x="24" y="11"/>
                  </a:cubicBezTo>
                  <a:cubicBezTo>
                    <a:pt x="24" y="10"/>
                    <a:pt x="23" y="9"/>
                    <a:pt x="21" y="8"/>
                  </a:cubicBezTo>
                  <a:cubicBezTo>
                    <a:pt x="20" y="8"/>
                    <a:pt x="19" y="7"/>
                    <a:pt x="17" y="7"/>
                  </a:cubicBezTo>
                  <a:cubicBezTo>
                    <a:pt x="16" y="7"/>
                    <a:pt x="14" y="8"/>
                    <a:pt x="13" y="8"/>
                  </a:cubicBezTo>
                  <a:cubicBezTo>
                    <a:pt x="12" y="9"/>
                    <a:pt x="11" y="10"/>
                    <a:pt x="10" y="11"/>
                  </a:cubicBezTo>
                  <a:cubicBezTo>
                    <a:pt x="10" y="12"/>
                    <a:pt x="9" y="13"/>
                    <a:pt x="9" y="15"/>
                  </a:cubicBezTo>
                  <a:cubicBezTo>
                    <a:pt x="8" y="16"/>
                    <a:pt x="8" y="18"/>
                    <a:pt x="8" y="20"/>
                  </a:cubicBezTo>
                  <a:cubicBezTo>
                    <a:pt x="8" y="22"/>
                    <a:pt x="8" y="24"/>
                    <a:pt x="9" y="26"/>
                  </a:cubicBezTo>
                  <a:cubicBezTo>
                    <a:pt x="9" y="27"/>
                    <a:pt x="10" y="28"/>
                    <a:pt x="11" y="30"/>
                  </a:cubicBezTo>
                  <a:cubicBezTo>
                    <a:pt x="11" y="31"/>
                    <a:pt x="12" y="32"/>
                    <a:pt x="14" y="32"/>
                  </a:cubicBezTo>
                  <a:cubicBezTo>
                    <a:pt x="15" y="33"/>
                    <a:pt x="16" y="33"/>
                    <a:pt x="18" y="33"/>
                  </a:cubicBezTo>
                  <a:cubicBezTo>
                    <a:pt x="19" y="33"/>
                    <a:pt x="20" y="33"/>
                    <a:pt x="21" y="32"/>
                  </a:cubicBezTo>
                  <a:cubicBezTo>
                    <a:pt x="23" y="31"/>
                    <a:pt x="24" y="30"/>
                    <a:pt x="24" y="29"/>
                  </a:cubicBezTo>
                  <a:cubicBezTo>
                    <a:pt x="25" y="28"/>
                    <a:pt x="26" y="27"/>
                    <a:pt x="26" y="25"/>
                  </a:cubicBezTo>
                  <a:cubicBezTo>
                    <a:pt x="27" y="24"/>
                    <a:pt x="27" y="22"/>
                    <a:pt x="27" y="2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799">
                <a:solidFill>
                  <a:schemeClr val="bg1"/>
                </a:solidFill>
              </a:endParaRPr>
            </a:p>
          </p:txBody>
        </p:sp>
        <p:sp>
          <p:nvSpPr>
            <p:cNvPr id="249" name="Freeform 67">
              <a:extLst>
                <a:ext uri="{FF2B5EF4-FFF2-40B4-BE49-F238E27FC236}">
                  <a16:creationId xmlns:a16="http://schemas.microsoft.com/office/drawing/2014/main" id="{33147323-CD74-4B45-8B3D-9FC2D6ABC4D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468514" y="6418333"/>
              <a:ext cx="59286" cy="101135"/>
            </a:xfrm>
            <a:custGeom>
              <a:avLst/>
              <a:gdLst>
                <a:gd name="T0" fmla="*/ 21 w 23"/>
                <a:gd name="T1" fmla="*/ 9 h 39"/>
                <a:gd name="T2" fmla="*/ 19 w 23"/>
                <a:gd name="T3" fmla="*/ 8 h 39"/>
                <a:gd name="T4" fmla="*/ 16 w 23"/>
                <a:gd name="T5" fmla="*/ 7 h 39"/>
                <a:gd name="T6" fmla="*/ 10 w 23"/>
                <a:gd name="T7" fmla="*/ 10 h 39"/>
                <a:gd name="T8" fmla="*/ 8 w 23"/>
                <a:gd name="T9" fmla="*/ 17 h 39"/>
                <a:gd name="T10" fmla="*/ 8 w 23"/>
                <a:gd name="T11" fmla="*/ 39 h 39"/>
                <a:gd name="T12" fmla="*/ 0 w 23"/>
                <a:gd name="T13" fmla="*/ 39 h 39"/>
                <a:gd name="T14" fmla="*/ 0 w 23"/>
                <a:gd name="T15" fmla="*/ 1 h 39"/>
                <a:gd name="T16" fmla="*/ 8 w 23"/>
                <a:gd name="T17" fmla="*/ 1 h 39"/>
                <a:gd name="T18" fmla="*/ 8 w 23"/>
                <a:gd name="T19" fmla="*/ 5 h 39"/>
                <a:gd name="T20" fmla="*/ 10 w 23"/>
                <a:gd name="T21" fmla="*/ 3 h 39"/>
                <a:gd name="T22" fmla="*/ 12 w 23"/>
                <a:gd name="T23" fmla="*/ 1 h 39"/>
                <a:gd name="T24" fmla="*/ 14 w 23"/>
                <a:gd name="T25" fmla="*/ 0 h 39"/>
                <a:gd name="T26" fmla="*/ 17 w 23"/>
                <a:gd name="T27" fmla="*/ 0 h 39"/>
                <a:gd name="T28" fmla="*/ 21 w 23"/>
                <a:gd name="T29" fmla="*/ 1 h 39"/>
                <a:gd name="T30" fmla="*/ 23 w 23"/>
                <a:gd name="T31" fmla="*/ 2 h 39"/>
                <a:gd name="T32" fmla="*/ 21 w 23"/>
                <a:gd name="T33" fmla="*/ 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3" h="39">
                  <a:moveTo>
                    <a:pt x="21" y="9"/>
                  </a:moveTo>
                  <a:cubicBezTo>
                    <a:pt x="20" y="8"/>
                    <a:pt x="20" y="8"/>
                    <a:pt x="19" y="8"/>
                  </a:cubicBezTo>
                  <a:cubicBezTo>
                    <a:pt x="18" y="8"/>
                    <a:pt x="17" y="7"/>
                    <a:pt x="16" y="7"/>
                  </a:cubicBezTo>
                  <a:cubicBezTo>
                    <a:pt x="13" y="7"/>
                    <a:pt x="11" y="8"/>
                    <a:pt x="10" y="10"/>
                  </a:cubicBezTo>
                  <a:cubicBezTo>
                    <a:pt x="9" y="12"/>
                    <a:pt x="8" y="14"/>
                    <a:pt x="8" y="17"/>
                  </a:cubicBezTo>
                  <a:cubicBezTo>
                    <a:pt x="8" y="39"/>
                    <a:pt x="8" y="39"/>
                    <a:pt x="8" y="39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8" y="4"/>
                    <a:pt x="9" y="3"/>
                    <a:pt x="10" y="3"/>
                  </a:cubicBezTo>
                  <a:cubicBezTo>
                    <a:pt x="10" y="2"/>
                    <a:pt x="11" y="2"/>
                    <a:pt x="12" y="1"/>
                  </a:cubicBezTo>
                  <a:cubicBezTo>
                    <a:pt x="12" y="1"/>
                    <a:pt x="13" y="1"/>
                    <a:pt x="14" y="0"/>
                  </a:cubicBezTo>
                  <a:cubicBezTo>
                    <a:pt x="15" y="0"/>
                    <a:pt x="16" y="0"/>
                    <a:pt x="17" y="0"/>
                  </a:cubicBezTo>
                  <a:cubicBezTo>
                    <a:pt x="18" y="0"/>
                    <a:pt x="20" y="0"/>
                    <a:pt x="21" y="1"/>
                  </a:cubicBezTo>
                  <a:cubicBezTo>
                    <a:pt x="22" y="1"/>
                    <a:pt x="23" y="1"/>
                    <a:pt x="23" y="2"/>
                  </a:cubicBezTo>
                  <a:lnTo>
                    <a:pt x="21" y="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799">
                <a:solidFill>
                  <a:schemeClr val="bg1"/>
                </a:solidFill>
              </a:endParaRPr>
            </a:p>
          </p:txBody>
        </p:sp>
        <p:sp>
          <p:nvSpPr>
            <p:cNvPr id="250" name="Freeform 68">
              <a:extLst>
                <a:ext uri="{FF2B5EF4-FFF2-40B4-BE49-F238E27FC236}">
                  <a16:creationId xmlns:a16="http://schemas.microsoft.com/office/drawing/2014/main" id="{646502BE-8655-4E99-B8D3-19E6C1D2B9F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545237" y="6383459"/>
              <a:ext cx="76723" cy="136010"/>
            </a:xfrm>
            <a:custGeom>
              <a:avLst/>
              <a:gdLst>
                <a:gd name="T0" fmla="*/ 31 w 44"/>
                <a:gd name="T1" fmla="*/ 78 h 78"/>
                <a:gd name="T2" fmla="*/ 19 w 44"/>
                <a:gd name="T3" fmla="*/ 50 h 78"/>
                <a:gd name="T4" fmla="*/ 10 w 44"/>
                <a:gd name="T5" fmla="*/ 61 h 78"/>
                <a:gd name="T6" fmla="*/ 10 w 44"/>
                <a:gd name="T7" fmla="*/ 78 h 78"/>
                <a:gd name="T8" fmla="*/ 0 w 44"/>
                <a:gd name="T9" fmla="*/ 78 h 78"/>
                <a:gd name="T10" fmla="*/ 0 w 44"/>
                <a:gd name="T11" fmla="*/ 6 h 78"/>
                <a:gd name="T12" fmla="*/ 10 w 44"/>
                <a:gd name="T13" fmla="*/ 0 h 78"/>
                <a:gd name="T14" fmla="*/ 10 w 44"/>
                <a:gd name="T15" fmla="*/ 47 h 78"/>
                <a:gd name="T16" fmla="*/ 28 w 44"/>
                <a:gd name="T17" fmla="*/ 22 h 78"/>
                <a:gd name="T18" fmla="*/ 41 w 44"/>
                <a:gd name="T19" fmla="*/ 22 h 78"/>
                <a:gd name="T20" fmla="*/ 26 w 44"/>
                <a:gd name="T21" fmla="*/ 41 h 78"/>
                <a:gd name="T22" fmla="*/ 44 w 44"/>
                <a:gd name="T23" fmla="*/ 78 h 78"/>
                <a:gd name="T24" fmla="*/ 31 w 44"/>
                <a:gd name="T25" fmla="*/ 78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" h="78">
                  <a:moveTo>
                    <a:pt x="31" y="78"/>
                  </a:moveTo>
                  <a:lnTo>
                    <a:pt x="19" y="50"/>
                  </a:lnTo>
                  <a:lnTo>
                    <a:pt x="10" y="61"/>
                  </a:lnTo>
                  <a:lnTo>
                    <a:pt x="10" y="78"/>
                  </a:lnTo>
                  <a:lnTo>
                    <a:pt x="0" y="78"/>
                  </a:lnTo>
                  <a:lnTo>
                    <a:pt x="0" y="6"/>
                  </a:lnTo>
                  <a:lnTo>
                    <a:pt x="10" y="0"/>
                  </a:lnTo>
                  <a:lnTo>
                    <a:pt x="10" y="47"/>
                  </a:lnTo>
                  <a:lnTo>
                    <a:pt x="28" y="22"/>
                  </a:lnTo>
                  <a:lnTo>
                    <a:pt x="41" y="22"/>
                  </a:lnTo>
                  <a:lnTo>
                    <a:pt x="26" y="41"/>
                  </a:lnTo>
                  <a:lnTo>
                    <a:pt x="44" y="78"/>
                  </a:lnTo>
                  <a:lnTo>
                    <a:pt x="31" y="7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799">
                <a:solidFill>
                  <a:schemeClr val="bg1"/>
                </a:solidFill>
              </a:endParaRPr>
            </a:p>
          </p:txBody>
        </p:sp>
        <p:sp>
          <p:nvSpPr>
            <p:cNvPr id="251" name="Freeform 69">
              <a:extLst>
                <a:ext uri="{FF2B5EF4-FFF2-40B4-BE49-F238E27FC236}">
                  <a16:creationId xmlns:a16="http://schemas.microsoft.com/office/drawing/2014/main" id="{7B89F1B5-6B06-45D2-838B-039A44EFFD1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628936" y="6418333"/>
              <a:ext cx="74980" cy="102879"/>
            </a:xfrm>
            <a:custGeom>
              <a:avLst/>
              <a:gdLst>
                <a:gd name="T0" fmla="*/ 28 w 29"/>
                <a:gd name="T1" fmla="*/ 4 h 40"/>
                <a:gd name="T2" fmla="*/ 25 w 29"/>
                <a:gd name="T3" fmla="*/ 10 h 40"/>
                <a:gd name="T4" fmla="*/ 20 w 29"/>
                <a:gd name="T5" fmla="*/ 8 h 40"/>
                <a:gd name="T6" fmla="*/ 15 w 29"/>
                <a:gd name="T7" fmla="*/ 7 h 40"/>
                <a:gd name="T8" fmla="*/ 11 w 29"/>
                <a:gd name="T9" fmla="*/ 8 h 40"/>
                <a:gd name="T10" fmla="*/ 9 w 29"/>
                <a:gd name="T11" fmla="*/ 10 h 40"/>
                <a:gd name="T12" fmla="*/ 10 w 29"/>
                <a:gd name="T13" fmla="*/ 12 h 40"/>
                <a:gd name="T14" fmla="*/ 11 w 29"/>
                <a:gd name="T15" fmla="*/ 13 h 40"/>
                <a:gd name="T16" fmla="*/ 13 w 29"/>
                <a:gd name="T17" fmla="*/ 14 h 40"/>
                <a:gd name="T18" fmla="*/ 17 w 29"/>
                <a:gd name="T19" fmla="*/ 16 h 40"/>
                <a:gd name="T20" fmla="*/ 22 w 29"/>
                <a:gd name="T21" fmla="*/ 18 h 40"/>
                <a:gd name="T22" fmla="*/ 26 w 29"/>
                <a:gd name="T23" fmla="*/ 21 h 40"/>
                <a:gd name="T24" fmla="*/ 29 w 29"/>
                <a:gd name="T25" fmla="*/ 24 h 40"/>
                <a:gd name="T26" fmla="*/ 29 w 29"/>
                <a:gd name="T27" fmla="*/ 29 h 40"/>
                <a:gd name="T28" fmla="*/ 28 w 29"/>
                <a:gd name="T29" fmla="*/ 34 h 40"/>
                <a:gd name="T30" fmla="*/ 25 w 29"/>
                <a:gd name="T31" fmla="*/ 38 h 40"/>
                <a:gd name="T32" fmla="*/ 21 w 29"/>
                <a:gd name="T33" fmla="*/ 40 h 40"/>
                <a:gd name="T34" fmla="*/ 15 w 29"/>
                <a:gd name="T35" fmla="*/ 40 h 40"/>
                <a:gd name="T36" fmla="*/ 7 w 29"/>
                <a:gd name="T37" fmla="*/ 39 h 40"/>
                <a:gd name="T38" fmla="*/ 0 w 29"/>
                <a:gd name="T39" fmla="*/ 35 h 40"/>
                <a:gd name="T40" fmla="*/ 4 w 29"/>
                <a:gd name="T41" fmla="*/ 30 h 40"/>
                <a:gd name="T42" fmla="*/ 9 w 29"/>
                <a:gd name="T43" fmla="*/ 32 h 40"/>
                <a:gd name="T44" fmla="*/ 15 w 29"/>
                <a:gd name="T45" fmla="*/ 33 h 40"/>
                <a:gd name="T46" fmla="*/ 20 w 29"/>
                <a:gd name="T47" fmla="*/ 32 h 40"/>
                <a:gd name="T48" fmla="*/ 22 w 29"/>
                <a:gd name="T49" fmla="*/ 29 h 40"/>
                <a:gd name="T50" fmla="*/ 21 w 29"/>
                <a:gd name="T51" fmla="*/ 27 h 40"/>
                <a:gd name="T52" fmla="*/ 20 w 29"/>
                <a:gd name="T53" fmla="*/ 26 h 40"/>
                <a:gd name="T54" fmla="*/ 17 w 29"/>
                <a:gd name="T55" fmla="*/ 24 h 40"/>
                <a:gd name="T56" fmla="*/ 13 w 29"/>
                <a:gd name="T57" fmla="*/ 23 h 40"/>
                <a:gd name="T58" fmla="*/ 8 w 29"/>
                <a:gd name="T59" fmla="*/ 20 h 40"/>
                <a:gd name="T60" fmla="*/ 4 w 29"/>
                <a:gd name="T61" fmla="*/ 18 h 40"/>
                <a:gd name="T62" fmla="*/ 2 w 29"/>
                <a:gd name="T63" fmla="*/ 15 h 40"/>
                <a:gd name="T64" fmla="*/ 2 w 29"/>
                <a:gd name="T65" fmla="*/ 11 h 40"/>
                <a:gd name="T66" fmla="*/ 3 w 29"/>
                <a:gd name="T67" fmla="*/ 6 h 40"/>
                <a:gd name="T68" fmla="*/ 6 w 29"/>
                <a:gd name="T69" fmla="*/ 3 h 40"/>
                <a:gd name="T70" fmla="*/ 10 w 29"/>
                <a:gd name="T71" fmla="*/ 1 h 40"/>
                <a:gd name="T72" fmla="*/ 15 w 29"/>
                <a:gd name="T73" fmla="*/ 0 h 40"/>
                <a:gd name="T74" fmla="*/ 22 w 29"/>
                <a:gd name="T75" fmla="*/ 1 h 40"/>
                <a:gd name="T76" fmla="*/ 28 w 29"/>
                <a:gd name="T77" fmla="*/ 4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9" h="40">
                  <a:moveTo>
                    <a:pt x="28" y="4"/>
                  </a:moveTo>
                  <a:cubicBezTo>
                    <a:pt x="25" y="10"/>
                    <a:pt x="25" y="10"/>
                    <a:pt x="25" y="10"/>
                  </a:cubicBezTo>
                  <a:cubicBezTo>
                    <a:pt x="23" y="9"/>
                    <a:pt x="22" y="8"/>
                    <a:pt x="20" y="8"/>
                  </a:cubicBezTo>
                  <a:cubicBezTo>
                    <a:pt x="18" y="7"/>
                    <a:pt x="17" y="7"/>
                    <a:pt x="15" y="7"/>
                  </a:cubicBezTo>
                  <a:cubicBezTo>
                    <a:pt x="13" y="7"/>
                    <a:pt x="12" y="7"/>
                    <a:pt x="11" y="8"/>
                  </a:cubicBezTo>
                  <a:cubicBezTo>
                    <a:pt x="10" y="8"/>
                    <a:pt x="9" y="9"/>
                    <a:pt x="9" y="10"/>
                  </a:cubicBezTo>
                  <a:cubicBezTo>
                    <a:pt x="9" y="11"/>
                    <a:pt x="10" y="11"/>
                    <a:pt x="10" y="12"/>
                  </a:cubicBezTo>
                  <a:cubicBezTo>
                    <a:pt x="10" y="12"/>
                    <a:pt x="10" y="13"/>
                    <a:pt x="11" y="13"/>
                  </a:cubicBezTo>
                  <a:cubicBezTo>
                    <a:pt x="11" y="13"/>
                    <a:pt x="12" y="14"/>
                    <a:pt x="13" y="14"/>
                  </a:cubicBezTo>
                  <a:cubicBezTo>
                    <a:pt x="14" y="15"/>
                    <a:pt x="15" y="15"/>
                    <a:pt x="17" y="16"/>
                  </a:cubicBezTo>
                  <a:cubicBezTo>
                    <a:pt x="19" y="17"/>
                    <a:pt x="21" y="18"/>
                    <a:pt x="22" y="18"/>
                  </a:cubicBezTo>
                  <a:cubicBezTo>
                    <a:pt x="24" y="19"/>
                    <a:pt x="25" y="20"/>
                    <a:pt x="26" y="21"/>
                  </a:cubicBezTo>
                  <a:cubicBezTo>
                    <a:pt x="27" y="22"/>
                    <a:pt x="28" y="23"/>
                    <a:pt x="29" y="24"/>
                  </a:cubicBezTo>
                  <a:cubicBezTo>
                    <a:pt x="29" y="25"/>
                    <a:pt x="29" y="27"/>
                    <a:pt x="29" y="29"/>
                  </a:cubicBezTo>
                  <a:cubicBezTo>
                    <a:pt x="29" y="31"/>
                    <a:pt x="29" y="33"/>
                    <a:pt x="28" y="34"/>
                  </a:cubicBezTo>
                  <a:cubicBezTo>
                    <a:pt x="28" y="36"/>
                    <a:pt x="26" y="37"/>
                    <a:pt x="25" y="38"/>
                  </a:cubicBezTo>
                  <a:cubicBezTo>
                    <a:pt x="24" y="39"/>
                    <a:pt x="22" y="39"/>
                    <a:pt x="21" y="40"/>
                  </a:cubicBezTo>
                  <a:cubicBezTo>
                    <a:pt x="19" y="40"/>
                    <a:pt x="17" y="40"/>
                    <a:pt x="15" y="40"/>
                  </a:cubicBezTo>
                  <a:cubicBezTo>
                    <a:pt x="13" y="40"/>
                    <a:pt x="10" y="40"/>
                    <a:pt x="7" y="39"/>
                  </a:cubicBezTo>
                  <a:cubicBezTo>
                    <a:pt x="5" y="38"/>
                    <a:pt x="2" y="37"/>
                    <a:pt x="0" y="35"/>
                  </a:cubicBezTo>
                  <a:cubicBezTo>
                    <a:pt x="4" y="30"/>
                    <a:pt x="4" y="30"/>
                    <a:pt x="4" y="30"/>
                  </a:cubicBezTo>
                  <a:cubicBezTo>
                    <a:pt x="6" y="31"/>
                    <a:pt x="7" y="32"/>
                    <a:pt x="9" y="32"/>
                  </a:cubicBezTo>
                  <a:cubicBezTo>
                    <a:pt x="11" y="33"/>
                    <a:pt x="13" y="33"/>
                    <a:pt x="15" y="33"/>
                  </a:cubicBezTo>
                  <a:cubicBezTo>
                    <a:pt x="17" y="33"/>
                    <a:pt x="19" y="33"/>
                    <a:pt x="20" y="32"/>
                  </a:cubicBezTo>
                  <a:cubicBezTo>
                    <a:pt x="21" y="31"/>
                    <a:pt x="22" y="30"/>
                    <a:pt x="22" y="29"/>
                  </a:cubicBezTo>
                  <a:cubicBezTo>
                    <a:pt x="22" y="28"/>
                    <a:pt x="22" y="28"/>
                    <a:pt x="21" y="27"/>
                  </a:cubicBezTo>
                  <a:cubicBezTo>
                    <a:pt x="21" y="27"/>
                    <a:pt x="20" y="26"/>
                    <a:pt x="20" y="26"/>
                  </a:cubicBezTo>
                  <a:cubicBezTo>
                    <a:pt x="19" y="25"/>
                    <a:pt x="18" y="25"/>
                    <a:pt x="17" y="24"/>
                  </a:cubicBezTo>
                  <a:cubicBezTo>
                    <a:pt x="16" y="24"/>
                    <a:pt x="15" y="23"/>
                    <a:pt x="13" y="23"/>
                  </a:cubicBezTo>
                  <a:cubicBezTo>
                    <a:pt x="11" y="22"/>
                    <a:pt x="9" y="21"/>
                    <a:pt x="8" y="20"/>
                  </a:cubicBezTo>
                  <a:cubicBezTo>
                    <a:pt x="6" y="19"/>
                    <a:pt x="5" y="19"/>
                    <a:pt x="4" y="18"/>
                  </a:cubicBezTo>
                  <a:cubicBezTo>
                    <a:pt x="3" y="17"/>
                    <a:pt x="3" y="16"/>
                    <a:pt x="2" y="15"/>
                  </a:cubicBezTo>
                  <a:cubicBezTo>
                    <a:pt x="2" y="13"/>
                    <a:pt x="2" y="12"/>
                    <a:pt x="2" y="11"/>
                  </a:cubicBezTo>
                  <a:cubicBezTo>
                    <a:pt x="2" y="9"/>
                    <a:pt x="2" y="7"/>
                    <a:pt x="3" y="6"/>
                  </a:cubicBezTo>
                  <a:cubicBezTo>
                    <a:pt x="3" y="5"/>
                    <a:pt x="4" y="4"/>
                    <a:pt x="6" y="3"/>
                  </a:cubicBezTo>
                  <a:cubicBezTo>
                    <a:pt x="7" y="2"/>
                    <a:pt x="8" y="1"/>
                    <a:pt x="10" y="1"/>
                  </a:cubicBezTo>
                  <a:cubicBezTo>
                    <a:pt x="11" y="0"/>
                    <a:pt x="13" y="0"/>
                    <a:pt x="15" y="0"/>
                  </a:cubicBezTo>
                  <a:cubicBezTo>
                    <a:pt x="17" y="0"/>
                    <a:pt x="20" y="0"/>
                    <a:pt x="22" y="1"/>
                  </a:cubicBezTo>
                  <a:cubicBezTo>
                    <a:pt x="24" y="2"/>
                    <a:pt x="26" y="3"/>
                    <a:pt x="28" y="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799">
                <a:solidFill>
                  <a:schemeClr val="bg1"/>
                </a:solidFill>
              </a:endParaRPr>
            </a:p>
          </p:txBody>
        </p:sp>
        <p:sp>
          <p:nvSpPr>
            <p:cNvPr id="252" name="Freeform 70">
              <a:extLst>
                <a:ext uri="{FF2B5EF4-FFF2-40B4-BE49-F238E27FC236}">
                  <a16:creationId xmlns:a16="http://schemas.microsoft.com/office/drawing/2014/main" id="{07A005EC-C937-4146-8D02-C00C5931EBC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723096" y="6489826"/>
              <a:ext cx="27899" cy="31387"/>
            </a:xfrm>
            <a:custGeom>
              <a:avLst/>
              <a:gdLst>
                <a:gd name="T0" fmla="*/ 11 w 11"/>
                <a:gd name="T1" fmla="*/ 6 h 12"/>
                <a:gd name="T2" fmla="*/ 11 w 11"/>
                <a:gd name="T3" fmla="*/ 9 h 12"/>
                <a:gd name="T4" fmla="*/ 10 w 11"/>
                <a:gd name="T5" fmla="*/ 10 h 12"/>
                <a:gd name="T6" fmla="*/ 8 w 11"/>
                <a:gd name="T7" fmla="*/ 12 h 12"/>
                <a:gd name="T8" fmla="*/ 6 w 11"/>
                <a:gd name="T9" fmla="*/ 12 h 12"/>
                <a:gd name="T10" fmla="*/ 3 w 11"/>
                <a:gd name="T11" fmla="*/ 12 h 12"/>
                <a:gd name="T12" fmla="*/ 1 w 11"/>
                <a:gd name="T13" fmla="*/ 10 h 12"/>
                <a:gd name="T14" fmla="*/ 0 w 11"/>
                <a:gd name="T15" fmla="*/ 9 h 12"/>
                <a:gd name="T16" fmla="*/ 0 w 11"/>
                <a:gd name="T17" fmla="*/ 6 h 12"/>
                <a:gd name="T18" fmla="*/ 0 w 11"/>
                <a:gd name="T19" fmla="*/ 4 h 12"/>
                <a:gd name="T20" fmla="*/ 1 w 11"/>
                <a:gd name="T21" fmla="*/ 2 h 12"/>
                <a:gd name="T22" fmla="*/ 3 w 11"/>
                <a:gd name="T23" fmla="*/ 1 h 12"/>
                <a:gd name="T24" fmla="*/ 6 w 11"/>
                <a:gd name="T25" fmla="*/ 0 h 12"/>
                <a:gd name="T26" fmla="*/ 8 w 11"/>
                <a:gd name="T27" fmla="*/ 1 h 12"/>
                <a:gd name="T28" fmla="*/ 10 w 11"/>
                <a:gd name="T29" fmla="*/ 2 h 12"/>
                <a:gd name="T30" fmla="*/ 11 w 11"/>
                <a:gd name="T31" fmla="*/ 4 h 12"/>
                <a:gd name="T32" fmla="*/ 11 w 11"/>
                <a:gd name="T33" fmla="*/ 6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1" h="12">
                  <a:moveTo>
                    <a:pt x="11" y="6"/>
                  </a:moveTo>
                  <a:cubicBezTo>
                    <a:pt x="11" y="7"/>
                    <a:pt x="11" y="8"/>
                    <a:pt x="11" y="9"/>
                  </a:cubicBezTo>
                  <a:cubicBezTo>
                    <a:pt x="11" y="9"/>
                    <a:pt x="10" y="10"/>
                    <a:pt x="10" y="10"/>
                  </a:cubicBezTo>
                  <a:cubicBezTo>
                    <a:pt x="9" y="11"/>
                    <a:pt x="9" y="11"/>
                    <a:pt x="8" y="12"/>
                  </a:cubicBezTo>
                  <a:cubicBezTo>
                    <a:pt x="7" y="12"/>
                    <a:pt x="6" y="12"/>
                    <a:pt x="6" y="12"/>
                  </a:cubicBezTo>
                  <a:cubicBezTo>
                    <a:pt x="5" y="12"/>
                    <a:pt x="4" y="12"/>
                    <a:pt x="3" y="12"/>
                  </a:cubicBezTo>
                  <a:cubicBezTo>
                    <a:pt x="3" y="11"/>
                    <a:pt x="2" y="11"/>
                    <a:pt x="1" y="10"/>
                  </a:cubicBezTo>
                  <a:cubicBezTo>
                    <a:pt x="1" y="10"/>
                    <a:pt x="1" y="9"/>
                    <a:pt x="0" y="9"/>
                  </a:cubicBezTo>
                  <a:cubicBezTo>
                    <a:pt x="0" y="8"/>
                    <a:pt x="0" y="7"/>
                    <a:pt x="0" y="6"/>
                  </a:cubicBezTo>
                  <a:cubicBezTo>
                    <a:pt x="0" y="6"/>
                    <a:pt x="0" y="5"/>
                    <a:pt x="0" y="4"/>
                  </a:cubicBezTo>
                  <a:cubicBezTo>
                    <a:pt x="1" y="3"/>
                    <a:pt x="1" y="3"/>
                    <a:pt x="1" y="2"/>
                  </a:cubicBezTo>
                  <a:cubicBezTo>
                    <a:pt x="2" y="2"/>
                    <a:pt x="3" y="1"/>
                    <a:pt x="3" y="1"/>
                  </a:cubicBezTo>
                  <a:cubicBezTo>
                    <a:pt x="4" y="1"/>
                    <a:pt x="5" y="0"/>
                    <a:pt x="6" y="0"/>
                  </a:cubicBezTo>
                  <a:cubicBezTo>
                    <a:pt x="6" y="0"/>
                    <a:pt x="7" y="1"/>
                    <a:pt x="8" y="1"/>
                  </a:cubicBezTo>
                  <a:cubicBezTo>
                    <a:pt x="9" y="1"/>
                    <a:pt x="9" y="2"/>
                    <a:pt x="10" y="2"/>
                  </a:cubicBezTo>
                  <a:cubicBezTo>
                    <a:pt x="10" y="3"/>
                    <a:pt x="11" y="3"/>
                    <a:pt x="11" y="4"/>
                  </a:cubicBezTo>
                  <a:cubicBezTo>
                    <a:pt x="11" y="5"/>
                    <a:pt x="11" y="6"/>
                    <a:pt x="11" y="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799">
                <a:solidFill>
                  <a:schemeClr val="bg1"/>
                </a:solidFill>
              </a:endParaRPr>
            </a:p>
          </p:txBody>
        </p:sp>
      </p:grpSp>
      <p:sp>
        <p:nvSpPr>
          <p:cNvPr id="263" name="Title 1">
            <a:extLst>
              <a:ext uri="{FF2B5EF4-FFF2-40B4-BE49-F238E27FC236}">
                <a16:creationId xmlns:a16="http://schemas.microsoft.com/office/drawing/2014/main" id="{3F36D6CC-3534-47CC-AECE-83EDA4639FB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44388" y="2158329"/>
            <a:ext cx="3998354" cy="860400"/>
          </a:xfrm>
          <a:prstGeom prst="rect">
            <a:avLst/>
          </a:prstGeom>
        </p:spPr>
        <p:txBody>
          <a:bodyPr/>
          <a:lstStyle>
            <a:lvl1pPr>
              <a:defRPr sz="2999" b="0">
                <a:solidFill>
                  <a:schemeClr val="bg1"/>
                </a:solidFill>
                <a:latin typeface="EYInterstate Light" panose="02000506000000020004" pitchFamily="2" charset="0"/>
                <a:cs typeface="Arial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64" name="Subtitle 2">
            <a:extLst>
              <a:ext uri="{FF2B5EF4-FFF2-40B4-BE49-F238E27FC236}">
                <a16:creationId xmlns:a16="http://schemas.microsoft.com/office/drawing/2014/main" id="{C26FB38E-4E99-4AFB-8C8C-F03F7A963D9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44580" y="3200329"/>
            <a:ext cx="4018535" cy="64574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999">
                <a:solidFill>
                  <a:schemeClr val="bg1"/>
                </a:solidFill>
                <a:latin typeface="EYInterstate Light" panose="02000506000000020004" pitchFamily="2" charset="0"/>
                <a:cs typeface="Arial" pitchFamily="34" charset="0"/>
              </a:defRPr>
            </a:lvl1pPr>
            <a:lvl2pPr marL="0" indent="0" algn="l">
              <a:buNone/>
              <a:defRPr sz="1599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913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091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78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48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18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57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subtitle style</a:t>
            </a:r>
            <a:endParaRPr lang="en-GB"/>
          </a:p>
        </p:txBody>
      </p:sp>
      <p:grpSp>
        <p:nvGrpSpPr>
          <p:cNvPr id="77" name="Group 76">
            <a:extLst>
              <a:ext uri="{FF2B5EF4-FFF2-40B4-BE49-F238E27FC236}">
                <a16:creationId xmlns:a16="http://schemas.microsoft.com/office/drawing/2014/main" id="{AE95BC52-A56D-4358-A294-750179EBB698}"/>
              </a:ext>
            </a:extLst>
          </p:cNvPr>
          <p:cNvGrpSpPr/>
          <p:nvPr userDrawn="1"/>
        </p:nvGrpSpPr>
        <p:grpSpPr>
          <a:xfrm>
            <a:off x="489112" y="876059"/>
            <a:ext cx="4852768" cy="3374475"/>
            <a:chOff x="6855933" y="899048"/>
            <a:chExt cx="4855295" cy="3374475"/>
          </a:xfrm>
          <a:solidFill>
            <a:schemeClr val="tx2"/>
          </a:solidFill>
        </p:grpSpPr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ECBD2AD5-9A79-4CFE-A808-769ADC8898F3}"/>
                </a:ext>
              </a:extLst>
            </p:cNvPr>
            <p:cNvSpPr/>
            <p:nvPr/>
          </p:nvSpPr>
          <p:spPr>
            <a:xfrm>
              <a:off x="6855933" y="899048"/>
              <a:ext cx="4855295" cy="3374475"/>
            </a:xfrm>
            <a:custGeom>
              <a:avLst/>
              <a:gdLst>
                <a:gd name="connsiteX0" fmla="*/ 6731 w 4855294"/>
                <a:gd name="connsiteY0" fmla="*/ 863542 h 3374474"/>
                <a:gd name="connsiteX1" fmla="*/ 6731 w 4855294"/>
                <a:gd name="connsiteY1" fmla="*/ 3095901 h 3374474"/>
                <a:gd name="connsiteX2" fmla="*/ 145659 w 4855294"/>
                <a:gd name="connsiteY2" fmla="*/ 3095901 h 3374474"/>
                <a:gd name="connsiteX3" fmla="*/ 145659 w 4855294"/>
                <a:gd name="connsiteY3" fmla="*/ 988380 h 3374474"/>
                <a:gd name="connsiteX4" fmla="*/ 4715918 w 4855294"/>
                <a:gd name="connsiteY4" fmla="*/ 179673 h 3374474"/>
                <a:gd name="connsiteX5" fmla="*/ 4715918 w 4855294"/>
                <a:gd name="connsiteY5" fmla="*/ 3234829 h 3374474"/>
                <a:gd name="connsiteX6" fmla="*/ 840208 w 4855294"/>
                <a:gd name="connsiteY6" fmla="*/ 3234829 h 3374474"/>
                <a:gd name="connsiteX7" fmla="*/ 840208 w 4855294"/>
                <a:gd name="connsiteY7" fmla="*/ 3373757 h 3374474"/>
                <a:gd name="connsiteX8" fmla="*/ 4854846 w 4855294"/>
                <a:gd name="connsiteY8" fmla="*/ 3373757 h 3374474"/>
                <a:gd name="connsiteX9" fmla="*/ 4854846 w 4855294"/>
                <a:gd name="connsiteY9" fmla="*/ 6731 h 3374474"/>
                <a:gd name="connsiteX10" fmla="*/ 6731 w 4855294"/>
                <a:gd name="connsiteY10" fmla="*/ 863542 h 33744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855294" h="3374474">
                  <a:moveTo>
                    <a:pt x="6731" y="863542"/>
                  </a:moveTo>
                  <a:lnTo>
                    <a:pt x="6731" y="3095901"/>
                  </a:lnTo>
                  <a:lnTo>
                    <a:pt x="145659" y="3095901"/>
                  </a:lnTo>
                  <a:lnTo>
                    <a:pt x="145659" y="988380"/>
                  </a:lnTo>
                  <a:lnTo>
                    <a:pt x="4715918" y="179673"/>
                  </a:lnTo>
                  <a:lnTo>
                    <a:pt x="4715918" y="3234829"/>
                  </a:lnTo>
                  <a:lnTo>
                    <a:pt x="840208" y="3234829"/>
                  </a:lnTo>
                  <a:lnTo>
                    <a:pt x="840208" y="3373757"/>
                  </a:lnTo>
                  <a:lnTo>
                    <a:pt x="4854846" y="3373757"/>
                  </a:lnTo>
                  <a:lnTo>
                    <a:pt x="4854846" y="6731"/>
                  </a:lnTo>
                  <a:lnTo>
                    <a:pt x="6731" y="863542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 sz="1799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9EE673CB-A779-4F64-B72D-93428DD2B26D}"/>
                </a:ext>
              </a:extLst>
            </p:cNvPr>
            <p:cNvSpPr/>
            <p:nvPr/>
          </p:nvSpPr>
          <p:spPr>
            <a:xfrm>
              <a:off x="6855933" y="4127146"/>
              <a:ext cx="143595" cy="143595"/>
            </a:xfrm>
            <a:custGeom>
              <a:avLst/>
              <a:gdLst>
                <a:gd name="connsiteX0" fmla="*/ 6731 w 143594"/>
                <a:gd name="connsiteY0" fmla="*/ 6731 h 143594"/>
                <a:gd name="connsiteX1" fmla="*/ 145659 w 143594"/>
                <a:gd name="connsiteY1" fmla="*/ 6731 h 143594"/>
                <a:gd name="connsiteX2" fmla="*/ 145659 w 143594"/>
                <a:gd name="connsiteY2" fmla="*/ 145659 h 143594"/>
                <a:gd name="connsiteX3" fmla="*/ 6731 w 143594"/>
                <a:gd name="connsiteY3" fmla="*/ 145659 h 1435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3594" h="143594">
                  <a:moveTo>
                    <a:pt x="6731" y="6731"/>
                  </a:moveTo>
                  <a:lnTo>
                    <a:pt x="145659" y="6731"/>
                  </a:lnTo>
                  <a:lnTo>
                    <a:pt x="145659" y="145659"/>
                  </a:lnTo>
                  <a:lnTo>
                    <a:pt x="6731" y="14565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 sz="1799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88144C98-507D-403B-8819-FBBF64A82FA3}"/>
                </a:ext>
              </a:extLst>
            </p:cNvPr>
            <p:cNvSpPr/>
            <p:nvPr/>
          </p:nvSpPr>
          <p:spPr>
            <a:xfrm>
              <a:off x="7133789" y="4127146"/>
              <a:ext cx="143595" cy="143595"/>
            </a:xfrm>
            <a:custGeom>
              <a:avLst/>
              <a:gdLst>
                <a:gd name="connsiteX0" fmla="*/ 6731 w 143594"/>
                <a:gd name="connsiteY0" fmla="*/ 6731 h 143594"/>
                <a:gd name="connsiteX1" fmla="*/ 145659 w 143594"/>
                <a:gd name="connsiteY1" fmla="*/ 6731 h 143594"/>
                <a:gd name="connsiteX2" fmla="*/ 145659 w 143594"/>
                <a:gd name="connsiteY2" fmla="*/ 145659 h 143594"/>
                <a:gd name="connsiteX3" fmla="*/ 6731 w 143594"/>
                <a:gd name="connsiteY3" fmla="*/ 145659 h 1435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3594" h="143594">
                  <a:moveTo>
                    <a:pt x="6731" y="6731"/>
                  </a:moveTo>
                  <a:lnTo>
                    <a:pt x="145659" y="6731"/>
                  </a:lnTo>
                  <a:lnTo>
                    <a:pt x="145659" y="145659"/>
                  </a:lnTo>
                  <a:lnTo>
                    <a:pt x="6731" y="14565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 sz="1799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21919CB3-2430-4DA6-BF41-59A1EF9C03CB}"/>
                </a:ext>
              </a:extLst>
            </p:cNvPr>
            <p:cNvSpPr/>
            <p:nvPr/>
          </p:nvSpPr>
          <p:spPr>
            <a:xfrm>
              <a:off x="7411555" y="4127146"/>
              <a:ext cx="143595" cy="143595"/>
            </a:xfrm>
            <a:custGeom>
              <a:avLst/>
              <a:gdLst>
                <a:gd name="connsiteX0" fmla="*/ 6731 w 143594"/>
                <a:gd name="connsiteY0" fmla="*/ 6731 h 143594"/>
                <a:gd name="connsiteX1" fmla="*/ 145659 w 143594"/>
                <a:gd name="connsiteY1" fmla="*/ 6731 h 143594"/>
                <a:gd name="connsiteX2" fmla="*/ 145659 w 143594"/>
                <a:gd name="connsiteY2" fmla="*/ 145659 h 143594"/>
                <a:gd name="connsiteX3" fmla="*/ 6731 w 143594"/>
                <a:gd name="connsiteY3" fmla="*/ 145659 h 1435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3594" h="143594">
                  <a:moveTo>
                    <a:pt x="6731" y="6731"/>
                  </a:moveTo>
                  <a:lnTo>
                    <a:pt x="145659" y="6731"/>
                  </a:lnTo>
                  <a:lnTo>
                    <a:pt x="145659" y="145659"/>
                  </a:lnTo>
                  <a:lnTo>
                    <a:pt x="6731" y="145659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N" sz="1799"/>
            </a:p>
          </p:txBody>
        </p:sp>
      </p:grpSp>
      <p:grpSp>
        <p:nvGrpSpPr>
          <p:cNvPr id="82" name="Group 4">
            <a:extLst>
              <a:ext uri="{FF2B5EF4-FFF2-40B4-BE49-F238E27FC236}">
                <a16:creationId xmlns:a16="http://schemas.microsoft.com/office/drawing/2014/main" id="{C5FADEE5-07C4-41A9-88D6-C6D2ED1362B8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0359392" y="4960938"/>
            <a:ext cx="1224912" cy="1435100"/>
            <a:chOff x="6529" y="3125"/>
            <a:chExt cx="772" cy="904"/>
          </a:xfrm>
        </p:grpSpPr>
        <p:sp>
          <p:nvSpPr>
            <p:cNvPr id="83" name="Freeform 5">
              <a:extLst>
                <a:ext uri="{FF2B5EF4-FFF2-40B4-BE49-F238E27FC236}">
                  <a16:creationId xmlns:a16="http://schemas.microsoft.com/office/drawing/2014/main" id="{5A2C465B-7D43-431D-A35E-50762E7696F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529" y="3125"/>
              <a:ext cx="619" cy="226"/>
            </a:xfrm>
            <a:custGeom>
              <a:avLst/>
              <a:gdLst>
                <a:gd name="T0" fmla="*/ 2473 w 2473"/>
                <a:gd name="T1" fmla="*/ 0 h 902"/>
                <a:gd name="T2" fmla="*/ 0 w 2473"/>
                <a:gd name="T3" fmla="*/ 902 h 902"/>
                <a:gd name="T4" fmla="*/ 2473 w 2473"/>
                <a:gd name="T5" fmla="*/ 466 h 902"/>
                <a:gd name="T6" fmla="*/ 2473 w 2473"/>
                <a:gd name="T7" fmla="*/ 0 h 9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73" h="902">
                  <a:moveTo>
                    <a:pt x="2473" y="0"/>
                  </a:moveTo>
                  <a:lnTo>
                    <a:pt x="0" y="902"/>
                  </a:lnTo>
                  <a:lnTo>
                    <a:pt x="2473" y="466"/>
                  </a:lnTo>
                  <a:lnTo>
                    <a:pt x="2473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799"/>
            </a:p>
          </p:txBody>
        </p:sp>
        <p:sp>
          <p:nvSpPr>
            <p:cNvPr id="84" name="Freeform 6">
              <a:extLst>
                <a:ext uri="{FF2B5EF4-FFF2-40B4-BE49-F238E27FC236}">
                  <a16:creationId xmlns:a16="http://schemas.microsoft.com/office/drawing/2014/main" id="{AC35E6C1-71A8-4C9D-A1A5-682B0BD0A03F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6529" y="3444"/>
              <a:ext cx="772" cy="585"/>
            </a:xfrm>
            <a:custGeom>
              <a:avLst/>
              <a:gdLst>
                <a:gd name="T0" fmla="*/ 233 w 3088"/>
                <a:gd name="T1" fmla="*/ 1588 h 2339"/>
                <a:gd name="T2" fmla="*/ 253 w 3088"/>
                <a:gd name="T3" fmla="*/ 1795 h 2339"/>
                <a:gd name="T4" fmla="*/ 151 w 3088"/>
                <a:gd name="T5" fmla="*/ 1810 h 2339"/>
                <a:gd name="T6" fmla="*/ 351 w 3088"/>
                <a:gd name="T7" fmla="*/ 1761 h 2339"/>
                <a:gd name="T8" fmla="*/ 416 w 3088"/>
                <a:gd name="T9" fmla="*/ 1857 h 2339"/>
                <a:gd name="T10" fmla="*/ 1140 w 3088"/>
                <a:gd name="T11" fmla="*/ 1652 h 2339"/>
                <a:gd name="T12" fmla="*/ 1216 w 3088"/>
                <a:gd name="T13" fmla="*/ 1738 h 2339"/>
                <a:gd name="T14" fmla="*/ 696 w 3088"/>
                <a:gd name="T15" fmla="*/ 1546 h 2339"/>
                <a:gd name="T16" fmla="*/ 738 w 3088"/>
                <a:gd name="T17" fmla="*/ 1710 h 2339"/>
                <a:gd name="T18" fmla="*/ 860 w 3088"/>
                <a:gd name="T19" fmla="*/ 1854 h 2339"/>
                <a:gd name="T20" fmla="*/ 832 w 3088"/>
                <a:gd name="T21" fmla="*/ 1684 h 2339"/>
                <a:gd name="T22" fmla="*/ 2021 w 3088"/>
                <a:gd name="T23" fmla="*/ 1860 h 2339"/>
                <a:gd name="T24" fmla="*/ 2158 w 3088"/>
                <a:gd name="T25" fmla="*/ 1747 h 2339"/>
                <a:gd name="T26" fmla="*/ 2100 w 3088"/>
                <a:gd name="T27" fmla="*/ 1730 h 2339"/>
                <a:gd name="T28" fmla="*/ 2059 w 3088"/>
                <a:gd name="T29" fmla="*/ 1684 h 2339"/>
                <a:gd name="T30" fmla="*/ 1309 w 3088"/>
                <a:gd name="T31" fmla="*/ 1734 h 2339"/>
                <a:gd name="T32" fmla="*/ 1445 w 3088"/>
                <a:gd name="T33" fmla="*/ 1844 h 2339"/>
                <a:gd name="T34" fmla="*/ 1473 w 3088"/>
                <a:gd name="T35" fmla="*/ 1923 h 2339"/>
                <a:gd name="T36" fmla="*/ 1369 w 3088"/>
                <a:gd name="T37" fmla="*/ 1781 h 2339"/>
                <a:gd name="T38" fmla="*/ 1727 w 3088"/>
                <a:gd name="T39" fmla="*/ 1677 h 2339"/>
                <a:gd name="T40" fmla="*/ 1632 w 3088"/>
                <a:gd name="T41" fmla="*/ 1778 h 2339"/>
                <a:gd name="T42" fmla="*/ 1822 w 3088"/>
                <a:gd name="T43" fmla="*/ 1710 h 2339"/>
                <a:gd name="T44" fmla="*/ 1686 w 3088"/>
                <a:gd name="T45" fmla="*/ 1786 h 2339"/>
                <a:gd name="T46" fmla="*/ 1708 w 3088"/>
                <a:gd name="T47" fmla="*/ 1817 h 2339"/>
                <a:gd name="T48" fmla="*/ 2240 w 3088"/>
                <a:gd name="T49" fmla="*/ 1766 h 2339"/>
                <a:gd name="T50" fmla="*/ 2227 w 3088"/>
                <a:gd name="T51" fmla="*/ 1653 h 2339"/>
                <a:gd name="T52" fmla="*/ 2290 w 3088"/>
                <a:gd name="T53" fmla="*/ 1866 h 2339"/>
                <a:gd name="T54" fmla="*/ 2321 w 3088"/>
                <a:gd name="T55" fmla="*/ 1709 h 2339"/>
                <a:gd name="T56" fmla="*/ 2908 w 3088"/>
                <a:gd name="T57" fmla="*/ 1750 h 2339"/>
                <a:gd name="T58" fmla="*/ 2730 w 3088"/>
                <a:gd name="T59" fmla="*/ 1683 h 2339"/>
                <a:gd name="T60" fmla="*/ 2852 w 3088"/>
                <a:gd name="T61" fmla="*/ 1860 h 2339"/>
                <a:gd name="T62" fmla="*/ 2639 w 3088"/>
                <a:gd name="T63" fmla="*/ 1783 h 2339"/>
                <a:gd name="T64" fmla="*/ 2605 w 3088"/>
                <a:gd name="T65" fmla="*/ 1853 h 2339"/>
                <a:gd name="T66" fmla="*/ 2464 w 3088"/>
                <a:gd name="T67" fmla="*/ 1861 h 2339"/>
                <a:gd name="T68" fmla="*/ 2495 w 3088"/>
                <a:gd name="T69" fmla="*/ 1812 h 2339"/>
                <a:gd name="T70" fmla="*/ 2998 w 3088"/>
                <a:gd name="T71" fmla="*/ 1639 h 2339"/>
                <a:gd name="T72" fmla="*/ 975 w 3088"/>
                <a:gd name="T73" fmla="*/ 1860 h 2339"/>
                <a:gd name="T74" fmla="*/ 2416 w 3088"/>
                <a:gd name="T75" fmla="*/ 2069 h 2339"/>
                <a:gd name="T76" fmla="*/ 2510 w 3088"/>
                <a:gd name="T77" fmla="*/ 2251 h 2339"/>
                <a:gd name="T78" fmla="*/ 2485 w 3088"/>
                <a:gd name="T79" fmla="*/ 2074 h 2339"/>
                <a:gd name="T80" fmla="*/ 627 w 3088"/>
                <a:gd name="T81" fmla="*/ 2078 h 2339"/>
                <a:gd name="T82" fmla="*/ 672 w 3088"/>
                <a:gd name="T83" fmla="*/ 2089 h 2339"/>
                <a:gd name="T84" fmla="*/ 202 w 3088"/>
                <a:gd name="T85" fmla="*/ 2135 h 2339"/>
                <a:gd name="T86" fmla="*/ 310 w 3088"/>
                <a:gd name="T87" fmla="*/ 2174 h 2339"/>
                <a:gd name="T88" fmla="*/ 503 w 3088"/>
                <a:gd name="T89" fmla="*/ 2174 h 2339"/>
                <a:gd name="T90" fmla="*/ 374 w 3088"/>
                <a:gd name="T91" fmla="*/ 2185 h 2339"/>
                <a:gd name="T92" fmla="*/ 439 w 3088"/>
                <a:gd name="T93" fmla="*/ 2185 h 2339"/>
                <a:gd name="T94" fmla="*/ 2197 w 3088"/>
                <a:gd name="T95" fmla="*/ 2040 h 2339"/>
                <a:gd name="T96" fmla="*/ 1597 w 3088"/>
                <a:gd name="T97" fmla="*/ 2027 h 2339"/>
                <a:gd name="T98" fmla="*/ 1937 w 3088"/>
                <a:gd name="T99" fmla="*/ 2047 h 2339"/>
                <a:gd name="T100" fmla="*/ 2002 w 3088"/>
                <a:gd name="T101" fmla="*/ 2254 h 2339"/>
                <a:gd name="T102" fmla="*/ 2061 w 3088"/>
                <a:gd name="T103" fmla="*/ 2041 h 2339"/>
                <a:gd name="T104" fmla="*/ 2002 w 3088"/>
                <a:gd name="T105" fmla="*/ 2073 h 2339"/>
                <a:gd name="T106" fmla="*/ 767 w 3088"/>
                <a:gd name="T107" fmla="*/ 1934 h 2339"/>
                <a:gd name="T108" fmla="*/ 1202 w 3088"/>
                <a:gd name="T109" fmla="*/ 2037 h 2339"/>
                <a:gd name="T110" fmla="*/ 1108 w 3088"/>
                <a:gd name="T111" fmla="*/ 2086 h 2339"/>
                <a:gd name="T112" fmla="*/ 1280 w 3088"/>
                <a:gd name="T113" fmla="*/ 2078 h 2339"/>
                <a:gd name="T114" fmla="*/ 1385 w 3088"/>
                <a:gd name="T115" fmla="*/ 2249 h 2339"/>
                <a:gd name="T116" fmla="*/ 1403 w 3088"/>
                <a:gd name="T117" fmla="*/ 2332 h 2339"/>
                <a:gd name="T118" fmla="*/ 1354 w 3088"/>
                <a:gd name="T119" fmla="*/ 2200 h 2339"/>
                <a:gd name="T120" fmla="*/ 993 w 3088"/>
                <a:gd name="T121" fmla="*/ 2123 h 2339"/>
                <a:gd name="T122" fmla="*/ 397 w 3088"/>
                <a:gd name="T123" fmla="*/ 963 h 23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088" h="2339">
                  <a:moveTo>
                    <a:pt x="257" y="1763"/>
                  </a:moveTo>
                  <a:lnTo>
                    <a:pt x="257" y="1763"/>
                  </a:lnTo>
                  <a:lnTo>
                    <a:pt x="257" y="1755"/>
                  </a:lnTo>
                  <a:lnTo>
                    <a:pt x="256" y="1749"/>
                  </a:lnTo>
                  <a:lnTo>
                    <a:pt x="253" y="1736"/>
                  </a:lnTo>
                  <a:lnTo>
                    <a:pt x="247" y="1725"/>
                  </a:lnTo>
                  <a:lnTo>
                    <a:pt x="241" y="1716"/>
                  </a:lnTo>
                  <a:lnTo>
                    <a:pt x="233" y="1709"/>
                  </a:lnTo>
                  <a:lnTo>
                    <a:pt x="225" y="1704"/>
                  </a:lnTo>
                  <a:lnTo>
                    <a:pt x="219" y="1699"/>
                  </a:lnTo>
                  <a:lnTo>
                    <a:pt x="212" y="1696"/>
                  </a:lnTo>
                  <a:lnTo>
                    <a:pt x="212" y="1696"/>
                  </a:lnTo>
                  <a:lnTo>
                    <a:pt x="220" y="1690"/>
                  </a:lnTo>
                  <a:lnTo>
                    <a:pt x="226" y="1685"/>
                  </a:lnTo>
                  <a:lnTo>
                    <a:pt x="232" y="1678"/>
                  </a:lnTo>
                  <a:lnTo>
                    <a:pt x="237" y="1671"/>
                  </a:lnTo>
                  <a:lnTo>
                    <a:pt x="242" y="1663"/>
                  </a:lnTo>
                  <a:lnTo>
                    <a:pt x="244" y="1654"/>
                  </a:lnTo>
                  <a:lnTo>
                    <a:pt x="246" y="1645"/>
                  </a:lnTo>
                  <a:lnTo>
                    <a:pt x="246" y="1635"/>
                  </a:lnTo>
                  <a:lnTo>
                    <a:pt x="246" y="1635"/>
                  </a:lnTo>
                  <a:lnTo>
                    <a:pt x="246" y="1626"/>
                  </a:lnTo>
                  <a:lnTo>
                    <a:pt x="245" y="1618"/>
                  </a:lnTo>
                  <a:lnTo>
                    <a:pt x="243" y="1610"/>
                  </a:lnTo>
                  <a:lnTo>
                    <a:pt x="241" y="1602"/>
                  </a:lnTo>
                  <a:lnTo>
                    <a:pt x="237" y="1594"/>
                  </a:lnTo>
                  <a:lnTo>
                    <a:pt x="233" y="1588"/>
                  </a:lnTo>
                  <a:lnTo>
                    <a:pt x="227" y="1582"/>
                  </a:lnTo>
                  <a:lnTo>
                    <a:pt x="222" y="1577"/>
                  </a:lnTo>
                  <a:lnTo>
                    <a:pt x="215" y="1572"/>
                  </a:lnTo>
                  <a:lnTo>
                    <a:pt x="209" y="1568"/>
                  </a:lnTo>
                  <a:lnTo>
                    <a:pt x="201" y="1565"/>
                  </a:lnTo>
                  <a:lnTo>
                    <a:pt x="192" y="1561"/>
                  </a:lnTo>
                  <a:lnTo>
                    <a:pt x="183" y="1559"/>
                  </a:lnTo>
                  <a:lnTo>
                    <a:pt x="173" y="1557"/>
                  </a:lnTo>
                  <a:lnTo>
                    <a:pt x="163" y="1557"/>
                  </a:lnTo>
                  <a:lnTo>
                    <a:pt x="152" y="1556"/>
                  </a:lnTo>
                  <a:lnTo>
                    <a:pt x="22" y="1556"/>
                  </a:lnTo>
                  <a:lnTo>
                    <a:pt x="22" y="1860"/>
                  </a:lnTo>
                  <a:lnTo>
                    <a:pt x="151" y="1860"/>
                  </a:lnTo>
                  <a:lnTo>
                    <a:pt x="151" y="1860"/>
                  </a:lnTo>
                  <a:lnTo>
                    <a:pt x="163" y="1860"/>
                  </a:lnTo>
                  <a:lnTo>
                    <a:pt x="174" y="1859"/>
                  </a:lnTo>
                  <a:lnTo>
                    <a:pt x="185" y="1857"/>
                  </a:lnTo>
                  <a:lnTo>
                    <a:pt x="195" y="1854"/>
                  </a:lnTo>
                  <a:lnTo>
                    <a:pt x="205" y="1850"/>
                  </a:lnTo>
                  <a:lnTo>
                    <a:pt x="214" y="1846"/>
                  </a:lnTo>
                  <a:lnTo>
                    <a:pt x="222" y="1840"/>
                  </a:lnTo>
                  <a:lnTo>
                    <a:pt x="228" y="1835"/>
                  </a:lnTo>
                  <a:lnTo>
                    <a:pt x="235" y="1828"/>
                  </a:lnTo>
                  <a:lnTo>
                    <a:pt x="241" y="1821"/>
                  </a:lnTo>
                  <a:lnTo>
                    <a:pt x="246" y="1813"/>
                  </a:lnTo>
                  <a:lnTo>
                    <a:pt x="249" y="1804"/>
                  </a:lnTo>
                  <a:lnTo>
                    <a:pt x="253" y="1795"/>
                  </a:lnTo>
                  <a:lnTo>
                    <a:pt x="255" y="1785"/>
                  </a:lnTo>
                  <a:lnTo>
                    <a:pt x="256" y="1774"/>
                  </a:lnTo>
                  <a:lnTo>
                    <a:pt x="257" y="1763"/>
                  </a:lnTo>
                  <a:lnTo>
                    <a:pt x="257" y="1763"/>
                  </a:lnTo>
                  <a:close/>
                  <a:moveTo>
                    <a:pt x="151" y="1810"/>
                  </a:moveTo>
                  <a:lnTo>
                    <a:pt x="78" y="1810"/>
                  </a:lnTo>
                  <a:lnTo>
                    <a:pt x="78" y="1722"/>
                  </a:lnTo>
                  <a:lnTo>
                    <a:pt x="151" y="1722"/>
                  </a:lnTo>
                  <a:lnTo>
                    <a:pt x="151" y="1722"/>
                  </a:lnTo>
                  <a:lnTo>
                    <a:pt x="162" y="1723"/>
                  </a:lnTo>
                  <a:lnTo>
                    <a:pt x="171" y="1725"/>
                  </a:lnTo>
                  <a:lnTo>
                    <a:pt x="179" y="1728"/>
                  </a:lnTo>
                  <a:lnTo>
                    <a:pt x="185" y="1733"/>
                  </a:lnTo>
                  <a:lnTo>
                    <a:pt x="191" y="1739"/>
                  </a:lnTo>
                  <a:lnTo>
                    <a:pt x="194" y="1747"/>
                  </a:lnTo>
                  <a:lnTo>
                    <a:pt x="196" y="1755"/>
                  </a:lnTo>
                  <a:lnTo>
                    <a:pt x="198" y="1765"/>
                  </a:lnTo>
                  <a:lnTo>
                    <a:pt x="198" y="1765"/>
                  </a:lnTo>
                  <a:lnTo>
                    <a:pt x="196" y="1775"/>
                  </a:lnTo>
                  <a:lnTo>
                    <a:pt x="194" y="1784"/>
                  </a:lnTo>
                  <a:lnTo>
                    <a:pt x="190" y="1792"/>
                  </a:lnTo>
                  <a:lnTo>
                    <a:pt x="185" y="1797"/>
                  </a:lnTo>
                  <a:lnTo>
                    <a:pt x="179" y="1803"/>
                  </a:lnTo>
                  <a:lnTo>
                    <a:pt x="171" y="1806"/>
                  </a:lnTo>
                  <a:lnTo>
                    <a:pt x="161" y="1808"/>
                  </a:lnTo>
                  <a:lnTo>
                    <a:pt x="151" y="1810"/>
                  </a:lnTo>
                  <a:lnTo>
                    <a:pt x="151" y="1810"/>
                  </a:lnTo>
                  <a:close/>
                  <a:moveTo>
                    <a:pt x="150" y="1673"/>
                  </a:moveTo>
                  <a:lnTo>
                    <a:pt x="78" y="1673"/>
                  </a:lnTo>
                  <a:lnTo>
                    <a:pt x="78" y="1608"/>
                  </a:lnTo>
                  <a:lnTo>
                    <a:pt x="148" y="1608"/>
                  </a:lnTo>
                  <a:lnTo>
                    <a:pt x="148" y="1608"/>
                  </a:lnTo>
                  <a:lnTo>
                    <a:pt x="157" y="1609"/>
                  </a:lnTo>
                  <a:lnTo>
                    <a:pt x="166" y="1610"/>
                  </a:lnTo>
                  <a:lnTo>
                    <a:pt x="172" y="1612"/>
                  </a:lnTo>
                  <a:lnTo>
                    <a:pt x="178" y="1615"/>
                  </a:lnTo>
                  <a:lnTo>
                    <a:pt x="182" y="1621"/>
                  </a:lnTo>
                  <a:lnTo>
                    <a:pt x="185" y="1626"/>
                  </a:lnTo>
                  <a:lnTo>
                    <a:pt x="187" y="1633"/>
                  </a:lnTo>
                  <a:lnTo>
                    <a:pt x="188" y="1641"/>
                  </a:lnTo>
                  <a:lnTo>
                    <a:pt x="188" y="1641"/>
                  </a:lnTo>
                  <a:lnTo>
                    <a:pt x="188" y="1646"/>
                  </a:lnTo>
                  <a:lnTo>
                    <a:pt x="187" y="1652"/>
                  </a:lnTo>
                  <a:lnTo>
                    <a:pt x="184" y="1657"/>
                  </a:lnTo>
                  <a:lnTo>
                    <a:pt x="181" y="1662"/>
                  </a:lnTo>
                  <a:lnTo>
                    <a:pt x="175" y="1666"/>
                  </a:lnTo>
                  <a:lnTo>
                    <a:pt x="169" y="1669"/>
                  </a:lnTo>
                  <a:lnTo>
                    <a:pt x="161" y="1672"/>
                  </a:lnTo>
                  <a:lnTo>
                    <a:pt x="150" y="1673"/>
                  </a:lnTo>
                  <a:lnTo>
                    <a:pt x="150" y="1673"/>
                  </a:lnTo>
                  <a:close/>
                  <a:moveTo>
                    <a:pt x="296" y="1764"/>
                  </a:moveTo>
                  <a:lnTo>
                    <a:pt x="296" y="1639"/>
                  </a:lnTo>
                  <a:lnTo>
                    <a:pt x="351" y="1639"/>
                  </a:lnTo>
                  <a:lnTo>
                    <a:pt x="351" y="1761"/>
                  </a:lnTo>
                  <a:lnTo>
                    <a:pt x="351" y="1761"/>
                  </a:lnTo>
                  <a:lnTo>
                    <a:pt x="351" y="1773"/>
                  </a:lnTo>
                  <a:lnTo>
                    <a:pt x="353" y="1785"/>
                  </a:lnTo>
                  <a:lnTo>
                    <a:pt x="356" y="1794"/>
                  </a:lnTo>
                  <a:lnTo>
                    <a:pt x="361" y="1802"/>
                  </a:lnTo>
                  <a:lnTo>
                    <a:pt x="366" y="1807"/>
                  </a:lnTo>
                  <a:lnTo>
                    <a:pt x="373" y="1812"/>
                  </a:lnTo>
                  <a:lnTo>
                    <a:pt x="382" y="1814"/>
                  </a:lnTo>
                  <a:lnTo>
                    <a:pt x="392" y="1815"/>
                  </a:lnTo>
                  <a:lnTo>
                    <a:pt x="392" y="1815"/>
                  </a:lnTo>
                  <a:lnTo>
                    <a:pt x="402" y="1814"/>
                  </a:lnTo>
                  <a:lnTo>
                    <a:pt x="409" y="1812"/>
                  </a:lnTo>
                  <a:lnTo>
                    <a:pt x="417" y="1807"/>
                  </a:lnTo>
                  <a:lnTo>
                    <a:pt x="423" y="1802"/>
                  </a:lnTo>
                  <a:lnTo>
                    <a:pt x="427" y="1794"/>
                  </a:lnTo>
                  <a:lnTo>
                    <a:pt x="430" y="1784"/>
                  </a:lnTo>
                  <a:lnTo>
                    <a:pt x="433" y="1773"/>
                  </a:lnTo>
                  <a:lnTo>
                    <a:pt x="433" y="1761"/>
                  </a:lnTo>
                  <a:lnTo>
                    <a:pt x="433" y="1639"/>
                  </a:lnTo>
                  <a:lnTo>
                    <a:pt x="488" y="1639"/>
                  </a:lnTo>
                  <a:lnTo>
                    <a:pt x="488" y="1860"/>
                  </a:lnTo>
                  <a:lnTo>
                    <a:pt x="433" y="1860"/>
                  </a:lnTo>
                  <a:lnTo>
                    <a:pt x="433" y="1843"/>
                  </a:lnTo>
                  <a:lnTo>
                    <a:pt x="433" y="1843"/>
                  </a:lnTo>
                  <a:lnTo>
                    <a:pt x="428" y="1848"/>
                  </a:lnTo>
                  <a:lnTo>
                    <a:pt x="422" y="1853"/>
                  </a:lnTo>
                  <a:lnTo>
                    <a:pt x="416" y="1857"/>
                  </a:lnTo>
                  <a:lnTo>
                    <a:pt x="409" y="1859"/>
                  </a:lnTo>
                  <a:lnTo>
                    <a:pt x="403" y="1862"/>
                  </a:lnTo>
                  <a:lnTo>
                    <a:pt x="395" y="1864"/>
                  </a:lnTo>
                  <a:lnTo>
                    <a:pt x="387" y="1865"/>
                  </a:lnTo>
                  <a:lnTo>
                    <a:pt x="380" y="1866"/>
                  </a:lnTo>
                  <a:lnTo>
                    <a:pt x="380" y="1866"/>
                  </a:lnTo>
                  <a:lnTo>
                    <a:pt x="366" y="1865"/>
                  </a:lnTo>
                  <a:lnTo>
                    <a:pt x="355" y="1862"/>
                  </a:lnTo>
                  <a:lnTo>
                    <a:pt x="345" y="1859"/>
                  </a:lnTo>
                  <a:lnTo>
                    <a:pt x="336" y="1855"/>
                  </a:lnTo>
                  <a:lnTo>
                    <a:pt x="328" y="1849"/>
                  </a:lnTo>
                  <a:lnTo>
                    <a:pt x="321" y="1844"/>
                  </a:lnTo>
                  <a:lnTo>
                    <a:pt x="316" y="1836"/>
                  </a:lnTo>
                  <a:lnTo>
                    <a:pt x="310" y="1828"/>
                  </a:lnTo>
                  <a:lnTo>
                    <a:pt x="307" y="1821"/>
                  </a:lnTo>
                  <a:lnTo>
                    <a:pt x="304" y="1813"/>
                  </a:lnTo>
                  <a:lnTo>
                    <a:pt x="299" y="1795"/>
                  </a:lnTo>
                  <a:lnTo>
                    <a:pt x="297" y="1779"/>
                  </a:lnTo>
                  <a:lnTo>
                    <a:pt x="296" y="1764"/>
                  </a:lnTo>
                  <a:lnTo>
                    <a:pt x="296" y="1764"/>
                  </a:lnTo>
                  <a:close/>
                  <a:moveTo>
                    <a:pt x="1135" y="1860"/>
                  </a:moveTo>
                  <a:lnTo>
                    <a:pt x="1079" y="1860"/>
                  </a:lnTo>
                  <a:lnTo>
                    <a:pt x="1079" y="1639"/>
                  </a:lnTo>
                  <a:lnTo>
                    <a:pt x="1135" y="1639"/>
                  </a:lnTo>
                  <a:lnTo>
                    <a:pt x="1135" y="1657"/>
                  </a:lnTo>
                  <a:lnTo>
                    <a:pt x="1135" y="1657"/>
                  </a:lnTo>
                  <a:lnTo>
                    <a:pt x="1140" y="1652"/>
                  </a:lnTo>
                  <a:lnTo>
                    <a:pt x="1146" y="1646"/>
                  </a:lnTo>
                  <a:lnTo>
                    <a:pt x="1152" y="1643"/>
                  </a:lnTo>
                  <a:lnTo>
                    <a:pt x="1159" y="1640"/>
                  </a:lnTo>
                  <a:lnTo>
                    <a:pt x="1167" y="1636"/>
                  </a:lnTo>
                  <a:lnTo>
                    <a:pt x="1173" y="1635"/>
                  </a:lnTo>
                  <a:lnTo>
                    <a:pt x="1182" y="1634"/>
                  </a:lnTo>
                  <a:lnTo>
                    <a:pt x="1190" y="1633"/>
                  </a:lnTo>
                  <a:lnTo>
                    <a:pt x="1190" y="1633"/>
                  </a:lnTo>
                  <a:lnTo>
                    <a:pt x="1200" y="1634"/>
                  </a:lnTo>
                  <a:lnTo>
                    <a:pt x="1208" y="1635"/>
                  </a:lnTo>
                  <a:lnTo>
                    <a:pt x="1217" y="1637"/>
                  </a:lnTo>
                  <a:lnTo>
                    <a:pt x="1225" y="1640"/>
                  </a:lnTo>
                  <a:lnTo>
                    <a:pt x="1233" y="1643"/>
                  </a:lnTo>
                  <a:lnTo>
                    <a:pt x="1239" y="1648"/>
                  </a:lnTo>
                  <a:lnTo>
                    <a:pt x="1245" y="1653"/>
                  </a:lnTo>
                  <a:lnTo>
                    <a:pt x="1250" y="1659"/>
                  </a:lnTo>
                  <a:lnTo>
                    <a:pt x="1256" y="1666"/>
                  </a:lnTo>
                  <a:lnTo>
                    <a:pt x="1259" y="1674"/>
                  </a:lnTo>
                  <a:lnTo>
                    <a:pt x="1264" y="1682"/>
                  </a:lnTo>
                  <a:lnTo>
                    <a:pt x="1266" y="1690"/>
                  </a:lnTo>
                  <a:lnTo>
                    <a:pt x="1268" y="1700"/>
                  </a:lnTo>
                  <a:lnTo>
                    <a:pt x="1270" y="1711"/>
                  </a:lnTo>
                  <a:lnTo>
                    <a:pt x="1271" y="1722"/>
                  </a:lnTo>
                  <a:lnTo>
                    <a:pt x="1271" y="1734"/>
                  </a:lnTo>
                  <a:lnTo>
                    <a:pt x="1271" y="1860"/>
                  </a:lnTo>
                  <a:lnTo>
                    <a:pt x="1216" y="1860"/>
                  </a:lnTo>
                  <a:lnTo>
                    <a:pt x="1216" y="1738"/>
                  </a:lnTo>
                  <a:lnTo>
                    <a:pt x="1216" y="1738"/>
                  </a:lnTo>
                  <a:lnTo>
                    <a:pt x="1216" y="1725"/>
                  </a:lnTo>
                  <a:lnTo>
                    <a:pt x="1214" y="1714"/>
                  </a:lnTo>
                  <a:lnTo>
                    <a:pt x="1211" y="1705"/>
                  </a:lnTo>
                  <a:lnTo>
                    <a:pt x="1206" y="1697"/>
                  </a:lnTo>
                  <a:lnTo>
                    <a:pt x="1201" y="1691"/>
                  </a:lnTo>
                  <a:lnTo>
                    <a:pt x="1194" y="1687"/>
                  </a:lnTo>
                  <a:lnTo>
                    <a:pt x="1186" y="1685"/>
                  </a:lnTo>
                  <a:lnTo>
                    <a:pt x="1176" y="1684"/>
                  </a:lnTo>
                  <a:lnTo>
                    <a:pt x="1176" y="1684"/>
                  </a:lnTo>
                  <a:lnTo>
                    <a:pt x="1167" y="1685"/>
                  </a:lnTo>
                  <a:lnTo>
                    <a:pt x="1158" y="1687"/>
                  </a:lnTo>
                  <a:lnTo>
                    <a:pt x="1151" y="1691"/>
                  </a:lnTo>
                  <a:lnTo>
                    <a:pt x="1146" y="1697"/>
                  </a:lnTo>
                  <a:lnTo>
                    <a:pt x="1140" y="1705"/>
                  </a:lnTo>
                  <a:lnTo>
                    <a:pt x="1137" y="1715"/>
                  </a:lnTo>
                  <a:lnTo>
                    <a:pt x="1135" y="1726"/>
                  </a:lnTo>
                  <a:lnTo>
                    <a:pt x="1135" y="1738"/>
                  </a:lnTo>
                  <a:lnTo>
                    <a:pt x="1135" y="1860"/>
                  </a:lnTo>
                  <a:close/>
                  <a:moveTo>
                    <a:pt x="593" y="1742"/>
                  </a:moveTo>
                  <a:lnTo>
                    <a:pt x="593" y="1860"/>
                  </a:lnTo>
                  <a:lnTo>
                    <a:pt x="537" y="1860"/>
                  </a:lnTo>
                  <a:lnTo>
                    <a:pt x="537" y="1639"/>
                  </a:lnTo>
                  <a:lnTo>
                    <a:pt x="593" y="1639"/>
                  </a:lnTo>
                  <a:lnTo>
                    <a:pt x="593" y="1742"/>
                  </a:lnTo>
                  <a:close/>
                  <a:moveTo>
                    <a:pt x="641" y="1573"/>
                  </a:moveTo>
                  <a:lnTo>
                    <a:pt x="696" y="1546"/>
                  </a:lnTo>
                  <a:lnTo>
                    <a:pt x="696" y="1747"/>
                  </a:lnTo>
                  <a:lnTo>
                    <a:pt x="696" y="1860"/>
                  </a:lnTo>
                  <a:lnTo>
                    <a:pt x="641" y="1860"/>
                  </a:lnTo>
                  <a:lnTo>
                    <a:pt x="641" y="1573"/>
                  </a:lnTo>
                  <a:close/>
                  <a:moveTo>
                    <a:pt x="871" y="1654"/>
                  </a:moveTo>
                  <a:lnTo>
                    <a:pt x="871" y="1654"/>
                  </a:lnTo>
                  <a:lnTo>
                    <a:pt x="866" y="1648"/>
                  </a:lnTo>
                  <a:lnTo>
                    <a:pt x="861" y="1645"/>
                  </a:lnTo>
                  <a:lnTo>
                    <a:pt x="854" y="1641"/>
                  </a:lnTo>
                  <a:lnTo>
                    <a:pt x="849" y="1639"/>
                  </a:lnTo>
                  <a:lnTo>
                    <a:pt x="842" y="1636"/>
                  </a:lnTo>
                  <a:lnTo>
                    <a:pt x="835" y="1634"/>
                  </a:lnTo>
                  <a:lnTo>
                    <a:pt x="822" y="1633"/>
                  </a:lnTo>
                  <a:lnTo>
                    <a:pt x="822" y="1633"/>
                  </a:lnTo>
                  <a:lnTo>
                    <a:pt x="812" y="1634"/>
                  </a:lnTo>
                  <a:lnTo>
                    <a:pt x="802" y="1635"/>
                  </a:lnTo>
                  <a:lnTo>
                    <a:pt x="794" y="1637"/>
                  </a:lnTo>
                  <a:lnTo>
                    <a:pt x="786" y="1641"/>
                  </a:lnTo>
                  <a:lnTo>
                    <a:pt x="778" y="1645"/>
                  </a:lnTo>
                  <a:lnTo>
                    <a:pt x="770" y="1651"/>
                  </a:lnTo>
                  <a:lnTo>
                    <a:pt x="764" y="1657"/>
                  </a:lnTo>
                  <a:lnTo>
                    <a:pt x="758" y="1664"/>
                  </a:lnTo>
                  <a:lnTo>
                    <a:pt x="753" y="1672"/>
                  </a:lnTo>
                  <a:lnTo>
                    <a:pt x="748" y="1680"/>
                  </a:lnTo>
                  <a:lnTo>
                    <a:pt x="744" y="1689"/>
                  </a:lnTo>
                  <a:lnTo>
                    <a:pt x="741" y="1699"/>
                  </a:lnTo>
                  <a:lnTo>
                    <a:pt x="738" y="1710"/>
                  </a:lnTo>
                  <a:lnTo>
                    <a:pt x="736" y="1722"/>
                  </a:lnTo>
                  <a:lnTo>
                    <a:pt x="735" y="1734"/>
                  </a:lnTo>
                  <a:lnTo>
                    <a:pt x="735" y="1747"/>
                  </a:lnTo>
                  <a:lnTo>
                    <a:pt x="735" y="1747"/>
                  </a:lnTo>
                  <a:lnTo>
                    <a:pt x="735" y="1761"/>
                  </a:lnTo>
                  <a:lnTo>
                    <a:pt x="736" y="1773"/>
                  </a:lnTo>
                  <a:lnTo>
                    <a:pt x="738" y="1785"/>
                  </a:lnTo>
                  <a:lnTo>
                    <a:pt x="741" y="1796"/>
                  </a:lnTo>
                  <a:lnTo>
                    <a:pt x="744" y="1807"/>
                  </a:lnTo>
                  <a:lnTo>
                    <a:pt x="747" y="1817"/>
                  </a:lnTo>
                  <a:lnTo>
                    <a:pt x="752" y="1826"/>
                  </a:lnTo>
                  <a:lnTo>
                    <a:pt x="757" y="1834"/>
                  </a:lnTo>
                  <a:lnTo>
                    <a:pt x="764" y="1841"/>
                  </a:lnTo>
                  <a:lnTo>
                    <a:pt x="769" y="1847"/>
                  </a:lnTo>
                  <a:lnTo>
                    <a:pt x="777" y="1853"/>
                  </a:lnTo>
                  <a:lnTo>
                    <a:pt x="785" y="1857"/>
                  </a:lnTo>
                  <a:lnTo>
                    <a:pt x="792" y="1860"/>
                  </a:lnTo>
                  <a:lnTo>
                    <a:pt x="801" y="1864"/>
                  </a:lnTo>
                  <a:lnTo>
                    <a:pt x="811" y="1865"/>
                  </a:lnTo>
                  <a:lnTo>
                    <a:pt x="821" y="1866"/>
                  </a:lnTo>
                  <a:lnTo>
                    <a:pt x="821" y="1866"/>
                  </a:lnTo>
                  <a:lnTo>
                    <a:pt x="828" y="1865"/>
                  </a:lnTo>
                  <a:lnTo>
                    <a:pt x="834" y="1864"/>
                  </a:lnTo>
                  <a:lnTo>
                    <a:pt x="841" y="1862"/>
                  </a:lnTo>
                  <a:lnTo>
                    <a:pt x="848" y="1860"/>
                  </a:lnTo>
                  <a:lnTo>
                    <a:pt x="853" y="1857"/>
                  </a:lnTo>
                  <a:lnTo>
                    <a:pt x="860" y="1854"/>
                  </a:lnTo>
                  <a:lnTo>
                    <a:pt x="865" y="1849"/>
                  </a:lnTo>
                  <a:lnTo>
                    <a:pt x="871" y="1844"/>
                  </a:lnTo>
                  <a:lnTo>
                    <a:pt x="871" y="1860"/>
                  </a:lnTo>
                  <a:lnTo>
                    <a:pt x="926" y="1860"/>
                  </a:lnTo>
                  <a:lnTo>
                    <a:pt x="926" y="1546"/>
                  </a:lnTo>
                  <a:lnTo>
                    <a:pt x="871" y="1573"/>
                  </a:lnTo>
                  <a:lnTo>
                    <a:pt x="871" y="1654"/>
                  </a:lnTo>
                  <a:close/>
                  <a:moveTo>
                    <a:pt x="832" y="1815"/>
                  </a:moveTo>
                  <a:lnTo>
                    <a:pt x="832" y="1815"/>
                  </a:lnTo>
                  <a:lnTo>
                    <a:pt x="826" y="1814"/>
                  </a:lnTo>
                  <a:lnTo>
                    <a:pt x="818" y="1812"/>
                  </a:lnTo>
                  <a:lnTo>
                    <a:pt x="811" y="1808"/>
                  </a:lnTo>
                  <a:lnTo>
                    <a:pt x="805" y="1802"/>
                  </a:lnTo>
                  <a:lnTo>
                    <a:pt x="799" y="1793"/>
                  </a:lnTo>
                  <a:lnTo>
                    <a:pt x="795" y="1781"/>
                  </a:lnTo>
                  <a:lnTo>
                    <a:pt x="791" y="1765"/>
                  </a:lnTo>
                  <a:lnTo>
                    <a:pt x="790" y="1746"/>
                  </a:lnTo>
                  <a:lnTo>
                    <a:pt x="790" y="1746"/>
                  </a:lnTo>
                  <a:lnTo>
                    <a:pt x="791" y="1728"/>
                  </a:lnTo>
                  <a:lnTo>
                    <a:pt x="795" y="1715"/>
                  </a:lnTo>
                  <a:lnTo>
                    <a:pt x="799" y="1704"/>
                  </a:lnTo>
                  <a:lnTo>
                    <a:pt x="805" y="1696"/>
                  </a:lnTo>
                  <a:lnTo>
                    <a:pt x="810" y="1689"/>
                  </a:lnTo>
                  <a:lnTo>
                    <a:pt x="818" y="1686"/>
                  </a:lnTo>
                  <a:lnTo>
                    <a:pt x="824" y="1684"/>
                  </a:lnTo>
                  <a:lnTo>
                    <a:pt x="832" y="1684"/>
                  </a:lnTo>
                  <a:lnTo>
                    <a:pt x="832" y="1684"/>
                  </a:lnTo>
                  <a:lnTo>
                    <a:pt x="839" y="1684"/>
                  </a:lnTo>
                  <a:lnTo>
                    <a:pt x="845" y="1686"/>
                  </a:lnTo>
                  <a:lnTo>
                    <a:pt x="852" y="1688"/>
                  </a:lnTo>
                  <a:lnTo>
                    <a:pt x="856" y="1691"/>
                  </a:lnTo>
                  <a:lnTo>
                    <a:pt x="861" y="1695"/>
                  </a:lnTo>
                  <a:lnTo>
                    <a:pt x="865" y="1698"/>
                  </a:lnTo>
                  <a:lnTo>
                    <a:pt x="871" y="1706"/>
                  </a:lnTo>
                  <a:lnTo>
                    <a:pt x="871" y="1793"/>
                  </a:lnTo>
                  <a:lnTo>
                    <a:pt x="871" y="1793"/>
                  </a:lnTo>
                  <a:lnTo>
                    <a:pt x="864" y="1801"/>
                  </a:lnTo>
                  <a:lnTo>
                    <a:pt x="856" y="1807"/>
                  </a:lnTo>
                  <a:lnTo>
                    <a:pt x="852" y="1811"/>
                  </a:lnTo>
                  <a:lnTo>
                    <a:pt x="845" y="1813"/>
                  </a:lnTo>
                  <a:lnTo>
                    <a:pt x="840" y="1814"/>
                  </a:lnTo>
                  <a:lnTo>
                    <a:pt x="832" y="1815"/>
                  </a:lnTo>
                  <a:lnTo>
                    <a:pt x="832" y="1815"/>
                  </a:lnTo>
                  <a:close/>
                  <a:moveTo>
                    <a:pt x="2069" y="1633"/>
                  </a:moveTo>
                  <a:lnTo>
                    <a:pt x="2069" y="1633"/>
                  </a:lnTo>
                  <a:lnTo>
                    <a:pt x="2064" y="1634"/>
                  </a:lnTo>
                  <a:lnTo>
                    <a:pt x="2057" y="1635"/>
                  </a:lnTo>
                  <a:lnTo>
                    <a:pt x="2044" y="1639"/>
                  </a:lnTo>
                  <a:lnTo>
                    <a:pt x="2032" y="1645"/>
                  </a:lnTo>
                  <a:lnTo>
                    <a:pt x="2021" y="1654"/>
                  </a:lnTo>
                  <a:lnTo>
                    <a:pt x="2021" y="1551"/>
                  </a:lnTo>
                  <a:lnTo>
                    <a:pt x="1966" y="1579"/>
                  </a:lnTo>
                  <a:lnTo>
                    <a:pt x="1966" y="1860"/>
                  </a:lnTo>
                  <a:lnTo>
                    <a:pt x="2021" y="1860"/>
                  </a:lnTo>
                  <a:lnTo>
                    <a:pt x="2021" y="1844"/>
                  </a:lnTo>
                  <a:lnTo>
                    <a:pt x="2021" y="1844"/>
                  </a:lnTo>
                  <a:lnTo>
                    <a:pt x="2025" y="1849"/>
                  </a:lnTo>
                  <a:lnTo>
                    <a:pt x="2032" y="1854"/>
                  </a:lnTo>
                  <a:lnTo>
                    <a:pt x="2037" y="1857"/>
                  </a:lnTo>
                  <a:lnTo>
                    <a:pt x="2044" y="1860"/>
                  </a:lnTo>
                  <a:lnTo>
                    <a:pt x="2049" y="1862"/>
                  </a:lnTo>
                  <a:lnTo>
                    <a:pt x="2057" y="1864"/>
                  </a:lnTo>
                  <a:lnTo>
                    <a:pt x="2064" y="1865"/>
                  </a:lnTo>
                  <a:lnTo>
                    <a:pt x="2070" y="1866"/>
                  </a:lnTo>
                  <a:lnTo>
                    <a:pt x="2070" y="1866"/>
                  </a:lnTo>
                  <a:lnTo>
                    <a:pt x="2080" y="1865"/>
                  </a:lnTo>
                  <a:lnTo>
                    <a:pt x="2090" y="1864"/>
                  </a:lnTo>
                  <a:lnTo>
                    <a:pt x="2099" y="1861"/>
                  </a:lnTo>
                  <a:lnTo>
                    <a:pt x="2108" y="1857"/>
                  </a:lnTo>
                  <a:lnTo>
                    <a:pt x="2116" y="1853"/>
                  </a:lnTo>
                  <a:lnTo>
                    <a:pt x="2122" y="1848"/>
                  </a:lnTo>
                  <a:lnTo>
                    <a:pt x="2129" y="1841"/>
                  </a:lnTo>
                  <a:lnTo>
                    <a:pt x="2134" y="1835"/>
                  </a:lnTo>
                  <a:lnTo>
                    <a:pt x="2140" y="1826"/>
                  </a:lnTo>
                  <a:lnTo>
                    <a:pt x="2144" y="1817"/>
                  </a:lnTo>
                  <a:lnTo>
                    <a:pt x="2148" y="1807"/>
                  </a:lnTo>
                  <a:lnTo>
                    <a:pt x="2151" y="1797"/>
                  </a:lnTo>
                  <a:lnTo>
                    <a:pt x="2154" y="1786"/>
                  </a:lnTo>
                  <a:lnTo>
                    <a:pt x="2155" y="1774"/>
                  </a:lnTo>
                  <a:lnTo>
                    <a:pt x="2157" y="1761"/>
                  </a:lnTo>
                  <a:lnTo>
                    <a:pt x="2158" y="1747"/>
                  </a:lnTo>
                  <a:lnTo>
                    <a:pt x="2158" y="1747"/>
                  </a:lnTo>
                  <a:lnTo>
                    <a:pt x="2157" y="1734"/>
                  </a:lnTo>
                  <a:lnTo>
                    <a:pt x="2155" y="1722"/>
                  </a:lnTo>
                  <a:lnTo>
                    <a:pt x="2153" y="1710"/>
                  </a:lnTo>
                  <a:lnTo>
                    <a:pt x="2151" y="1699"/>
                  </a:lnTo>
                  <a:lnTo>
                    <a:pt x="2148" y="1689"/>
                  </a:lnTo>
                  <a:lnTo>
                    <a:pt x="2143" y="1680"/>
                  </a:lnTo>
                  <a:lnTo>
                    <a:pt x="2139" y="1672"/>
                  </a:lnTo>
                  <a:lnTo>
                    <a:pt x="2133" y="1664"/>
                  </a:lnTo>
                  <a:lnTo>
                    <a:pt x="2128" y="1657"/>
                  </a:lnTo>
                  <a:lnTo>
                    <a:pt x="2121" y="1651"/>
                  </a:lnTo>
                  <a:lnTo>
                    <a:pt x="2113" y="1645"/>
                  </a:lnTo>
                  <a:lnTo>
                    <a:pt x="2106" y="1641"/>
                  </a:lnTo>
                  <a:lnTo>
                    <a:pt x="2098" y="1637"/>
                  </a:lnTo>
                  <a:lnTo>
                    <a:pt x="2089" y="1635"/>
                  </a:lnTo>
                  <a:lnTo>
                    <a:pt x="2079" y="1634"/>
                  </a:lnTo>
                  <a:lnTo>
                    <a:pt x="2069" y="1633"/>
                  </a:lnTo>
                  <a:lnTo>
                    <a:pt x="2069" y="1633"/>
                  </a:lnTo>
                  <a:close/>
                  <a:moveTo>
                    <a:pt x="2059" y="1684"/>
                  </a:moveTo>
                  <a:lnTo>
                    <a:pt x="2059" y="1684"/>
                  </a:lnTo>
                  <a:lnTo>
                    <a:pt x="2067" y="1685"/>
                  </a:lnTo>
                  <a:lnTo>
                    <a:pt x="2075" y="1687"/>
                  </a:lnTo>
                  <a:lnTo>
                    <a:pt x="2081" y="1691"/>
                  </a:lnTo>
                  <a:lnTo>
                    <a:pt x="2088" y="1698"/>
                  </a:lnTo>
                  <a:lnTo>
                    <a:pt x="2094" y="1706"/>
                  </a:lnTo>
                  <a:lnTo>
                    <a:pt x="2097" y="1717"/>
                  </a:lnTo>
                  <a:lnTo>
                    <a:pt x="2100" y="1730"/>
                  </a:lnTo>
                  <a:lnTo>
                    <a:pt x="2101" y="1746"/>
                  </a:lnTo>
                  <a:lnTo>
                    <a:pt x="2101" y="1746"/>
                  </a:lnTo>
                  <a:lnTo>
                    <a:pt x="2100" y="1762"/>
                  </a:lnTo>
                  <a:lnTo>
                    <a:pt x="2098" y="1776"/>
                  </a:lnTo>
                  <a:lnTo>
                    <a:pt x="2096" y="1787"/>
                  </a:lnTo>
                  <a:lnTo>
                    <a:pt x="2091" y="1797"/>
                  </a:lnTo>
                  <a:lnTo>
                    <a:pt x="2085" y="1805"/>
                  </a:lnTo>
                  <a:lnTo>
                    <a:pt x="2078" y="1811"/>
                  </a:lnTo>
                  <a:lnTo>
                    <a:pt x="2070" y="1814"/>
                  </a:lnTo>
                  <a:lnTo>
                    <a:pt x="2061" y="1815"/>
                  </a:lnTo>
                  <a:lnTo>
                    <a:pt x="2061" y="1815"/>
                  </a:lnTo>
                  <a:lnTo>
                    <a:pt x="2053" y="1814"/>
                  </a:lnTo>
                  <a:lnTo>
                    <a:pt x="2046" y="1813"/>
                  </a:lnTo>
                  <a:lnTo>
                    <a:pt x="2041" y="1810"/>
                  </a:lnTo>
                  <a:lnTo>
                    <a:pt x="2035" y="1807"/>
                  </a:lnTo>
                  <a:lnTo>
                    <a:pt x="2026" y="1800"/>
                  </a:lnTo>
                  <a:lnTo>
                    <a:pt x="2021" y="1794"/>
                  </a:lnTo>
                  <a:lnTo>
                    <a:pt x="2021" y="1706"/>
                  </a:lnTo>
                  <a:lnTo>
                    <a:pt x="2021" y="1706"/>
                  </a:lnTo>
                  <a:lnTo>
                    <a:pt x="2024" y="1701"/>
                  </a:lnTo>
                  <a:lnTo>
                    <a:pt x="2029" y="1697"/>
                  </a:lnTo>
                  <a:lnTo>
                    <a:pt x="2033" y="1693"/>
                  </a:lnTo>
                  <a:lnTo>
                    <a:pt x="2037" y="1689"/>
                  </a:lnTo>
                  <a:lnTo>
                    <a:pt x="2043" y="1687"/>
                  </a:lnTo>
                  <a:lnTo>
                    <a:pt x="2048" y="1685"/>
                  </a:lnTo>
                  <a:lnTo>
                    <a:pt x="2054" y="1684"/>
                  </a:lnTo>
                  <a:lnTo>
                    <a:pt x="2059" y="1684"/>
                  </a:lnTo>
                  <a:lnTo>
                    <a:pt x="2059" y="1684"/>
                  </a:lnTo>
                  <a:close/>
                  <a:moveTo>
                    <a:pt x="1445" y="1654"/>
                  </a:moveTo>
                  <a:lnTo>
                    <a:pt x="1445" y="1654"/>
                  </a:lnTo>
                  <a:lnTo>
                    <a:pt x="1440" y="1650"/>
                  </a:lnTo>
                  <a:lnTo>
                    <a:pt x="1435" y="1645"/>
                  </a:lnTo>
                  <a:lnTo>
                    <a:pt x="1428" y="1642"/>
                  </a:lnTo>
                  <a:lnTo>
                    <a:pt x="1423" y="1639"/>
                  </a:lnTo>
                  <a:lnTo>
                    <a:pt x="1416" y="1636"/>
                  </a:lnTo>
                  <a:lnTo>
                    <a:pt x="1409" y="1634"/>
                  </a:lnTo>
                  <a:lnTo>
                    <a:pt x="1403" y="1634"/>
                  </a:lnTo>
                  <a:lnTo>
                    <a:pt x="1396" y="1633"/>
                  </a:lnTo>
                  <a:lnTo>
                    <a:pt x="1396" y="1633"/>
                  </a:lnTo>
                  <a:lnTo>
                    <a:pt x="1386" y="1634"/>
                  </a:lnTo>
                  <a:lnTo>
                    <a:pt x="1376" y="1635"/>
                  </a:lnTo>
                  <a:lnTo>
                    <a:pt x="1367" y="1637"/>
                  </a:lnTo>
                  <a:lnTo>
                    <a:pt x="1360" y="1641"/>
                  </a:lnTo>
                  <a:lnTo>
                    <a:pt x="1352" y="1645"/>
                  </a:lnTo>
                  <a:lnTo>
                    <a:pt x="1344" y="1651"/>
                  </a:lnTo>
                  <a:lnTo>
                    <a:pt x="1338" y="1657"/>
                  </a:lnTo>
                  <a:lnTo>
                    <a:pt x="1332" y="1664"/>
                  </a:lnTo>
                  <a:lnTo>
                    <a:pt x="1327" y="1672"/>
                  </a:lnTo>
                  <a:lnTo>
                    <a:pt x="1322" y="1680"/>
                  </a:lnTo>
                  <a:lnTo>
                    <a:pt x="1318" y="1689"/>
                  </a:lnTo>
                  <a:lnTo>
                    <a:pt x="1314" y="1699"/>
                  </a:lnTo>
                  <a:lnTo>
                    <a:pt x="1312" y="1710"/>
                  </a:lnTo>
                  <a:lnTo>
                    <a:pt x="1310" y="1722"/>
                  </a:lnTo>
                  <a:lnTo>
                    <a:pt x="1309" y="1734"/>
                  </a:lnTo>
                  <a:lnTo>
                    <a:pt x="1309" y="1747"/>
                  </a:lnTo>
                  <a:lnTo>
                    <a:pt x="1309" y="1747"/>
                  </a:lnTo>
                  <a:lnTo>
                    <a:pt x="1309" y="1761"/>
                  </a:lnTo>
                  <a:lnTo>
                    <a:pt x="1310" y="1773"/>
                  </a:lnTo>
                  <a:lnTo>
                    <a:pt x="1312" y="1785"/>
                  </a:lnTo>
                  <a:lnTo>
                    <a:pt x="1314" y="1796"/>
                  </a:lnTo>
                  <a:lnTo>
                    <a:pt x="1318" y="1807"/>
                  </a:lnTo>
                  <a:lnTo>
                    <a:pt x="1321" y="1817"/>
                  </a:lnTo>
                  <a:lnTo>
                    <a:pt x="1327" y="1826"/>
                  </a:lnTo>
                  <a:lnTo>
                    <a:pt x="1331" y="1834"/>
                  </a:lnTo>
                  <a:lnTo>
                    <a:pt x="1338" y="1841"/>
                  </a:lnTo>
                  <a:lnTo>
                    <a:pt x="1343" y="1847"/>
                  </a:lnTo>
                  <a:lnTo>
                    <a:pt x="1351" y="1853"/>
                  </a:lnTo>
                  <a:lnTo>
                    <a:pt x="1359" y="1857"/>
                  </a:lnTo>
                  <a:lnTo>
                    <a:pt x="1366" y="1860"/>
                  </a:lnTo>
                  <a:lnTo>
                    <a:pt x="1375" y="1864"/>
                  </a:lnTo>
                  <a:lnTo>
                    <a:pt x="1385" y="1865"/>
                  </a:lnTo>
                  <a:lnTo>
                    <a:pt x="1395" y="1865"/>
                  </a:lnTo>
                  <a:lnTo>
                    <a:pt x="1395" y="1865"/>
                  </a:lnTo>
                  <a:lnTo>
                    <a:pt x="1402" y="1865"/>
                  </a:lnTo>
                  <a:lnTo>
                    <a:pt x="1408" y="1864"/>
                  </a:lnTo>
                  <a:lnTo>
                    <a:pt x="1415" y="1862"/>
                  </a:lnTo>
                  <a:lnTo>
                    <a:pt x="1421" y="1860"/>
                  </a:lnTo>
                  <a:lnTo>
                    <a:pt x="1428" y="1857"/>
                  </a:lnTo>
                  <a:lnTo>
                    <a:pt x="1434" y="1853"/>
                  </a:lnTo>
                  <a:lnTo>
                    <a:pt x="1439" y="1849"/>
                  </a:lnTo>
                  <a:lnTo>
                    <a:pt x="1445" y="1844"/>
                  </a:lnTo>
                  <a:lnTo>
                    <a:pt x="1445" y="1849"/>
                  </a:lnTo>
                  <a:lnTo>
                    <a:pt x="1445" y="1849"/>
                  </a:lnTo>
                  <a:lnTo>
                    <a:pt x="1445" y="1858"/>
                  </a:lnTo>
                  <a:lnTo>
                    <a:pt x="1444" y="1868"/>
                  </a:lnTo>
                  <a:lnTo>
                    <a:pt x="1441" y="1878"/>
                  </a:lnTo>
                  <a:lnTo>
                    <a:pt x="1439" y="1882"/>
                  </a:lnTo>
                  <a:lnTo>
                    <a:pt x="1436" y="1887"/>
                  </a:lnTo>
                  <a:lnTo>
                    <a:pt x="1433" y="1891"/>
                  </a:lnTo>
                  <a:lnTo>
                    <a:pt x="1428" y="1896"/>
                  </a:lnTo>
                  <a:lnTo>
                    <a:pt x="1421" y="1899"/>
                  </a:lnTo>
                  <a:lnTo>
                    <a:pt x="1415" y="1901"/>
                  </a:lnTo>
                  <a:lnTo>
                    <a:pt x="1407" y="1904"/>
                  </a:lnTo>
                  <a:lnTo>
                    <a:pt x="1397" y="1905"/>
                  </a:lnTo>
                  <a:lnTo>
                    <a:pt x="1386" y="1908"/>
                  </a:lnTo>
                  <a:lnTo>
                    <a:pt x="1374" y="1908"/>
                  </a:lnTo>
                  <a:lnTo>
                    <a:pt x="1372" y="1908"/>
                  </a:lnTo>
                  <a:lnTo>
                    <a:pt x="1391" y="1951"/>
                  </a:lnTo>
                  <a:lnTo>
                    <a:pt x="1392" y="1951"/>
                  </a:lnTo>
                  <a:lnTo>
                    <a:pt x="1392" y="1951"/>
                  </a:lnTo>
                  <a:lnTo>
                    <a:pt x="1405" y="1951"/>
                  </a:lnTo>
                  <a:lnTo>
                    <a:pt x="1417" y="1948"/>
                  </a:lnTo>
                  <a:lnTo>
                    <a:pt x="1429" y="1946"/>
                  </a:lnTo>
                  <a:lnTo>
                    <a:pt x="1439" y="1943"/>
                  </a:lnTo>
                  <a:lnTo>
                    <a:pt x="1449" y="1940"/>
                  </a:lnTo>
                  <a:lnTo>
                    <a:pt x="1458" y="1935"/>
                  </a:lnTo>
                  <a:lnTo>
                    <a:pt x="1466" y="1929"/>
                  </a:lnTo>
                  <a:lnTo>
                    <a:pt x="1473" y="1923"/>
                  </a:lnTo>
                  <a:lnTo>
                    <a:pt x="1480" y="1915"/>
                  </a:lnTo>
                  <a:lnTo>
                    <a:pt x="1484" y="1907"/>
                  </a:lnTo>
                  <a:lnTo>
                    <a:pt x="1490" y="1898"/>
                  </a:lnTo>
                  <a:lnTo>
                    <a:pt x="1493" y="1888"/>
                  </a:lnTo>
                  <a:lnTo>
                    <a:pt x="1497" y="1877"/>
                  </a:lnTo>
                  <a:lnTo>
                    <a:pt x="1499" y="1866"/>
                  </a:lnTo>
                  <a:lnTo>
                    <a:pt x="1500" y="1854"/>
                  </a:lnTo>
                  <a:lnTo>
                    <a:pt x="1500" y="1839"/>
                  </a:lnTo>
                  <a:lnTo>
                    <a:pt x="1500" y="1639"/>
                  </a:lnTo>
                  <a:lnTo>
                    <a:pt x="1445" y="1639"/>
                  </a:lnTo>
                  <a:lnTo>
                    <a:pt x="1445" y="1654"/>
                  </a:lnTo>
                  <a:close/>
                  <a:moveTo>
                    <a:pt x="1445" y="1706"/>
                  </a:moveTo>
                  <a:lnTo>
                    <a:pt x="1445" y="1793"/>
                  </a:lnTo>
                  <a:lnTo>
                    <a:pt x="1445" y="1793"/>
                  </a:lnTo>
                  <a:lnTo>
                    <a:pt x="1438" y="1801"/>
                  </a:lnTo>
                  <a:lnTo>
                    <a:pt x="1429" y="1808"/>
                  </a:lnTo>
                  <a:lnTo>
                    <a:pt x="1425" y="1811"/>
                  </a:lnTo>
                  <a:lnTo>
                    <a:pt x="1419" y="1813"/>
                  </a:lnTo>
                  <a:lnTo>
                    <a:pt x="1413" y="1814"/>
                  </a:lnTo>
                  <a:lnTo>
                    <a:pt x="1406" y="1815"/>
                  </a:lnTo>
                  <a:lnTo>
                    <a:pt x="1406" y="1815"/>
                  </a:lnTo>
                  <a:lnTo>
                    <a:pt x="1398" y="1814"/>
                  </a:lnTo>
                  <a:lnTo>
                    <a:pt x="1392" y="1812"/>
                  </a:lnTo>
                  <a:lnTo>
                    <a:pt x="1384" y="1807"/>
                  </a:lnTo>
                  <a:lnTo>
                    <a:pt x="1378" y="1802"/>
                  </a:lnTo>
                  <a:lnTo>
                    <a:pt x="1373" y="1793"/>
                  </a:lnTo>
                  <a:lnTo>
                    <a:pt x="1369" y="1781"/>
                  </a:lnTo>
                  <a:lnTo>
                    <a:pt x="1365" y="1765"/>
                  </a:lnTo>
                  <a:lnTo>
                    <a:pt x="1364" y="1746"/>
                  </a:lnTo>
                  <a:lnTo>
                    <a:pt x="1364" y="1746"/>
                  </a:lnTo>
                  <a:lnTo>
                    <a:pt x="1365" y="1728"/>
                  </a:lnTo>
                  <a:lnTo>
                    <a:pt x="1369" y="1715"/>
                  </a:lnTo>
                  <a:lnTo>
                    <a:pt x="1373" y="1704"/>
                  </a:lnTo>
                  <a:lnTo>
                    <a:pt x="1378" y="1696"/>
                  </a:lnTo>
                  <a:lnTo>
                    <a:pt x="1384" y="1689"/>
                  </a:lnTo>
                  <a:lnTo>
                    <a:pt x="1392" y="1686"/>
                  </a:lnTo>
                  <a:lnTo>
                    <a:pt x="1398" y="1684"/>
                  </a:lnTo>
                  <a:lnTo>
                    <a:pt x="1406" y="1684"/>
                  </a:lnTo>
                  <a:lnTo>
                    <a:pt x="1406" y="1684"/>
                  </a:lnTo>
                  <a:lnTo>
                    <a:pt x="1413" y="1684"/>
                  </a:lnTo>
                  <a:lnTo>
                    <a:pt x="1419" y="1686"/>
                  </a:lnTo>
                  <a:lnTo>
                    <a:pt x="1426" y="1688"/>
                  </a:lnTo>
                  <a:lnTo>
                    <a:pt x="1430" y="1690"/>
                  </a:lnTo>
                  <a:lnTo>
                    <a:pt x="1435" y="1695"/>
                  </a:lnTo>
                  <a:lnTo>
                    <a:pt x="1439" y="1698"/>
                  </a:lnTo>
                  <a:lnTo>
                    <a:pt x="1445" y="1706"/>
                  </a:lnTo>
                  <a:lnTo>
                    <a:pt x="1445" y="1706"/>
                  </a:lnTo>
                  <a:close/>
                  <a:moveTo>
                    <a:pt x="1671" y="1693"/>
                  </a:moveTo>
                  <a:lnTo>
                    <a:pt x="1671" y="1693"/>
                  </a:lnTo>
                  <a:lnTo>
                    <a:pt x="1684" y="1686"/>
                  </a:lnTo>
                  <a:lnTo>
                    <a:pt x="1697" y="1682"/>
                  </a:lnTo>
                  <a:lnTo>
                    <a:pt x="1712" y="1678"/>
                  </a:lnTo>
                  <a:lnTo>
                    <a:pt x="1727" y="1677"/>
                  </a:lnTo>
                  <a:lnTo>
                    <a:pt x="1727" y="1677"/>
                  </a:lnTo>
                  <a:lnTo>
                    <a:pt x="1737" y="1678"/>
                  </a:lnTo>
                  <a:lnTo>
                    <a:pt x="1745" y="1679"/>
                  </a:lnTo>
                  <a:lnTo>
                    <a:pt x="1751" y="1682"/>
                  </a:lnTo>
                  <a:lnTo>
                    <a:pt x="1757" y="1686"/>
                  </a:lnTo>
                  <a:lnTo>
                    <a:pt x="1761" y="1690"/>
                  </a:lnTo>
                  <a:lnTo>
                    <a:pt x="1765" y="1696"/>
                  </a:lnTo>
                  <a:lnTo>
                    <a:pt x="1767" y="1701"/>
                  </a:lnTo>
                  <a:lnTo>
                    <a:pt x="1767" y="1709"/>
                  </a:lnTo>
                  <a:lnTo>
                    <a:pt x="1767" y="1725"/>
                  </a:lnTo>
                  <a:lnTo>
                    <a:pt x="1767" y="1725"/>
                  </a:lnTo>
                  <a:lnTo>
                    <a:pt x="1757" y="1720"/>
                  </a:lnTo>
                  <a:lnTo>
                    <a:pt x="1745" y="1717"/>
                  </a:lnTo>
                  <a:lnTo>
                    <a:pt x="1733" y="1715"/>
                  </a:lnTo>
                  <a:lnTo>
                    <a:pt x="1719" y="1714"/>
                  </a:lnTo>
                  <a:lnTo>
                    <a:pt x="1719" y="1714"/>
                  </a:lnTo>
                  <a:lnTo>
                    <a:pt x="1704" y="1715"/>
                  </a:lnTo>
                  <a:lnTo>
                    <a:pt x="1689" y="1718"/>
                  </a:lnTo>
                  <a:lnTo>
                    <a:pt x="1674" y="1722"/>
                  </a:lnTo>
                  <a:lnTo>
                    <a:pt x="1667" y="1726"/>
                  </a:lnTo>
                  <a:lnTo>
                    <a:pt x="1660" y="1730"/>
                  </a:lnTo>
                  <a:lnTo>
                    <a:pt x="1654" y="1734"/>
                  </a:lnTo>
                  <a:lnTo>
                    <a:pt x="1649" y="1740"/>
                  </a:lnTo>
                  <a:lnTo>
                    <a:pt x="1643" y="1746"/>
                  </a:lnTo>
                  <a:lnTo>
                    <a:pt x="1639" y="1752"/>
                  </a:lnTo>
                  <a:lnTo>
                    <a:pt x="1636" y="1760"/>
                  </a:lnTo>
                  <a:lnTo>
                    <a:pt x="1633" y="1769"/>
                  </a:lnTo>
                  <a:lnTo>
                    <a:pt x="1632" y="1778"/>
                  </a:lnTo>
                  <a:lnTo>
                    <a:pt x="1631" y="1786"/>
                  </a:lnTo>
                  <a:lnTo>
                    <a:pt x="1631" y="1786"/>
                  </a:lnTo>
                  <a:lnTo>
                    <a:pt x="1632" y="1797"/>
                  </a:lnTo>
                  <a:lnTo>
                    <a:pt x="1633" y="1807"/>
                  </a:lnTo>
                  <a:lnTo>
                    <a:pt x="1636" y="1815"/>
                  </a:lnTo>
                  <a:lnTo>
                    <a:pt x="1639" y="1824"/>
                  </a:lnTo>
                  <a:lnTo>
                    <a:pt x="1642" y="1830"/>
                  </a:lnTo>
                  <a:lnTo>
                    <a:pt x="1648" y="1837"/>
                  </a:lnTo>
                  <a:lnTo>
                    <a:pt x="1652" y="1843"/>
                  </a:lnTo>
                  <a:lnTo>
                    <a:pt x="1659" y="1848"/>
                  </a:lnTo>
                  <a:lnTo>
                    <a:pt x="1664" y="1853"/>
                  </a:lnTo>
                  <a:lnTo>
                    <a:pt x="1671" y="1856"/>
                  </a:lnTo>
                  <a:lnTo>
                    <a:pt x="1685" y="1861"/>
                  </a:lnTo>
                  <a:lnTo>
                    <a:pt x="1700" y="1865"/>
                  </a:lnTo>
                  <a:lnTo>
                    <a:pt x="1714" y="1866"/>
                  </a:lnTo>
                  <a:lnTo>
                    <a:pt x="1714" y="1866"/>
                  </a:lnTo>
                  <a:lnTo>
                    <a:pt x="1726" y="1864"/>
                  </a:lnTo>
                  <a:lnTo>
                    <a:pt x="1734" y="1862"/>
                  </a:lnTo>
                  <a:lnTo>
                    <a:pt x="1740" y="1860"/>
                  </a:lnTo>
                  <a:lnTo>
                    <a:pt x="1748" y="1857"/>
                  </a:lnTo>
                  <a:lnTo>
                    <a:pt x="1755" y="1853"/>
                  </a:lnTo>
                  <a:lnTo>
                    <a:pt x="1761" y="1848"/>
                  </a:lnTo>
                  <a:lnTo>
                    <a:pt x="1767" y="1843"/>
                  </a:lnTo>
                  <a:lnTo>
                    <a:pt x="1767" y="1860"/>
                  </a:lnTo>
                  <a:lnTo>
                    <a:pt x="1822" y="1860"/>
                  </a:lnTo>
                  <a:lnTo>
                    <a:pt x="1822" y="1710"/>
                  </a:lnTo>
                  <a:lnTo>
                    <a:pt x="1822" y="1710"/>
                  </a:lnTo>
                  <a:lnTo>
                    <a:pt x="1822" y="1701"/>
                  </a:lnTo>
                  <a:lnTo>
                    <a:pt x="1821" y="1694"/>
                  </a:lnTo>
                  <a:lnTo>
                    <a:pt x="1819" y="1686"/>
                  </a:lnTo>
                  <a:lnTo>
                    <a:pt x="1817" y="1678"/>
                  </a:lnTo>
                  <a:lnTo>
                    <a:pt x="1812" y="1672"/>
                  </a:lnTo>
                  <a:lnTo>
                    <a:pt x="1809" y="1665"/>
                  </a:lnTo>
                  <a:lnTo>
                    <a:pt x="1803" y="1659"/>
                  </a:lnTo>
                  <a:lnTo>
                    <a:pt x="1798" y="1654"/>
                  </a:lnTo>
                  <a:lnTo>
                    <a:pt x="1792" y="1650"/>
                  </a:lnTo>
                  <a:lnTo>
                    <a:pt x="1786" y="1645"/>
                  </a:lnTo>
                  <a:lnTo>
                    <a:pt x="1778" y="1642"/>
                  </a:lnTo>
                  <a:lnTo>
                    <a:pt x="1770" y="1639"/>
                  </a:lnTo>
                  <a:lnTo>
                    <a:pt x="1761" y="1636"/>
                  </a:lnTo>
                  <a:lnTo>
                    <a:pt x="1753" y="1635"/>
                  </a:lnTo>
                  <a:lnTo>
                    <a:pt x="1743" y="1634"/>
                  </a:lnTo>
                  <a:lnTo>
                    <a:pt x="1733" y="1633"/>
                  </a:lnTo>
                  <a:lnTo>
                    <a:pt x="1733" y="1633"/>
                  </a:lnTo>
                  <a:lnTo>
                    <a:pt x="1721" y="1634"/>
                  </a:lnTo>
                  <a:lnTo>
                    <a:pt x="1711" y="1634"/>
                  </a:lnTo>
                  <a:lnTo>
                    <a:pt x="1700" y="1636"/>
                  </a:lnTo>
                  <a:lnTo>
                    <a:pt x="1689" y="1639"/>
                  </a:lnTo>
                  <a:lnTo>
                    <a:pt x="1679" y="1642"/>
                  </a:lnTo>
                  <a:lnTo>
                    <a:pt x="1669" y="1645"/>
                  </a:lnTo>
                  <a:lnTo>
                    <a:pt x="1659" y="1650"/>
                  </a:lnTo>
                  <a:lnTo>
                    <a:pt x="1649" y="1655"/>
                  </a:lnTo>
                  <a:lnTo>
                    <a:pt x="1671" y="1693"/>
                  </a:lnTo>
                  <a:close/>
                  <a:moveTo>
                    <a:pt x="1686" y="1786"/>
                  </a:moveTo>
                  <a:lnTo>
                    <a:pt x="1686" y="1786"/>
                  </a:lnTo>
                  <a:lnTo>
                    <a:pt x="1686" y="1780"/>
                  </a:lnTo>
                  <a:lnTo>
                    <a:pt x="1689" y="1773"/>
                  </a:lnTo>
                  <a:lnTo>
                    <a:pt x="1692" y="1768"/>
                  </a:lnTo>
                  <a:lnTo>
                    <a:pt x="1696" y="1763"/>
                  </a:lnTo>
                  <a:lnTo>
                    <a:pt x="1702" y="1760"/>
                  </a:lnTo>
                  <a:lnTo>
                    <a:pt x="1708" y="1758"/>
                  </a:lnTo>
                  <a:lnTo>
                    <a:pt x="1716" y="1755"/>
                  </a:lnTo>
                  <a:lnTo>
                    <a:pt x="1724" y="1755"/>
                  </a:lnTo>
                  <a:lnTo>
                    <a:pt x="1724" y="1755"/>
                  </a:lnTo>
                  <a:lnTo>
                    <a:pt x="1736" y="1755"/>
                  </a:lnTo>
                  <a:lnTo>
                    <a:pt x="1747" y="1758"/>
                  </a:lnTo>
                  <a:lnTo>
                    <a:pt x="1757" y="1761"/>
                  </a:lnTo>
                  <a:lnTo>
                    <a:pt x="1767" y="1766"/>
                  </a:lnTo>
                  <a:lnTo>
                    <a:pt x="1767" y="1796"/>
                  </a:lnTo>
                  <a:lnTo>
                    <a:pt x="1767" y="1796"/>
                  </a:lnTo>
                  <a:lnTo>
                    <a:pt x="1765" y="1801"/>
                  </a:lnTo>
                  <a:lnTo>
                    <a:pt x="1760" y="1805"/>
                  </a:lnTo>
                  <a:lnTo>
                    <a:pt x="1756" y="1810"/>
                  </a:lnTo>
                  <a:lnTo>
                    <a:pt x="1750" y="1813"/>
                  </a:lnTo>
                  <a:lnTo>
                    <a:pt x="1745" y="1816"/>
                  </a:lnTo>
                  <a:lnTo>
                    <a:pt x="1738" y="1818"/>
                  </a:lnTo>
                  <a:lnTo>
                    <a:pt x="1732" y="1819"/>
                  </a:lnTo>
                  <a:lnTo>
                    <a:pt x="1724" y="1821"/>
                  </a:lnTo>
                  <a:lnTo>
                    <a:pt x="1724" y="1821"/>
                  </a:lnTo>
                  <a:lnTo>
                    <a:pt x="1716" y="1819"/>
                  </a:lnTo>
                  <a:lnTo>
                    <a:pt x="1708" y="1817"/>
                  </a:lnTo>
                  <a:lnTo>
                    <a:pt x="1702" y="1815"/>
                  </a:lnTo>
                  <a:lnTo>
                    <a:pt x="1696" y="1811"/>
                  </a:lnTo>
                  <a:lnTo>
                    <a:pt x="1692" y="1806"/>
                  </a:lnTo>
                  <a:lnTo>
                    <a:pt x="1689" y="1801"/>
                  </a:lnTo>
                  <a:lnTo>
                    <a:pt x="1687" y="1794"/>
                  </a:lnTo>
                  <a:lnTo>
                    <a:pt x="1686" y="1786"/>
                  </a:lnTo>
                  <a:lnTo>
                    <a:pt x="1686" y="1786"/>
                  </a:lnTo>
                  <a:close/>
                  <a:moveTo>
                    <a:pt x="2333" y="1796"/>
                  </a:moveTo>
                  <a:lnTo>
                    <a:pt x="2333" y="1796"/>
                  </a:lnTo>
                  <a:lnTo>
                    <a:pt x="2325" y="1803"/>
                  </a:lnTo>
                  <a:lnTo>
                    <a:pt x="2315" y="1808"/>
                  </a:lnTo>
                  <a:lnTo>
                    <a:pt x="2310" y="1811"/>
                  </a:lnTo>
                  <a:lnTo>
                    <a:pt x="2303" y="1813"/>
                  </a:lnTo>
                  <a:lnTo>
                    <a:pt x="2297" y="1814"/>
                  </a:lnTo>
                  <a:lnTo>
                    <a:pt x="2290" y="1815"/>
                  </a:lnTo>
                  <a:lnTo>
                    <a:pt x="2290" y="1815"/>
                  </a:lnTo>
                  <a:lnTo>
                    <a:pt x="2285" y="1814"/>
                  </a:lnTo>
                  <a:lnTo>
                    <a:pt x="2278" y="1814"/>
                  </a:lnTo>
                  <a:lnTo>
                    <a:pt x="2270" y="1812"/>
                  </a:lnTo>
                  <a:lnTo>
                    <a:pt x="2261" y="1807"/>
                  </a:lnTo>
                  <a:lnTo>
                    <a:pt x="2254" y="1802"/>
                  </a:lnTo>
                  <a:lnTo>
                    <a:pt x="2250" y="1797"/>
                  </a:lnTo>
                  <a:lnTo>
                    <a:pt x="2247" y="1793"/>
                  </a:lnTo>
                  <a:lnTo>
                    <a:pt x="2245" y="1787"/>
                  </a:lnTo>
                  <a:lnTo>
                    <a:pt x="2243" y="1781"/>
                  </a:lnTo>
                  <a:lnTo>
                    <a:pt x="2242" y="1774"/>
                  </a:lnTo>
                  <a:lnTo>
                    <a:pt x="2240" y="1766"/>
                  </a:lnTo>
                  <a:lnTo>
                    <a:pt x="2376" y="1766"/>
                  </a:lnTo>
                  <a:lnTo>
                    <a:pt x="2376" y="1766"/>
                  </a:lnTo>
                  <a:lnTo>
                    <a:pt x="2377" y="1750"/>
                  </a:lnTo>
                  <a:lnTo>
                    <a:pt x="2377" y="1750"/>
                  </a:lnTo>
                  <a:lnTo>
                    <a:pt x="2377" y="1737"/>
                  </a:lnTo>
                  <a:lnTo>
                    <a:pt x="2375" y="1725"/>
                  </a:lnTo>
                  <a:lnTo>
                    <a:pt x="2374" y="1712"/>
                  </a:lnTo>
                  <a:lnTo>
                    <a:pt x="2371" y="1701"/>
                  </a:lnTo>
                  <a:lnTo>
                    <a:pt x="2367" y="1691"/>
                  </a:lnTo>
                  <a:lnTo>
                    <a:pt x="2363" y="1682"/>
                  </a:lnTo>
                  <a:lnTo>
                    <a:pt x="2357" y="1673"/>
                  </a:lnTo>
                  <a:lnTo>
                    <a:pt x="2352" y="1665"/>
                  </a:lnTo>
                  <a:lnTo>
                    <a:pt x="2345" y="1657"/>
                  </a:lnTo>
                  <a:lnTo>
                    <a:pt x="2339" y="1652"/>
                  </a:lnTo>
                  <a:lnTo>
                    <a:pt x="2331" y="1646"/>
                  </a:lnTo>
                  <a:lnTo>
                    <a:pt x="2322" y="1642"/>
                  </a:lnTo>
                  <a:lnTo>
                    <a:pt x="2313" y="1639"/>
                  </a:lnTo>
                  <a:lnTo>
                    <a:pt x="2304" y="1635"/>
                  </a:lnTo>
                  <a:lnTo>
                    <a:pt x="2294" y="1634"/>
                  </a:lnTo>
                  <a:lnTo>
                    <a:pt x="2283" y="1633"/>
                  </a:lnTo>
                  <a:lnTo>
                    <a:pt x="2283" y="1633"/>
                  </a:lnTo>
                  <a:lnTo>
                    <a:pt x="2274" y="1634"/>
                  </a:lnTo>
                  <a:lnTo>
                    <a:pt x="2264" y="1635"/>
                  </a:lnTo>
                  <a:lnTo>
                    <a:pt x="2254" y="1639"/>
                  </a:lnTo>
                  <a:lnTo>
                    <a:pt x="2244" y="1642"/>
                  </a:lnTo>
                  <a:lnTo>
                    <a:pt x="2235" y="1646"/>
                  </a:lnTo>
                  <a:lnTo>
                    <a:pt x="2227" y="1653"/>
                  </a:lnTo>
                  <a:lnTo>
                    <a:pt x="2219" y="1658"/>
                  </a:lnTo>
                  <a:lnTo>
                    <a:pt x="2213" y="1666"/>
                  </a:lnTo>
                  <a:lnTo>
                    <a:pt x="2206" y="1674"/>
                  </a:lnTo>
                  <a:lnTo>
                    <a:pt x="2201" y="1683"/>
                  </a:lnTo>
                  <a:lnTo>
                    <a:pt x="2196" y="1693"/>
                  </a:lnTo>
                  <a:lnTo>
                    <a:pt x="2192" y="1703"/>
                  </a:lnTo>
                  <a:lnTo>
                    <a:pt x="2189" y="1714"/>
                  </a:lnTo>
                  <a:lnTo>
                    <a:pt x="2186" y="1726"/>
                  </a:lnTo>
                  <a:lnTo>
                    <a:pt x="2185" y="1737"/>
                  </a:lnTo>
                  <a:lnTo>
                    <a:pt x="2184" y="1750"/>
                  </a:lnTo>
                  <a:lnTo>
                    <a:pt x="2184" y="1750"/>
                  </a:lnTo>
                  <a:lnTo>
                    <a:pt x="2185" y="1762"/>
                  </a:lnTo>
                  <a:lnTo>
                    <a:pt x="2186" y="1774"/>
                  </a:lnTo>
                  <a:lnTo>
                    <a:pt x="2189" y="1786"/>
                  </a:lnTo>
                  <a:lnTo>
                    <a:pt x="2192" y="1797"/>
                  </a:lnTo>
                  <a:lnTo>
                    <a:pt x="2196" y="1807"/>
                  </a:lnTo>
                  <a:lnTo>
                    <a:pt x="2201" y="1817"/>
                  </a:lnTo>
                  <a:lnTo>
                    <a:pt x="2206" y="1826"/>
                  </a:lnTo>
                  <a:lnTo>
                    <a:pt x="2213" y="1834"/>
                  </a:lnTo>
                  <a:lnTo>
                    <a:pt x="2221" y="1840"/>
                  </a:lnTo>
                  <a:lnTo>
                    <a:pt x="2228" y="1847"/>
                  </a:lnTo>
                  <a:lnTo>
                    <a:pt x="2237" y="1853"/>
                  </a:lnTo>
                  <a:lnTo>
                    <a:pt x="2246" y="1857"/>
                  </a:lnTo>
                  <a:lnTo>
                    <a:pt x="2256" y="1860"/>
                  </a:lnTo>
                  <a:lnTo>
                    <a:pt x="2267" y="1864"/>
                  </a:lnTo>
                  <a:lnTo>
                    <a:pt x="2278" y="1865"/>
                  </a:lnTo>
                  <a:lnTo>
                    <a:pt x="2290" y="1866"/>
                  </a:lnTo>
                  <a:lnTo>
                    <a:pt x="2290" y="1866"/>
                  </a:lnTo>
                  <a:lnTo>
                    <a:pt x="2301" y="1865"/>
                  </a:lnTo>
                  <a:lnTo>
                    <a:pt x="2311" y="1864"/>
                  </a:lnTo>
                  <a:lnTo>
                    <a:pt x="2322" y="1860"/>
                  </a:lnTo>
                  <a:lnTo>
                    <a:pt x="2332" y="1857"/>
                  </a:lnTo>
                  <a:lnTo>
                    <a:pt x="2342" y="1851"/>
                  </a:lnTo>
                  <a:lnTo>
                    <a:pt x="2351" y="1846"/>
                  </a:lnTo>
                  <a:lnTo>
                    <a:pt x="2360" y="1838"/>
                  </a:lnTo>
                  <a:lnTo>
                    <a:pt x="2368" y="1830"/>
                  </a:lnTo>
                  <a:lnTo>
                    <a:pt x="2333" y="1796"/>
                  </a:lnTo>
                  <a:close/>
                  <a:moveTo>
                    <a:pt x="2242" y="1726"/>
                  </a:moveTo>
                  <a:lnTo>
                    <a:pt x="2242" y="1726"/>
                  </a:lnTo>
                  <a:lnTo>
                    <a:pt x="2243" y="1716"/>
                  </a:lnTo>
                  <a:lnTo>
                    <a:pt x="2245" y="1707"/>
                  </a:lnTo>
                  <a:lnTo>
                    <a:pt x="2248" y="1699"/>
                  </a:lnTo>
                  <a:lnTo>
                    <a:pt x="2254" y="1693"/>
                  </a:lnTo>
                  <a:lnTo>
                    <a:pt x="2259" y="1687"/>
                  </a:lnTo>
                  <a:lnTo>
                    <a:pt x="2266" y="1684"/>
                  </a:lnTo>
                  <a:lnTo>
                    <a:pt x="2274" y="1680"/>
                  </a:lnTo>
                  <a:lnTo>
                    <a:pt x="2282" y="1680"/>
                  </a:lnTo>
                  <a:lnTo>
                    <a:pt x="2282" y="1680"/>
                  </a:lnTo>
                  <a:lnTo>
                    <a:pt x="2292" y="1682"/>
                  </a:lnTo>
                  <a:lnTo>
                    <a:pt x="2301" y="1684"/>
                  </a:lnTo>
                  <a:lnTo>
                    <a:pt x="2308" y="1688"/>
                  </a:lnTo>
                  <a:lnTo>
                    <a:pt x="2313" y="1695"/>
                  </a:lnTo>
                  <a:lnTo>
                    <a:pt x="2318" y="1701"/>
                  </a:lnTo>
                  <a:lnTo>
                    <a:pt x="2321" y="1709"/>
                  </a:lnTo>
                  <a:lnTo>
                    <a:pt x="2323" y="1718"/>
                  </a:lnTo>
                  <a:lnTo>
                    <a:pt x="2324" y="1726"/>
                  </a:lnTo>
                  <a:lnTo>
                    <a:pt x="2242" y="1726"/>
                  </a:lnTo>
                  <a:close/>
                  <a:moveTo>
                    <a:pt x="2864" y="1796"/>
                  </a:moveTo>
                  <a:lnTo>
                    <a:pt x="2864" y="1796"/>
                  </a:lnTo>
                  <a:lnTo>
                    <a:pt x="2855" y="1803"/>
                  </a:lnTo>
                  <a:lnTo>
                    <a:pt x="2846" y="1808"/>
                  </a:lnTo>
                  <a:lnTo>
                    <a:pt x="2840" y="1811"/>
                  </a:lnTo>
                  <a:lnTo>
                    <a:pt x="2834" y="1813"/>
                  </a:lnTo>
                  <a:lnTo>
                    <a:pt x="2828" y="1814"/>
                  </a:lnTo>
                  <a:lnTo>
                    <a:pt x="2820" y="1815"/>
                  </a:lnTo>
                  <a:lnTo>
                    <a:pt x="2820" y="1815"/>
                  </a:lnTo>
                  <a:lnTo>
                    <a:pt x="2814" y="1814"/>
                  </a:lnTo>
                  <a:lnTo>
                    <a:pt x="2808" y="1814"/>
                  </a:lnTo>
                  <a:lnTo>
                    <a:pt x="2800" y="1812"/>
                  </a:lnTo>
                  <a:lnTo>
                    <a:pt x="2792" y="1807"/>
                  </a:lnTo>
                  <a:lnTo>
                    <a:pt x="2784" y="1802"/>
                  </a:lnTo>
                  <a:lnTo>
                    <a:pt x="2781" y="1797"/>
                  </a:lnTo>
                  <a:lnTo>
                    <a:pt x="2778" y="1793"/>
                  </a:lnTo>
                  <a:lnTo>
                    <a:pt x="2776" y="1787"/>
                  </a:lnTo>
                  <a:lnTo>
                    <a:pt x="2773" y="1781"/>
                  </a:lnTo>
                  <a:lnTo>
                    <a:pt x="2771" y="1774"/>
                  </a:lnTo>
                  <a:lnTo>
                    <a:pt x="2770" y="1766"/>
                  </a:lnTo>
                  <a:lnTo>
                    <a:pt x="2907" y="1766"/>
                  </a:lnTo>
                  <a:lnTo>
                    <a:pt x="2907" y="1766"/>
                  </a:lnTo>
                  <a:lnTo>
                    <a:pt x="2908" y="1750"/>
                  </a:lnTo>
                  <a:lnTo>
                    <a:pt x="2908" y="1750"/>
                  </a:lnTo>
                  <a:lnTo>
                    <a:pt x="2907" y="1737"/>
                  </a:lnTo>
                  <a:lnTo>
                    <a:pt x="2906" y="1725"/>
                  </a:lnTo>
                  <a:lnTo>
                    <a:pt x="2904" y="1712"/>
                  </a:lnTo>
                  <a:lnTo>
                    <a:pt x="2901" y="1701"/>
                  </a:lnTo>
                  <a:lnTo>
                    <a:pt x="2897" y="1691"/>
                  </a:lnTo>
                  <a:lnTo>
                    <a:pt x="2893" y="1682"/>
                  </a:lnTo>
                  <a:lnTo>
                    <a:pt x="2888" y="1673"/>
                  </a:lnTo>
                  <a:lnTo>
                    <a:pt x="2883" y="1665"/>
                  </a:lnTo>
                  <a:lnTo>
                    <a:pt x="2876" y="1657"/>
                  </a:lnTo>
                  <a:lnTo>
                    <a:pt x="2868" y="1652"/>
                  </a:lnTo>
                  <a:lnTo>
                    <a:pt x="2861" y="1646"/>
                  </a:lnTo>
                  <a:lnTo>
                    <a:pt x="2853" y="1642"/>
                  </a:lnTo>
                  <a:lnTo>
                    <a:pt x="2844" y="1639"/>
                  </a:lnTo>
                  <a:lnTo>
                    <a:pt x="2834" y="1635"/>
                  </a:lnTo>
                  <a:lnTo>
                    <a:pt x="2824" y="1634"/>
                  </a:lnTo>
                  <a:lnTo>
                    <a:pt x="2814" y="1633"/>
                  </a:lnTo>
                  <a:lnTo>
                    <a:pt x="2814" y="1633"/>
                  </a:lnTo>
                  <a:lnTo>
                    <a:pt x="2803" y="1634"/>
                  </a:lnTo>
                  <a:lnTo>
                    <a:pt x="2793" y="1635"/>
                  </a:lnTo>
                  <a:lnTo>
                    <a:pt x="2783" y="1639"/>
                  </a:lnTo>
                  <a:lnTo>
                    <a:pt x="2775" y="1642"/>
                  </a:lnTo>
                  <a:lnTo>
                    <a:pt x="2766" y="1646"/>
                  </a:lnTo>
                  <a:lnTo>
                    <a:pt x="2757" y="1653"/>
                  </a:lnTo>
                  <a:lnTo>
                    <a:pt x="2750" y="1658"/>
                  </a:lnTo>
                  <a:lnTo>
                    <a:pt x="2743" y="1666"/>
                  </a:lnTo>
                  <a:lnTo>
                    <a:pt x="2736" y="1674"/>
                  </a:lnTo>
                  <a:lnTo>
                    <a:pt x="2730" y="1683"/>
                  </a:lnTo>
                  <a:lnTo>
                    <a:pt x="2726" y="1693"/>
                  </a:lnTo>
                  <a:lnTo>
                    <a:pt x="2722" y="1703"/>
                  </a:lnTo>
                  <a:lnTo>
                    <a:pt x="2719" y="1714"/>
                  </a:lnTo>
                  <a:lnTo>
                    <a:pt x="2716" y="1726"/>
                  </a:lnTo>
                  <a:lnTo>
                    <a:pt x="2715" y="1737"/>
                  </a:lnTo>
                  <a:lnTo>
                    <a:pt x="2715" y="1750"/>
                  </a:lnTo>
                  <a:lnTo>
                    <a:pt x="2715" y="1750"/>
                  </a:lnTo>
                  <a:lnTo>
                    <a:pt x="2715" y="1762"/>
                  </a:lnTo>
                  <a:lnTo>
                    <a:pt x="2716" y="1774"/>
                  </a:lnTo>
                  <a:lnTo>
                    <a:pt x="2718" y="1786"/>
                  </a:lnTo>
                  <a:lnTo>
                    <a:pt x="2722" y="1797"/>
                  </a:lnTo>
                  <a:lnTo>
                    <a:pt x="2726" y="1807"/>
                  </a:lnTo>
                  <a:lnTo>
                    <a:pt x="2732" y="1817"/>
                  </a:lnTo>
                  <a:lnTo>
                    <a:pt x="2737" y="1826"/>
                  </a:lnTo>
                  <a:lnTo>
                    <a:pt x="2744" y="1834"/>
                  </a:lnTo>
                  <a:lnTo>
                    <a:pt x="2750" y="1840"/>
                  </a:lnTo>
                  <a:lnTo>
                    <a:pt x="2758" y="1847"/>
                  </a:lnTo>
                  <a:lnTo>
                    <a:pt x="2767" y="1853"/>
                  </a:lnTo>
                  <a:lnTo>
                    <a:pt x="2777" y="1857"/>
                  </a:lnTo>
                  <a:lnTo>
                    <a:pt x="2787" y="1860"/>
                  </a:lnTo>
                  <a:lnTo>
                    <a:pt x="2797" y="1864"/>
                  </a:lnTo>
                  <a:lnTo>
                    <a:pt x="2809" y="1865"/>
                  </a:lnTo>
                  <a:lnTo>
                    <a:pt x="2820" y="1866"/>
                  </a:lnTo>
                  <a:lnTo>
                    <a:pt x="2820" y="1866"/>
                  </a:lnTo>
                  <a:lnTo>
                    <a:pt x="2831" y="1865"/>
                  </a:lnTo>
                  <a:lnTo>
                    <a:pt x="2842" y="1864"/>
                  </a:lnTo>
                  <a:lnTo>
                    <a:pt x="2852" y="1860"/>
                  </a:lnTo>
                  <a:lnTo>
                    <a:pt x="2862" y="1857"/>
                  </a:lnTo>
                  <a:lnTo>
                    <a:pt x="2872" y="1851"/>
                  </a:lnTo>
                  <a:lnTo>
                    <a:pt x="2882" y="1846"/>
                  </a:lnTo>
                  <a:lnTo>
                    <a:pt x="2890" y="1838"/>
                  </a:lnTo>
                  <a:lnTo>
                    <a:pt x="2898" y="1830"/>
                  </a:lnTo>
                  <a:lnTo>
                    <a:pt x="2864" y="1796"/>
                  </a:lnTo>
                  <a:close/>
                  <a:moveTo>
                    <a:pt x="2771" y="1726"/>
                  </a:moveTo>
                  <a:lnTo>
                    <a:pt x="2771" y="1726"/>
                  </a:lnTo>
                  <a:lnTo>
                    <a:pt x="2772" y="1716"/>
                  </a:lnTo>
                  <a:lnTo>
                    <a:pt x="2776" y="1707"/>
                  </a:lnTo>
                  <a:lnTo>
                    <a:pt x="2779" y="1699"/>
                  </a:lnTo>
                  <a:lnTo>
                    <a:pt x="2783" y="1693"/>
                  </a:lnTo>
                  <a:lnTo>
                    <a:pt x="2790" y="1687"/>
                  </a:lnTo>
                  <a:lnTo>
                    <a:pt x="2797" y="1684"/>
                  </a:lnTo>
                  <a:lnTo>
                    <a:pt x="2804" y="1680"/>
                  </a:lnTo>
                  <a:lnTo>
                    <a:pt x="2813" y="1680"/>
                  </a:lnTo>
                  <a:lnTo>
                    <a:pt x="2813" y="1680"/>
                  </a:lnTo>
                  <a:lnTo>
                    <a:pt x="2823" y="1682"/>
                  </a:lnTo>
                  <a:lnTo>
                    <a:pt x="2831" y="1684"/>
                  </a:lnTo>
                  <a:lnTo>
                    <a:pt x="2839" y="1688"/>
                  </a:lnTo>
                  <a:lnTo>
                    <a:pt x="2844" y="1695"/>
                  </a:lnTo>
                  <a:lnTo>
                    <a:pt x="2849" y="1701"/>
                  </a:lnTo>
                  <a:lnTo>
                    <a:pt x="2852" y="1709"/>
                  </a:lnTo>
                  <a:lnTo>
                    <a:pt x="2854" y="1718"/>
                  </a:lnTo>
                  <a:lnTo>
                    <a:pt x="2855" y="1726"/>
                  </a:lnTo>
                  <a:lnTo>
                    <a:pt x="2771" y="1726"/>
                  </a:lnTo>
                  <a:close/>
                  <a:moveTo>
                    <a:pt x="2639" y="1783"/>
                  </a:moveTo>
                  <a:lnTo>
                    <a:pt x="2639" y="1783"/>
                  </a:lnTo>
                  <a:lnTo>
                    <a:pt x="2639" y="1791"/>
                  </a:lnTo>
                  <a:lnTo>
                    <a:pt x="2640" y="1796"/>
                  </a:lnTo>
                  <a:lnTo>
                    <a:pt x="2642" y="1802"/>
                  </a:lnTo>
                  <a:lnTo>
                    <a:pt x="2644" y="1806"/>
                  </a:lnTo>
                  <a:lnTo>
                    <a:pt x="2648" y="1810"/>
                  </a:lnTo>
                  <a:lnTo>
                    <a:pt x="2652" y="1812"/>
                  </a:lnTo>
                  <a:lnTo>
                    <a:pt x="2656" y="1813"/>
                  </a:lnTo>
                  <a:lnTo>
                    <a:pt x="2663" y="1813"/>
                  </a:lnTo>
                  <a:lnTo>
                    <a:pt x="2663" y="1813"/>
                  </a:lnTo>
                  <a:lnTo>
                    <a:pt x="2671" y="1813"/>
                  </a:lnTo>
                  <a:lnTo>
                    <a:pt x="2680" y="1811"/>
                  </a:lnTo>
                  <a:lnTo>
                    <a:pt x="2688" y="1807"/>
                  </a:lnTo>
                  <a:lnTo>
                    <a:pt x="2696" y="1803"/>
                  </a:lnTo>
                  <a:lnTo>
                    <a:pt x="2690" y="1855"/>
                  </a:lnTo>
                  <a:lnTo>
                    <a:pt x="2690" y="1855"/>
                  </a:lnTo>
                  <a:lnTo>
                    <a:pt x="2680" y="1859"/>
                  </a:lnTo>
                  <a:lnTo>
                    <a:pt x="2668" y="1862"/>
                  </a:lnTo>
                  <a:lnTo>
                    <a:pt x="2655" y="1865"/>
                  </a:lnTo>
                  <a:lnTo>
                    <a:pt x="2643" y="1866"/>
                  </a:lnTo>
                  <a:lnTo>
                    <a:pt x="2643" y="1866"/>
                  </a:lnTo>
                  <a:lnTo>
                    <a:pt x="2636" y="1865"/>
                  </a:lnTo>
                  <a:lnTo>
                    <a:pt x="2628" y="1864"/>
                  </a:lnTo>
                  <a:lnTo>
                    <a:pt x="2621" y="1861"/>
                  </a:lnTo>
                  <a:lnTo>
                    <a:pt x="2616" y="1859"/>
                  </a:lnTo>
                  <a:lnTo>
                    <a:pt x="2610" y="1856"/>
                  </a:lnTo>
                  <a:lnTo>
                    <a:pt x="2605" y="1853"/>
                  </a:lnTo>
                  <a:lnTo>
                    <a:pt x="2601" y="1848"/>
                  </a:lnTo>
                  <a:lnTo>
                    <a:pt x="2597" y="1843"/>
                  </a:lnTo>
                  <a:lnTo>
                    <a:pt x="2591" y="1833"/>
                  </a:lnTo>
                  <a:lnTo>
                    <a:pt x="2587" y="1821"/>
                  </a:lnTo>
                  <a:lnTo>
                    <a:pt x="2585" y="1810"/>
                  </a:lnTo>
                  <a:lnTo>
                    <a:pt x="2584" y="1797"/>
                  </a:lnTo>
                  <a:lnTo>
                    <a:pt x="2584" y="1689"/>
                  </a:lnTo>
                  <a:lnTo>
                    <a:pt x="2549" y="1689"/>
                  </a:lnTo>
                  <a:lnTo>
                    <a:pt x="2549" y="1639"/>
                  </a:lnTo>
                  <a:lnTo>
                    <a:pt x="2584" y="1639"/>
                  </a:lnTo>
                  <a:lnTo>
                    <a:pt x="2584" y="1581"/>
                  </a:lnTo>
                  <a:lnTo>
                    <a:pt x="2639" y="1554"/>
                  </a:lnTo>
                  <a:lnTo>
                    <a:pt x="2639" y="1639"/>
                  </a:lnTo>
                  <a:lnTo>
                    <a:pt x="2688" y="1639"/>
                  </a:lnTo>
                  <a:lnTo>
                    <a:pt x="2688" y="1689"/>
                  </a:lnTo>
                  <a:lnTo>
                    <a:pt x="2639" y="1689"/>
                  </a:lnTo>
                  <a:lnTo>
                    <a:pt x="2639" y="1783"/>
                  </a:lnTo>
                  <a:close/>
                  <a:moveTo>
                    <a:pt x="2532" y="1855"/>
                  </a:moveTo>
                  <a:lnTo>
                    <a:pt x="2532" y="1855"/>
                  </a:lnTo>
                  <a:lnTo>
                    <a:pt x="2522" y="1859"/>
                  </a:lnTo>
                  <a:lnTo>
                    <a:pt x="2511" y="1862"/>
                  </a:lnTo>
                  <a:lnTo>
                    <a:pt x="2499" y="1865"/>
                  </a:lnTo>
                  <a:lnTo>
                    <a:pt x="2487" y="1866"/>
                  </a:lnTo>
                  <a:lnTo>
                    <a:pt x="2487" y="1866"/>
                  </a:lnTo>
                  <a:lnTo>
                    <a:pt x="2478" y="1865"/>
                  </a:lnTo>
                  <a:lnTo>
                    <a:pt x="2471" y="1864"/>
                  </a:lnTo>
                  <a:lnTo>
                    <a:pt x="2464" y="1861"/>
                  </a:lnTo>
                  <a:lnTo>
                    <a:pt x="2458" y="1859"/>
                  </a:lnTo>
                  <a:lnTo>
                    <a:pt x="2453" y="1856"/>
                  </a:lnTo>
                  <a:lnTo>
                    <a:pt x="2448" y="1853"/>
                  </a:lnTo>
                  <a:lnTo>
                    <a:pt x="2443" y="1848"/>
                  </a:lnTo>
                  <a:lnTo>
                    <a:pt x="2440" y="1843"/>
                  </a:lnTo>
                  <a:lnTo>
                    <a:pt x="2434" y="1833"/>
                  </a:lnTo>
                  <a:lnTo>
                    <a:pt x="2430" y="1821"/>
                  </a:lnTo>
                  <a:lnTo>
                    <a:pt x="2427" y="1810"/>
                  </a:lnTo>
                  <a:lnTo>
                    <a:pt x="2427" y="1797"/>
                  </a:lnTo>
                  <a:lnTo>
                    <a:pt x="2427" y="1689"/>
                  </a:lnTo>
                  <a:lnTo>
                    <a:pt x="2393" y="1689"/>
                  </a:lnTo>
                  <a:lnTo>
                    <a:pt x="2393" y="1639"/>
                  </a:lnTo>
                  <a:lnTo>
                    <a:pt x="2427" y="1639"/>
                  </a:lnTo>
                  <a:lnTo>
                    <a:pt x="2427" y="1581"/>
                  </a:lnTo>
                  <a:lnTo>
                    <a:pt x="2482" y="1554"/>
                  </a:lnTo>
                  <a:lnTo>
                    <a:pt x="2482" y="1639"/>
                  </a:lnTo>
                  <a:lnTo>
                    <a:pt x="2528" y="1639"/>
                  </a:lnTo>
                  <a:lnTo>
                    <a:pt x="2528" y="1689"/>
                  </a:lnTo>
                  <a:lnTo>
                    <a:pt x="2482" y="1689"/>
                  </a:lnTo>
                  <a:lnTo>
                    <a:pt x="2482" y="1783"/>
                  </a:lnTo>
                  <a:lnTo>
                    <a:pt x="2482" y="1783"/>
                  </a:lnTo>
                  <a:lnTo>
                    <a:pt x="2482" y="1791"/>
                  </a:lnTo>
                  <a:lnTo>
                    <a:pt x="2483" y="1796"/>
                  </a:lnTo>
                  <a:lnTo>
                    <a:pt x="2485" y="1802"/>
                  </a:lnTo>
                  <a:lnTo>
                    <a:pt x="2488" y="1806"/>
                  </a:lnTo>
                  <a:lnTo>
                    <a:pt x="2491" y="1810"/>
                  </a:lnTo>
                  <a:lnTo>
                    <a:pt x="2495" y="1812"/>
                  </a:lnTo>
                  <a:lnTo>
                    <a:pt x="2500" y="1813"/>
                  </a:lnTo>
                  <a:lnTo>
                    <a:pt x="2505" y="1813"/>
                  </a:lnTo>
                  <a:lnTo>
                    <a:pt x="2505" y="1813"/>
                  </a:lnTo>
                  <a:lnTo>
                    <a:pt x="2514" y="1813"/>
                  </a:lnTo>
                  <a:lnTo>
                    <a:pt x="2523" y="1811"/>
                  </a:lnTo>
                  <a:lnTo>
                    <a:pt x="2531" y="1807"/>
                  </a:lnTo>
                  <a:lnTo>
                    <a:pt x="2538" y="1803"/>
                  </a:lnTo>
                  <a:lnTo>
                    <a:pt x="2532" y="1855"/>
                  </a:lnTo>
                  <a:close/>
                  <a:moveTo>
                    <a:pt x="3074" y="1700"/>
                  </a:moveTo>
                  <a:lnTo>
                    <a:pt x="3074" y="1700"/>
                  </a:lnTo>
                  <a:lnTo>
                    <a:pt x="3066" y="1695"/>
                  </a:lnTo>
                  <a:lnTo>
                    <a:pt x="3057" y="1691"/>
                  </a:lnTo>
                  <a:lnTo>
                    <a:pt x="3047" y="1689"/>
                  </a:lnTo>
                  <a:lnTo>
                    <a:pt x="3037" y="1688"/>
                  </a:lnTo>
                  <a:lnTo>
                    <a:pt x="3037" y="1688"/>
                  </a:lnTo>
                  <a:lnTo>
                    <a:pt x="3028" y="1689"/>
                  </a:lnTo>
                  <a:lnTo>
                    <a:pt x="3020" y="1691"/>
                  </a:lnTo>
                  <a:lnTo>
                    <a:pt x="3013" y="1696"/>
                  </a:lnTo>
                  <a:lnTo>
                    <a:pt x="3007" y="1701"/>
                  </a:lnTo>
                  <a:lnTo>
                    <a:pt x="3003" y="1708"/>
                  </a:lnTo>
                  <a:lnTo>
                    <a:pt x="3001" y="1717"/>
                  </a:lnTo>
                  <a:lnTo>
                    <a:pt x="2999" y="1728"/>
                  </a:lnTo>
                  <a:lnTo>
                    <a:pt x="2998" y="1740"/>
                  </a:lnTo>
                  <a:lnTo>
                    <a:pt x="2998" y="1860"/>
                  </a:lnTo>
                  <a:lnTo>
                    <a:pt x="2943" y="1860"/>
                  </a:lnTo>
                  <a:lnTo>
                    <a:pt x="2943" y="1639"/>
                  </a:lnTo>
                  <a:lnTo>
                    <a:pt x="2998" y="1639"/>
                  </a:lnTo>
                  <a:lnTo>
                    <a:pt x="2998" y="1657"/>
                  </a:lnTo>
                  <a:lnTo>
                    <a:pt x="2998" y="1657"/>
                  </a:lnTo>
                  <a:lnTo>
                    <a:pt x="3003" y="1652"/>
                  </a:lnTo>
                  <a:lnTo>
                    <a:pt x="3009" y="1646"/>
                  </a:lnTo>
                  <a:lnTo>
                    <a:pt x="3014" y="1643"/>
                  </a:lnTo>
                  <a:lnTo>
                    <a:pt x="3021" y="1640"/>
                  </a:lnTo>
                  <a:lnTo>
                    <a:pt x="3026" y="1636"/>
                  </a:lnTo>
                  <a:lnTo>
                    <a:pt x="3033" y="1635"/>
                  </a:lnTo>
                  <a:lnTo>
                    <a:pt x="3039" y="1634"/>
                  </a:lnTo>
                  <a:lnTo>
                    <a:pt x="3047" y="1633"/>
                  </a:lnTo>
                  <a:lnTo>
                    <a:pt x="3047" y="1633"/>
                  </a:lnTo>
                  <a:lnTo>
                    <a:pt x="3058" y="1634"/>
                  </a:lnTo>
                  <a:lnTo>
                    <a:pt x="3069" y="1637"/>
                  </a:lnTo>
                  <a:lnTo>
                    <a:pt x="3079" y="1641"/>
                  </a:lnTo>
                  <a:lnTo>
                    <a:pt x="3088" y="1646"/>
                  </a:lnTo>
                  <a:lnTo>
                    <a:pt x="3074" y="1700"/>
                  </a:lnTo>
                  <a:close/>
                  <a:moveTo>
                    <a:pt x="593" y="1579"/>
                  </a:moveTo>
                  <a:lnTo>
                    <a:pt x="593" y="1607"/>
                  </a:lnTo>
                  <a:lnTo>
                    <a:pt x="537" y="1607"/>
                  </a:lnTo>
                  <a:lnTo>
                    <a:pt x="537" y="1551"/>
                  </a:lnTo>
                  <a:lnTo>
                    <a:pt x="593" y="1551"/>
                  </a:lnTo>
                  <a:lnTo>
                    <a:pt x="593" y="1579"/>
                  </a:lnTo>
                  <a:close/>
                  <a:moveTo>
                    <a:pt x="975" y="1639"/>
                  </a:moveTo>
                  <a:lnTo>
                    <a:pt x="1030" y="1639"/>
                  </a:lnTo>
                  <a:lnTo>
                    <a:pt x="1030" y="1738"/>
                  </a:lnTo>
                  <a:lnTo>
                    <a:pt x="1030" y="1860"/>
                  </a:lnTo>
                  <a:lnTo>
                    <a:pt x="975" y="1860"/>
                  </a:lnTo>
                  <a:lnTo>
                    <a:pt x="975" y="1639"/>
                  </a:lnTo>
                  <a:close/>
                  <a:moveTo>
                    <a:pt x="1030" y="1579"/>
                  </a:moveTo>
                  <a:lnTo>
                    <a:pt x="1030" y="1607"/>
                  </a:lnTo>
                  <a:lnTo>
                    <a:pt x="975" y="1607"/>
                  </a:lnTo>
                  <a:lnTo>
                    <a:pt x="975" y="1551"/>
                  </a:lnTo>
                  <a:lnTo>
                    <a:pt x="1030" y="1551"/>
                  </a:lnTo>
                  <a:lnTo>
                    <a:pt x="1030" y="1579"/>
                  </a:lnTo>
                  <a:close/>
                  <a:moveTo>
                    <a:pt x="2539" y="2042"/>
                  </a:moveTo>
                  <a:lnTo>
                    <a:pt x="2539" y="2042"/>
                  </a:lnTo>
                  <a:lnTo>
                    <a:pt x="2534" y="2038"/>
                  </a:lnTo>
                  <a:lnTo>
                    <a:pt x="2528" y="2033"/>
                  </a:lnTo>
                  <a:lnTo>
                    <a:pt x="2523" y="2030"/>
                  </a:lnTo>
                  <a:lnTo>
                    <a:pt x="2516" y="2027"/>
                  </a:lnTo>
                  <a:lnTo>
                    <a:pt x="2511" y="2025"/>
                  </a:lnTo>
                  <a:lnTo>
                    <a:pt x="2504" y="2024"/>
                  </a:lnTo>
                  <a:lnTo>
                    <a:pt x="2490" y="2021"/>
                  </a:lnTo>
                  <a:lnTo>
                    <a:pt x="2490" y="2021"/>
                  </a:lnTo>
                  <a:lnTo>
                    <a:pt x="2480" y="2022"/>
                  </a:lnTo>
                  <a:lnTo>
                    <a:pt x="2471" y="2024"/>
                  </a:lnTo>
                  <a:lnTo>
                    <a:pt x="2462" y="2027"/>
                  </a:lnTo>
                  <a:lnTo>
                    <a:pt x="2453" y="2030"/>
                  </a:lnTo>
                  <a:lnTo>
                    <a:pt x="2446" y="2035"/>
                  </a:lnTo>
                  <a:lnTo>
                    <a:pt x="2439" y="2039"/>
                  </a:lnTo>
                  <a:lnTo>
                    <a:pt x="2432" y="2046"/>
                  </a:lnTo>
                  <a:lnTo>
                    <a:pt x="2426" y="2052"/>
                  </a:lnTo>
                  <a:lnTo>
                    <a:pt x="2421" y="2060"/>
                  </a:lnTo>
                  <a:lnTo>
                    <a:pt x="2416" y="2069"/>
                  </a:lnTo>
                  <a:lnTo>
                    <a:pt x="2413" y="2078"/>
                  </a:lnTo>
                  <a:lnTo>
                    <a:pt x="2409" y="2089"/>
                  </a:lnTo>
                  <a:lnTo>
                    <a:pt x="2406" y="2099"/>
                  </a:lnTo>
                  <a:lnTo>
                    <a:pt x="2405" y="2111"/>
                  </a:lnTo>
                  <a:lnTo>
                    <a:pt x="2404" y="2123"/>
                  </a:lnTo>
                  <a:lnTo>
                    <a:pt x="2403" y="2136"/>
                  </a:lnTo>
                  <a:lnTo>
                    <a:pt x="2403" y="2136"/>
                  </a:lnTo>
                  <a:lnTo>
                    <a:pt x="2404" y="2149"/>
                  </a:lnTo>
                  <a:lnTo>
                    <a:pt x="2405" y="2161"/>
                  </a:lnTo>
                  <a:lnTo>
                    <a:pt x="2406" y="2174"/>
                  </a:lnTo>
                  <a:lnTo>
                    <a:pt x="2409" y="2186"/>
                  </a:lnTo>
                  <a:lnTo>
                    <a:pt x="2411" y="2196"/>
                  </a:lnTo>
                  <a:lnTo>
                    <a:pt x="2416" y="2206"/>
                  </a:lnTo>
                  <a:lnTo>
                    <a:pt x="2420" y="2214"/>
                  </a:lnTo>
                  <a:lnTo>
                    <a:pt x="2426" y="2222"/>
                  </a:lnTo>
                  <a:lnTo>
                    <a:pt x="2431" y="2230"/>
                  </a:lnTo>
                  <a:lnTo>
                    <a:pt x="2438" y="2235"/>
                  </a:lnTo>
                  <a:lnTo>
                    <a:pt x="2445" y="2241"/>
                  </a:lnTo>
                  <a:lnTo>
                    <a:pt x="2452" y="2245"/>
                  </a:lnTo>
                  <a:lnTo>
                    <a:pt x="2461" y="2250"/>
                  </a:lnTo>
                  <a:lnTo>
                    <a:pt x="2470" y="2252"/>
                  </a:lnTo>
                  <a:lnTo>
                    <a:pt x="2479" y="2253"/>
                  </a:lnTo>
                  <a:lnTo>
                    <a:pt x="2489" y="2254"/>
                  </a:lnTo>
                  <a:lnTo>
                    <a:pt x="2489" y="2254"/>
                  </a:lnTo>
                  <a:lnTo>
                    <a:pt x="2495" y="2253"/>
                  </a:lnTo>
                  <a:lnTo>
                    <a:pt x="2503" y="2252"/>
                  </a:lnTo>
                  <a:lnTo>
                    <a:pt x="2510" y="2251"/>
                  </a:lnTo>
                  <a:lnTo>
                    <a:pt x="2515" y="2249"/>
                  </a:lnTo>
                  <a:lnTo>
                    <a:pt x="2522" y="2245"/>
                  </a:lnTo>
                  <a:lnTo>
                    <a:pt x="2528" y="2242"/>
                  </a:lnTo>
                  <a:lnTo>
                    <a:pt x="2534" y="2238"/>
                  </a:lnTo>
                  <a:lnTo>
                    <a:pt x="2539" y="2232"/>
                  </a:lnTo>
                  <a:lnTo>
                    <a:pt x="2539" y="2249"/>
                  </a:lnTo>
                  <a:lnTo>
                    <a:pt x="2595" y="2249"/>
                  </a:lnTo>
                  <a:lnTo>
                    <a:pt x="2595" y="1934"/>
                  </a:lnTo>
                  <a:lnTo>
                    <a:pt x="2539" y="1962"/>
                  </a:lnTo>
                  <a:lnTo>
                    <a:pt x="2539" y="2042"/>
                  </a:lnTo>
                  <a:close/>
                  <a:moveTo>
                    <a:pt x="2501" y="2203"/>
                  </a:moveTo>
                  <a:lnTo>
                    <a:pt x="2501" y="2203"/>
                  </a:lnTo>
                  <a:lnTo>
                    <a:pt x="2493" y="2202"/>
                  </a:lnTo>
                  <a:lnTo>
                    <a:pt x="2487" y="2200"/>
                  </a:lnTo>
                  <a:lnTo>
                    <a:pt x="2479" y="2197"/>
                  </a:lnTo>
                  <a:lnTo>
                    <a:pt x="2472" y="2190"/>
                  </a:lnTo>
                  <a:lnTo>
                    <a:pt x="2467" y="2181"/>
                  </a:lnTo>
                  <a:lnTo>
                    <a:pt x="2462" y="2169"/>
                  </a:lnTo>
                  <a:lnTo>
                    <a:pt x="2460" y="2154"/>
                  </a:lnTo>
                  <a:lnTo>
                    <a:pt x="2459" y="2134"/>
                  </a:lnTo>
                  <a:lnTo>
                    <a:pt x="2459" y="2134"/>
                  </a:lnTo>
                  <a:lnTo>
                    <a:pt x="2460" y="2117"/>
                  </a:lnTo>
                  <a:lnTo>
                    <a:pt x="2462" y="2103"/>
                  </a:lnTo>
                  <a:lnTo>
                    <a:pt x="2467" y="2092"/>
                  </a:lnTo>
                  <a:lnTo>
                    <a:pt x="2472" y="2084"/>
                  </a:lnTo>
                  <a:lnTo>
                    <a:pt x="2479" y="2079"/>
                  </a:lnTo>
                  <a:lnTo>
                    <a:pt x="2485" y="2074"/>
                  </a:lnTo>
                  <a:lnTo>
                    <a:pt x="2493" y="2073"/>
                  </a:lnTo>
                  <a:lnTo>
                    <a:pt x="2500" y="2072"/>
                  </a:lnTo>
                  <a:lnTo>
                    <a:pt x="2500" y="2072"/>
                  </a:lnTo>
                  <a:lnTo>
                    <a:pt x="2507" y="2073"/>
                  </a:lnTo>
                  <a:lnTo>
                    <a:pt x="2514" y="2074"/>
                  </a:lnTo>
                  <a:lnTo>
                    <a:pt x="2520" y="2076"/>
                  </a:lnTo>
                  <a:lnTo>
                    <a:pt x="2525" y="2080"/>
                  </a:lnTo>
                  <a:lnTo>
                    <a:pt x="2530" y="2083"/>
                  </a:lnTo>
                  <a:lnTo>
                    <a:pt x="2534" y="2086"/>
                  </a:lnTo>
                  <a:lnTo>
                    <a:pt x="2539" y="2094"/>
                  </a:lnTo>
                  <a:lnTo>
                    <a:pt x="2539" y="2181"/>
                  </a:lnTo>
                  <a:lnTo>
                    <a:pt x="2539" y="2181"/>
                  </a:lnTo>
                  <a:lnTo>
                    <a:pt x="2533" y="2189"/>
                  </a:lnTo>
                  <a:lnTo>
                    <a:pt x="2525" y="2196"/>
                  </a:lnTo>
                  <a:lnTo>
                    <a:pt x="2520" y="2199"/>
                  </a:lnTo>
                  <a:lnTo>
                    <a:pt x="2514" y="2201"/>
                  </a:lnTo>
                  <a:lnTo>
                    <a:pt x="2507" y="2202"/>
                  </a:lnTo>
                  <a:lnTo>
                    <a:pt x="2501" y="2203"/>
                  </a:lnTo>
                  <a:lnTo>
                    <a:pt x="2501" y="2203"/>
                  </a:lnTo>
                  <a:close/>
                  <a:moveTo>
                    <a:pt x="672" y="2089"/>
                  </a:moveTo>
                  <a:lnTo>
                    <a:pt x="672" y="2089"/>
                  </a:lnTo>
                  <a:lnTo>
                    <a:pt x="664" y="2084"/>
                  </a:lnTo>
                  <a:lnTo>
                    <a:pt x="656" y="2080"/>
                  </a:lnTo>
                  <a:lnTo>
                    <a:pt x="646" y="2078"/>
                  </a:lnTo>
                  <a:lnTo>
                    <a:pt x="636" y="2076"/>
                  </a:lnTo>
                  <a:lnTo>
                    <a:pt x="636" y="2076"/>
                  </a:lnTo>
                  <a:lnTo>
                    <a:pt x="627" y="2078"/>
                  </a:lnTo>
                  <a:lnTo>
                    <a:pt x="618" y="2080"/>
                  </a:lnTo>
                  <a:lnTo>
                    <a:pt x="611" y="2084"/>
                  </a:lnTo>
                  <a:lnTo>
                    <a:pt x="606" y="2090"/>
                  </a:lnTo>
                  <a:lnTo>
                    <a:pt x="601" y="2096"/>
                  </a:lnTo>
                  <a:lnTo>
                    <a:pt x="599" y="2105"/>
                  </a:lnTo>
                  <a:lnTo>
                    <a:pt x="597" y="2116"/>
                  </a:lnTo>
                  <a:lnTo>
                    <a:pt x="596" y="2128"/>
                  </a:lnTo>
                  <a:lnTo>
                    <a:pt x="596" y="2249"/>
                  </a:lnTo>
                  <a:lnTo>
                    <a:pt x="542" y="2249"/>
                  </a:lnTo>
                  <a:lnTo>
                    <a:pt x="542" y="2027"/>
                  </a:lnTo>
                  <a:lnTo>
                    <a:pt x="596" y="2027"/>
                  </a:lnTo>
                  <a:lnTo>
                    <a:pt x="596" y="2046"/>
                  </a:lnTo>
                  <a:lnTo>
                    <a:pt x="596" y="2046"/>
                  </a:lnTo>
                  <a:lnTo>
                    <a:pt x="601" y="2040"/>
                  </a:lnTo>
                  <a:lnTo>
                    <a:pt x="607" y="2035"/>
                  </a:lnTo>
                  <a:lnTo>
                    <a:pt x="613" y="2031"/>
                  </a:lnTo>
                  <a:lnTo>
                    <a:pt x="619" y="2028"/>
                  </a:lnTo>
                  <a:lnTo>
                    <a:pt x="625" y="2025"/>
                  </a:lnTo>
                  <a:lnTo>
                    <a:pt x="631" y="2024"/>
                  </a:lnTo>
                  <a:lnTo>
                    <a:pt x="639" y="2022"/>
                  </a:lnTo>
                  <a:lnTo>
                    <a:pt x="646" y="2021"/>
                  </a:lnTo>
                  <a:lnTo>
                    <a:pt x="646" y="2021"/>
                  </a:lnTo>
                  <a:lnTo>
                    <a:pt x="657" y="2022"/>
                  </a:lnTo>
                  <a:lnTo>
                    <a:pt x="668" y="2026"/>
                  </a:lnTo>
                  <a:lnTo>
                    <a:pt x="679" y="2030"/>
                  </a:lnTo>
                  <a:lnTo>
                    <a:pt x="688" y="2036"/>
                  </a:lnTo>
                  <a:lnTo>
                    <a:pt x="672" y="2089"/>
                  </a:lnTo>
                  <a:close/>
                  <a:moveTo>
                    <a:pt x="241" y="2027"/>
                  </a:moveTo>
                  <a:lnTo>
                    <a:pt x="295" y="2027"/>
                  </a:lnTo>
                  <a:lnTo>
                    <a:pt x="232" y="2249"/>
                  </a:lnTo>
                  <a:lnTo>
                    <a:pt x="184" y="2249"/>
                  </a:lnTo>
                  <a:lnTo>
                    <a:pt x="160" y="2157"/>
                  </a:lnTo>
                  <a:lnTo>
                    <a:pt x="160" y="2157"/>
                  </a:lnTo>
                  <a:lnTo>
                    <a:pt x="148" y="2108"/>
                  </a:lnTo>
                  <a:lnTo>
                    <a:pt x="148" y="2108"/>
                  </a:lnTo>
                  <a:lnTo>
                    <a:pt x="142" y="2132"/>
                  </a:lnTo>
                  <a:lnTo>
                    <a:pt x="136" y="2158"/>
                  </a:lnTo>
                  <a:lnTo>
                    <a:pt x="110" y="2249"/>
                  </a:lnTo>
                  <a:lnTo>
                    <a:pt x="63" y="2249"/>
                  </a:lnTo>
                  <a:lnTo>
                    <a:pt x="63" y="2247"/>
                  </a:lnTo>
                  <a:lnTo>
                    <a:pt x="0" y="2027"/>
                  </a:lnTo>
                  <a:lnTo>
                    <a:pt x="57" y="2027"/>
                  </a:lnTo>
                  <a:lnTo>
                    <a:pt x="77" y="2110"/>
                  </a:lnTo>
                  <a:lnTo>
                    <a:pt x="77" y="2110"/>
                  </a:lnTo>
                  <a:lnTo>
                    <a:pt x="83" y="2136"/>
                  </a:lnTo>
                  <a:lnTo>
                    <a:pt x="88" y="2164"/>
                  </a:lnTo>
                  <a:lnTo>
                    <a:pt x="88" y="2164"/>
                  </a:lnTo>
                  <a:lnTo>
                    <a:pt x="95" y="2136"/>
                  </a:lnTo>
                  <a:lnTo>
                    <a:pt x="102" y="2108"/>
                  </a:lnTo>
                  <a:lnTo>
                    <a:pt x="125" y="2027"/>
                  </a:lnTo>
                  <a:lnTo>
                    <a:pt x="172" y="2027"/>
                  </a:lnTo>
                  <a:lnTo>
                    <a:pt x="195" y="2108"/>
                  </a:lnTo>
                  <a:lnTo>
                    <a:pt x="195" y="2108"/>
                  </a:lnTo>
                  <a:lnTo>
                    <a:pt x="202" y="2135"/>
                  </a:lnTo>
                  <a:lnTo>
                    <a:pt x="209" y="2165"/>
                  </a:lnTo>
                  <a:lnTo>
                    <a:pt x="209" y="2165"/>
                  </a:lnTo>
                  <a:lnTo>
                    <a:pt x="213" y="2139"/>
                  </a:lnTo>
                  <a:lnTo>
                    <a:pt x="220" y="2108"/>
                  </a:lnTo>
                  <a:lnTo>
                    <a:pt x="241" y="2027"/>
                  </a:lnTo>
                  <a:close/>
                  <a:moveTo>
                    <a:pt x="406" y="2021"/>
                  </a:moveTo>
                  <a:lnTo>
                    <a:pt x="406" y="2021"/>
                  </a:lnTo>
                  <a:lnTo>
                    <a:pt x="396" y="2022"/>
                  </a:lnTo>
                  <a:lnTo>
                    <a:pt x="385" y="2024"/>
                  </a:lnTo>
                  <a:lnTo>
                    <a:pt x="375" y="2027"/>
                  </a:lnTo>
                  <a:lnTo>
                    <a:pt x="366" y="2030"/>
                  </a:lnTo>
                  <a:lnTo>
                    <a:pt x="358" y="2035"/>
                  </a:lnTo>
                  <a:lnTo>
                    <a:pt x="349" y="2040"/>
                  </a:lnTo>
                  <a:lnTo>
                    <a:pt x="341" y="2047"/>
                  </a:lnTo>
                  <a:lnTo>
                    <a:pt x="334" y="2054"/>
                  </a:lnTo>
                  <a:lnTo>
                    <a:pt x="328" y="2062"/>
                  </a:lnTo>
                  <a:lnTo>
                    <a:pt x="322" y="2071"/>
                  </a:lnTo>
                  <a:lnTo>
                    <a:pt x="317" y="2081"/>
                  </a:lnTo>
                  <a:lnTo>
                    <a:pt x="313" y="2091"/>
                  </a:lnTo>
                  <a:lnTo>
                    <a:pt x="310" y="2102"/>
                  </a:lnTo>
                  <a:lnTo>
                    <a:pt x="308" y="2113"/>
                  </a:lnTo>
                  <a:lnTo>
                    <a:pt x="306" y="2125"/>
                  </a:lnTo>
                  <a:lnTo>
                    <a:pt x="306" y="2138"/>
                  </a:lnTo>
                  <a:lnTo>
                    <a:pt x="306" y="2138"/>
                  </a:lnTo>
                  <a:lnTo>
                    <a:pt x="306" y="2150"/>
                  </a:lnTo>
                  <a:lnTo>
                    <a:pt x="308" y="2163"/>
                  </a:lnTo>
                  <a:lnTo>
                    <a:pt x="310" y="2174"/>
                  </a:lnTo>
                  <a:lnTo>
                    <a:pt x="313" y="2185"/>
                  </a:lnTo>
                  <a:lnTo>
                    <a:pt x="317" y="2194"/>
                  </a:lnTo>
                  <a:lnTo>
                    <a:pt x="322" y="2204"/>
                  </a:lnTo>
                  <a:lnTo>
                    <a:pt x="328" y="2213"/>
                  </a:lnTo>
                  <a:lnTo>
                    <a:pt x="334" y="2221"/>
                  </a:lnTo>
                  <a:lnTo>
                    <a:pt x="341" y="2229"/>
                  </a:lnTo>
                  <a:lnTo>
                    <a:pt x="349" y="2235"/>
                  </a:lnTo>
                  <a:lnTo>
                    <a:pt x="358" y="2241"/>
                  </a:lnTo>
                  <a:lnTo>
                    <a:pt x="366" y="2245"/>
                  </a:lnTo>
                  <a:lnTo>
                    <a:pt x="375" y="2249"/>
                  </a:lnTo>
                  <a:lnTo>
                    <a:pt x="385" y="2252"/>
                  </a:lnTo>
                  <a:lnTo>
                    <a:pt x="396" y="2253"/>
                  </a:lnTo>
                  <a:lnTo>
                    <a:pt x="406" y="2254"/>
                  </a:lnTo>
                  <a:lnTo>
                    <a:pt x="406" y="2254"/>
                  </a:lnTo>
                  <a:lnTo>
                    <a:pt x="417" y="2253"/>
                  </a:lnTo>
                  <a:lnTo>
                    <a:pt x="428" y="2252"/>
                  </a:lnTo>
                  <a:lnTo>
                    <a:pt x="438" y="2249"/>
                  </a:lnTo>
                  <a:lnTo>
                    <a:pt x="447" y="2245"/>
                  </a:lnTo>
                  <a:lnTo>
                    <a:pt x="456" y="2241"/>
                  </a:lnTo>
                  <a:lnTo>
                    <a:pt x="465" y="2235"/>
                  </a:lnTo>
                  <a:lnTo>
                    <a:pt x="472" y="2229"/>
                  </a:lnTo>
                  <a:lnTo>
                    <a:pt x="479" y="2221"/>
                  </a:lnTo>
                  <a:lnTo>
                    <a:pt x="486" y="2213"/>
                  </a:lnTo>
                  <a:lnTo>
                    <a:pt x="491" y="2204"/>
                  </a:lnTo>
                  <a:lnTo>
                    <a:pt x="496" y="2194"/>
                  </a:lnTo>
                  <a:lnTo>
                    <a:pt x="500" y="2185"/>
                  </a:lnTo>
                  <a:lnTo>
                    <a:pt x="503" y="2174"/>
                  </a:lnTo>
                  <a:lnTo>
                    <a:pt x="505" y="2163"/>
                  </a:lnTo>
                  <a:lnTo>
                    <a:pt x="508" y="2150"/>
                  </a:lnTo>
                  <a:lnTo>
                    <a:pt x="508" y="2138"/>
                  </a:lnTo>
                  <a:lnTo>
                    <a:pt x="508" y="2138"/>
                  </a:lnTo>
                  <a:lnTo>
                    <a:pt x="508" y="2125"/>
                  </a:lnTo>
                  <a:lnTo>
                    <a:pt x="505" y="2113"/>
                  </a:lnTo>
                  <a:lnTo>
                    <a:pt x="503" y="2102"/>
                  </a:lnTo>
                  <a:lnTo>
                    <a:pt x="500" y="2091"/>
                  </a:lnTo>
                  <a:lnTo>
                    <a:pt x="496" y="2081"/>
                  </a:lnTo>
                  <a:lnTo>
                    <a:pt x="491" y="2071"/>
                  </a:lnTo>
                  <a:lnTo>
                    <a:pt x="486" y="2062"/>
                  </a:lnTo>
                  <a:lnTo>
                    <a:pt x="479" y="2054"/>
                  </a:lnTo>
                  <a:lnTo>
                    <a:pt x="472" y="2047"/>
                  </a:lnTo>
                  <a:lnTo>
                    <a:pt x="465" y="2040"/>
                  </a:lnTo>
                  <a:lnTo>
                    <a:pt x="456" y="2035"/>
                  </a:lnTo>
                  <a:lnTo>
                    <a:pt x="447" y="2030"/>
                  </a:lnTo>
                  <a:lnTo>
                    <a:pt x="438" y="2027"/>
                  </a:lnTo>
                  <a:lnTo>
                    <a:pt x="428" y="2024"/>
                  </a:lnTo>
                  <a:lnTo>
                    <a:pt x="417" y="2022"/>
                  </a:lnTo>
                  <a:lnTo>
                    <a:pt x="406" y="2021"/>
                  </a:lnTo>
                  <a:lnTo>
                    <a:pt x="406" y="2021"/>
                  </a:lnTo>
                  <a:close/>
                  <a:moveTo>
                    <a:pt x="406" y="2202"/>
                  </a:moveTo>
                  <a:lnTo>
                    <a:pt x="406" y="2202"/>
                  </a:lnTo>
                  <a:lnTo>
                    <a:pt x="396" y="2201"/>
                  </a:lnTo>
                  <a:lnTo>
                    <a:pt x="387" y="2198"/>
                  </a:lnTo>
                  <a:lnTo>
                    <a:pt x="381" y="2192"/>
                  </a:lnTo>
                  <a:lnTo>
                    <a:pt x="374" y="2185"/>
                  </a:lnTo>
                  <a:lnTo>
                    <a:pt x="369" y="2176"/>
                  </a:lnTo>
                  <a:lnTo>
                    <a:pt x="364" y="2165"/>
                  </a:lnTo>
                  <a:lnTo>
                    <a:pt x="362" y="2151"/>
                  </a:lnTo>
                  <a:lnTo>
                    <a:pt x="362" y="2138"/>
                  </a:lnTo>
                  <a:lnTo>
                    <a:pt x="362" y="2138"/>
                  </a:lnTo>
                  <a:lnTo>
                    <a:pt x="362" y="2124"/>
                  </a:lnTo>
                  <a:lnTo>
                    <a:pt x="364" y="2111"/>
                  </a:lnTo>
                  <a:lnTo>
                    <a:pt x="369" y="2101"/>
                  </a:lnTo>
                  <a:lnTo>
                    <a:pt x="374" y="2091"/>
                  </a:lnTo>
                  <a:lnTo>
                    <a:pt x="381" y="2083"/>
                  </a:lnTo>
                  <a:lnTo>
                    <a:pt x="387" y="2078"/>
                  </a:lnTo>
                  <a:lnTo>
                    <a:pt x="396" y="2074"/>
                  </a:lnTo>
                  <a:lnTo>
                    <a:pt x="406" y="2073"/>
                  </a:lnTo>
                  <a:lnTo>
                    <a:pt x="406" y="2073"/>
                  </a:lnTo>
                  <a:lnTo>
                    <a:pt x="416" y="2074"/>
                  </a:lnTo>
                  <a:lnTo>
                    <a:pt x="425" y="2078"/>
                  </a:lnTo>
                  <a:lnTo>
                    <a:pt x="433" y="2083"/>
                  </a:lnTo>
                  <a:lnTo>
                    <a:pt x="439" y="2091"/>
                  </a:lnTo>
                  <a:lnTo>
                    <a:pt x="445" y="2101"/>
                  </a:lnTo>
                  <a:lnTo>
                    <a:pt x="448" y="2111"/>
                  </a:lnTo>
                  <a:lnTo>
                    <a:pt x="450" y="2124"/>
                  </a:lnTo>
                  <a:lnTo>
                    <a:pt x="451" y="2138"/>
                  </a:lnTo>
                  <a:lnTo>
                    <a:pt x="451" y="2138"/>
                  </a:lnTo>
                  <a:lnTo>
                    <a:pt x="450" y="2151"/>
                  </a:lnTo>
                  <a:lnTo>
                    <a:pt x="448" y="2165"/>
                  </a:lnTo>
                  <a:lnTo>
                    <a:pt x="445" y="2176"/>
                  </a:lnTo>
                  <a:lnTo>
                    <a:pt x="439" y="2185"/>
                  </a:lnTo>
                  <a:lnTo>
                    <a:pt x="433" y="2192"/>
                  </a:lnTo>
                  <a:lnTo>
                    <a:pt x="425" y="2198"/>
                  </a:lnTo>
                  <a:lnTo>
                    <a:pt x="416" y="2201"/>
                  </a:lnTo>
                  <a:lnTo>
                    <a:pt x="406" y="2202"/>
                  </a:lnTo>
                  <a:lnTo>
                    <a:pt x="406" y="2202"/>
                  </a:lnTo>
                  <a:close/>
                  <a:moveTo>
                    <a:pt x="2269" y="2089"/>
                  </a:moveTo>
                  <a:lnTo>
                    <a:pt x="2269" y="2089"/>
                  </a:lnTo>
                  <a:lnTo>
                    <a:pt x="2260" y="2084"/>
                  </a:lnTo>
                  <a:lnTo>
                    <a:pt x="2251" y="2080"/>
                  </a:lnTo>
                  <a:lnTo>
                    <a:pt x="2242" y="2078"/>
                  </a:lnTo>
                  <a:lnTo>
                    <a:pt x="2233" y="2076"/>
                  </a:lnTo>
                  <a:lnTo>
                    <a:pt x="2233" y="2076"/>
                  </a:lnTo>
                  <a:lnTo>
                    <a:pt x="2223" y="2078"/>
                  </a:lnTo>
                  <a:lnTo>
                    <a:pt x="2215" y="2080"/>
                  </a:lnTo>
                  <a:lnTo>
                    <a:pt x="2208" y="2084"/>
                  </a:lnTo>
                  <a:lnTo>
                    <a:pt x="2203" y="2090"/>
                  </a:lnTo>
                  <a:lnTo>
                    <a:pt x="2198" y="2096"/>
                  </a:lnTo>
                  <a:lnTo>
                    <a:pt x="2195" y="2105"/>
                  </a:lnTo>
                  <a:lnTo>
                    <a:pt x="2193" y="2116"/>
                  </a:lnTo>
                  <a:lnTo>
                    <a:pt x="2193" y="2128"/>
                  </a:lnTo>
                  <a:lnTo>
                    <a:pt x="2193" y="2249"/>
                  </a:lnTo>
                  <a:lnTo>
                    <a:pt x="2138" y="2249"/>
                  </a:lnTo>
                  <a:lnTo>
                    <a:pt x="2138" y="2027"/>
                  </a:lnTo>
                  <a:lnTo>
                    <a:pt x="2193" y="2027"/>
                  </a:lnTo>
                  <a:lnTo>
                    <a:pt x="2193" y="2046"/>
                  </a:lnTo>
                  <a:lnTo>
                    <a:pt x="2193" y="2046"/>
                  </a:lnTo>
                  <a:lnTo>
                    <a:pt x="2197" y="2040"/>
                  </a:lnTo>
                  <a:lnTo>
                    <a:pt x="2203" y="2035"/>
                  </a:lnTo>
                  <a:lnTo>
                    <a:pt x="2208" y="2031"/>
                  </a:lnTo>
                  <a:lnTo>
                    <a:pt x="2215" y="2028"/>
                  </a:lnTo>
                  <a:lnTo>
                    <a:pt x="2222" y="2025"/>
                  </a:lnTo>
                  <a:lnTo>
                    <a:pt x="2228" y="2024"/>
                  </a:lnTo>
                  <a:lnTo>
                    <a:pt x="2235" y="2022"/>
                  </a:lnTo>
                  <a:lnTo>
                    <a:pt x="2242" y="2021"/>
                  </a:lnTo>
                  <a:lnTo>
                    <a:pt x="2242" y="2021"/>
                  </a:lnTo>
                  <a:lnTo>
                    <a:pt x="2253" y="2022"/>
                  </a:lnTo>
                  <a:lnTo>
                    <a:pt x="2264" y="2026"/>
                  </a:lnTo>
                  <a:lnTo>
                    <a:pt x="2275" y="2030"/>
                  </a:lnTo>
                  <a:lnTo>
                    <a:pt x="2283" y="2036"/>
                  </a:lnTo>
                  <a:lnTo>
                    <a:pt x="2269" y="2089"/>
                  </a:lnTo>
                  <a:close/>
                  <a:moveTo>
                    <a:pt x="1836" y="2027"/>
                  </a:moveTo>
                  <a:lnTo>
                    <a:pt x="1891" y="2027"/>
                  </a:lnTo>
                  <a:lnTo>
                    <a:pt x="1828" y="2249"/>
                  </a:lnTo>
                  <a:lnTo>
                    <a:pt x="1780" y="2249"/>
                  </a:lnTo>
                  <a:lnTo>
                    <a:pt x="1756" y="2157"/>
                  </a:lnTo>
                  <a:lnTo>
                    <a:pt x="1756" y="2157"/>
                  </a:lnTo>
                  <a:lnTo>
                    <a:pt x="1744" y="2108"/>
                  </a:lnTo>
                  <a:lnTo>
                    <a:pt x="1744" y="2108"/>
                  </a:lnTo>
                  <a:lnTo>
                    <a:pt x="1738" y="2132"/>
                  </a:lnTo>
                  <a:lnTo>
                    <a:pt x="1732" y="2158"/>
                  </a:lnTo>
                  <a:lnTo>
                    <a:pt x="1707" y="2249"/>
                  </a:lnTo>
                  <a:lnTo>
                    <a:pt x="1660" y="2249"/>
                  </a:lnTo>
                  <a:lnTo>
                    <a:pt x="1659" y="2247"/>
                  </a:lnTo>
                  <a:lnTo>
                    <a:pt x="1597" y="2027"/>
                  </a:lnTo>
                  <a:lnTo>
                    <a:pt x="1653" y="2027"/>
                  </a:lnTo>
                  <a:lnTo>
                    <a:pt x="1674" y="2110"/>
                  </a:lnTo>
                  <a:lnTo>
                    <a:pt x="1674" y="2110"/>
                  </a:lnTo>
                  <a:lnTo>
                    <a:pt x="1680" y="2136"/>
                  </a:lnTo>
                  <a:lnTo>
                    <a:pt x="1685" y="2164"/>
                  </a:lnTo>
                  <a:lnTo>
                    <a:pt x="1685" y="2164"/>
                  </a:lnTo>
                  <a:lnTo>
                    <a:pt x="1691" y="2136"/>
                  </a:lnTo>
                  <a:lnTo>
                    <a:pt x="1699" y="2108"/>
                  </a:lnTo>
                  <a:lnTo>
                    <a:pt x="1722" y="2027"/>
                  </a:lnTo>
                  <a:lnTo>
                    <a:pt x="1768" y="2027"/>
                  </a:lnTo>
                  <a:lnTo>
                    <a:pt x="1791" y="2108"/>
                  </a:lnTo>
                  <a:lnTo>
                    <a:pt x="1791" y="2108"/>
                  </a:lnTo>
                  <a:lnTo>
                    <a:pt x="1798" y="2135"/>
                  </a:lnTo>
                  <a:lnTo>
                    <a:pt x="1804" y="2165"/>
                  </a:lnTo>
                  <a:lnTo>
                    <a:pt x="1804" y="2165"/>
                  </a:lnTo>
                  <a:lnTo>
                    <a:pt x="1810" y="2139"/>
                  </a:lnTo>
                  <a:lnTo>
                    <a:pt x="1817" y="2108"/>
                  </a:lnTo>
                  <a:lnTo>
                    <a:pt x="1836" y="2027"/>
                  </a:lnTo>
                  <a:close/>
                  <a:moveTo>
                    <a:pt x="2002" y="2021"/>
                  </a:moveTo>
                  <a:lnTo>
                    <a:pt x="2002" y="2021"/>
                  </a:lnTo>
                  <a:lnTo>
                    <a:pt x="1992" y="2022"/>
                  </a:lnTo>
                  <a:lnTo>
                    <a:pt x="1981" y="2024"/>
                  </a:lnTo>
                  <a:lnTo>
                    <a:pt x="1971" y="2027"/>
                  </a:lnTo>
                  <a:lnTo>
                    <a:pt x="1962" y="2030"/>
                  </a:lnTo>
                  <a:lnTo>
                    <a:pt x="1953" y="2035"/>
                  </a:lnTo>
                  <a:lnTo>
                    <a:pt x="1945" y="2041"/>
                  </a:lnTo>
                  <a:lnTo>
                    <a:pt x="1937" y="2047"/>
                  </a:lnTo>
                  <a:lnTo>
                    <a:pt x="1930" y="2054"/>
                  </a:lnTo>
                  <a:lnTo>
                    <a:pt x="1924" y="2062"/>
                  </a:lnTo>
                  <a:lnTo>
                    <a:pt x="1918" y="2071"/>
                  </a:lnTo>
                  <a:lnTo>
                    <a:pt x="1913" y="2081"/>
                  </a:lnTo>
                  <a:lnTo>
                    <a:pt x="1909" y="2091"/>
                  </a:lnTo>
                  <a:lnTo>
                    <a:pt x="1906" y="2102"/>
                  </a:lnTo>
                  <a:lnTo>
                    <a:pt x="1903" y="2114"/>
                  </a:lnTo>
                  <a:lnTo>
                    <a:pt x="1902" y="2125"/>
                  </a:lnTo>
                  <a:lnTo>
                    <a:pt x="1902" y="2138"/>
                  </a:lnTo>
                  <a:lnTo>
                    <a:pt x="1902" y="2138"/>
                  </a:lnTo>
                  <a:lnTo>
                    <a:pt x="1902" y="2150"/>
                  </a:lnTo>
                  <a:lnTo>
                    <a:pt x="1903" y="2163"/>
                  </a:lnTo>
                  <a:lnTo>
                    <a:pt x="1906" y="2174"/>
                  </a:lnTo>
                  <a:lnTo>
                    <a:pt x="1909" y="2185"/>
                  </a:lnTo>
                  <a:lnTo>
                    <a:pt x="1913" y="2194"/>
                  </a:lnTo>
                  <a:lnTo>
                    <a:pt x="1918" y="2204"/>
                  </a:lnTo>
                  <a:lnTo>
                    <a:pt x="1924" y="2213"/>
                  </a:lnTo>
                  <a:lnTo>
                    <a:pt x="1930" y="2221"/>
                  </a:lnTo>
                  <a:lnTo>
                    <a:pt x="1937" y="2229"/>
                  </a:lnTo>
                  <a:lnTo>
                    <a:pt x="1945" y="2235"/>
                  </a:lnTo>
                  <a:lnTo>
                    <a:pt x="1953" y="2241"/>
                  </a:lnTo>
                  <a:lnTo>
                    <a:pt x="1962" y="2245"/>
                  </a:lnTo>
                  <a:lnTo>
                    <a:pt x="1971" y="2249"/>
                  </a:lnTo>
                  <a:lnTo>
                    <a:pt x="1981" y="2252"/>
                  </a:lnTo>
                  <a:lnTo>
                    <a:pt x="1992" y="2253"/>
                  </a:lnTo>
                  <a:lnTo>
                    <a:pt x="2002" y="2254"/>
                  </a:lnTo>
                  <a:lnTo>
                    <a:pt x="2002" y="2254"/>
                  </a:lnTo>
                  <a:lnTo>
                    <a:pt x="2013" y="2253"/>
                  </a:lnTo>
                  <a:lnTo>
                    <a:pt x="2024" y="2252"/>
                  </a:lnTo>
                  <a:lnTo>
                    <a:pt x="2034" y="2249"/>
                  </a:lnTo>
                  <a:lnTo>
                    <a:pt x="2043" y="2245"/>
                  </a:lnTo>
                  <a:lnTo>
                    <a:pt x="2052" y="2241"/>
                  </a:lnTo>
                  <a:lnTo>
                    <a:pt x="2061" y="2235"/>
                  </a:lnTo>
                  <a:lnTo>
                    <a:pt x="2068" y="2229"/>
                  </a:lnTo>
                  <a:lnTo>
                    <a:pt x="2075" y="2221"/>
                  </a:lnTo>
                  <a:lnTo>
                    <a:pt x="2081" y="2213"/>
                  </a:lnTo>
                  <a:lnTo>
                    <a:pt x="2087" y="2204"/>
                  </a:lnTo>
                  <a:lnTo>
                    <a:pt x="2091" y="2194"/>
                  </a:lnTo>
                  <a:lnTo>
                    <a:pt x="2096" y="2185"/>
                  </a:lnTo>
                  <a:lnTo>
                    <a:pt x="2099" y="2174"/>
                  </a:lnTo>
                  <a:lnTo>
                    <a:pt x="2101" y="2163"/>
                  </a:lnTo>
                  <a:lnTo>
                    <a:pt x="2104" y="2150"/>
                  </a:lnTo>
                  <a:lnTo>
                    <a:pt x="2104" y="2138"/>
                  </a:lnTo>
                  <a:lnTo>
                    <a:pt x="2104" y="2138"/>
                  </a:lnTo>
                  <a:lnTo>
                    <a:pt x="2104" y="2125"/>
                  </a:lnTo>
                  <a:lnTo>
                    <a:pt x="2101" y="2114"/>
                  </a:lnTo>
                  <a:lnTo>
                    <a:pt x="2099" y="2102"/>
                  </a:lnTo>
                  <a:lnTo>
                    <a:pt x="2096" y="2091"/>
                  </a:lnTo>
                  <a:lnTo>
                    <a:pt x="2091" y="2081"/>
                  </a:lnTo>
                  <a:lnTo>
                    <a:pt x="2087" y="2071"/>
                  </a:lnTo>
                  <a:lnTo>
                    <a:pt x="2081" y="2062"/>
                  </a:lnTo>
                  <a:lnTo>
                    <a:pt x="2075" y="2054"/>
                  </a:lnTo>
                  <a:lnTo>
                    <a:pt x="2068" y="2047"/>
                  </a:lnTo>
                  <a:lnTo>
                    <a:pt x="2061" y="2041"/>
                  </a:lnTo>
                  <a:lnTo>
                    <a:pt x="2052" y="2035"/>
                  </a:lnTo>
                  <a:lnTo>
                    <a:pt x="2043" y="2030"/>
                  </a:lnTo>
                  <a:lnTo>
                    <a:pt x="2034" y="2027"/>
                  </a:lnTo>
                  <a:lnTo>
                    <a:pt x="2024" y="2024"/>
                  </a:lnTo>
                  <a:lnTo>
                    <a:pt x="2013" y="2022"/>
                  </a:lnTo>
                  <a:lnTo>
                    <a:pt x="2002" y="2021"/>
                  </a:lnTo>
                  <a:lnTo>
                    <a:pt x="2002" y="2021"/>
                  </a:lnTo>
                  <a:close/>
                  <a:moveTo>
                    <a:pt x="2002" y="2202"/>
                  </a:moveTo>
                  <a:lnTo>
                    <a:pt x="2002" y="2202"/>
                  </a:lnTo>
                  <a:lnTo>
                    <a:pt x="1992" y="2201"/>
                  </a:lnTo>
                  <a:lnTo>
                    <a:pt x="1984" y="2198"/>
                  </a:lnTo>
                  <a:lnTo>
                    <a:pt x="1977" y="2192"/>
                  </a:lnTo>
                  <a:lnTo>
                    <a:pt x="1970" y="2185"/>
                  </a:lnTo>
                  <a:lnTo>
                    <a:pt x="1964" y="2176"/>
                  </a:lnTo>
                  <a:lnTo>
                    <a:pt x="1960" y="2165"/>
                  </a:lnTo>
                  <a:lnTo>
                    <a:pt x="1958" y="2151"/>
                  </a:lnTo>
                  <a:lnTo>
                    <a:pt x="1958" y="2138"/>
                  </a:lnTo>
                  <a:lnTo>
                    <a:pt x="1958" y="2138"/>
                  </a:lnTo>
                  <a:lnTo>
                    <a:pt x="1958" y="2124"/>
                  </a:lnTo>
                  <a:lnTo>
                    <a:pt x="1960" y="2112"/>
                  </a:lnTo>
                  <a:lnTo>
                    <a:pt x="1964" y="2101"/>
                  </a:lnTo>
                  <a:lnTo>
                    <a:pt x="1970" y="2091"/>
                  </a:lnTo>
                  <a:lnTo>
                    <a:pt x="1977" y="2083"/>
                  </a:lnTo>
                  <a:lnTo>
                    <a:pt x="1984" y="2078"/>
                  </a:lnTo>
                  <a:lnTo>
                    <a:pt x="1992" y="2074"/>
                  </a:lnTo>
                  <a:lnTo>
                    <a:pt x="2002" y="2073"/>
                  </a:lnTo>
                  <a:lnTo>
                    <a:pt x="2002" y="2073"/>
                  </a:lnTo>
                  <a:lnTo>
                    <a:pt x="2012" y="2074"/>
                  </a:lnTo>
                  <a:lnTo>
                    <a:pt x="2021" y="2078"/>
                  </a:lnTo>
                  <a:lnTo>
                    <a:pt x="2029" y="2083"/>
                  </a:lnTo>
                  <a:lnTo>
                    <a:pt x="2035" y="2091"/>
                  </a:lnTo>
                  <a:lnTo>
                    <a:pt x="2041" y="2101"/>
                  </a:lnTo>
                  <a:lnTo>
                    <a:pt x="2044" y="2112"/>
                  </a:lnTo>
                  <a:lnTo>
                    <a:pt x="2046" y="2124"/>
                  </a:lnTo>
                  <a:lnTo>
                    <a:pt x="2047" y="2138"/>
                  </a:lnTo>
                  <a:lnTo>
                    <a:pt x="2047" y="2138"/>
                  </a:lnTo>
                  <a:lnTo>
                    <a:pt x="2046" y="2151"/>
                  </a:lnTo>
                  <a:lnTo>
                    <a:pt x="2044" y="2165"/>
                  </a:lnTo>
                  <a:lnTo>
                    <a:pt x="2041" y="2176"/>
                  </a:lnTo>
                  <a:lnTo>
                    <a:pt x="2035" y="2185"/>
                  </a:lnTo>
                  <a:lnTo>
                    <a:pt x="2029" y="2192"/>
                  </a:lnTo>
                  <a:lnTo>
                    <a:pt x="2021" y="2198"/>
                  </a:lnTo>
                  <a:lnTo>
                    <a:pt x="2012" y="2201"/>
                  </a:lnTo>
                  <a:lnTo>
                    <a:pt x="2002" y="2202"/>
                  </a:lnTo>
                  <a:lnTo>
                    <a:pt x="2002" y="2202"/>
                  </a:lnTo>
                  <a:close/>
                  <a:moveTo>
                    <a:pt x="837" y="2100"/>
                  </a:moveTo>
                  <a:lnTo>
                    <a:pt x="904" y="2249"/>
                  </a:lnTo>
                  <a:lnTo>
                    <a:pt x="843" y="2249"/>
                  </a:lnTo>
                  <a:lnTo>
                    <a:pt x="797" y="2146"/>
                  </a:lnTo>
                  <a:lnTo>
                    <a:pt x="767" y="2182"/>
                  </a:lnTo>
                  <a:lnTo>
                    <a:pt x="767" y="2249"/>
                  </a:lnTo>
                  <a:lnTo>
                    <a:pt x="713" y="2249"/>
                  </a:lnTo>
                  <a:lnTo>
                    <a:pt x="713" y="1962"/>
                  </a:lnTo>
                  <a:lnTo>
                    <a:pt x="767" y="1934"/>
                  </a:lnTo>
                  <a:lnTo>
                    <a:pt x="767" y="2112"/>
                  </a:lnTo>
                  <a:lnTo>
                    <a:pt x="767" y="2112"/>
                  </a:lnTo>
                  <a:lnTo>
                    <a:pt x="788" y="2083"/>
                  </a:lnTo>
                  <a:lnTo>
                    <a:pt x="832" y="2027"/>
                  </a:lnTo>
                  <a:lnTo>
                    <a:pt x="896" y="2027"/>
                  </a:lnTo>
                  <a:lnTo>
                    <a:pt x="837" y="2100"/>
                  </a:lnTo>
                  <a:close/>
                  <a:moveTo>
                    <a:pt x="1097" y="2249"/>
                  </a:moveTo>
                  <a:lnTo>
                    <a:pt x="1042" y="2249"/>
                  </a:lnTo>
                  <a:lnTo>
                    <a:pt x="1042" y="2027"/>
                  </a:lnTo>
                  <a:lnTo>
                    <a:pt x="1097" y="2027"/>
                  </a:lnTo>
                  <a:lnTo>
                    <a:pt x="1097" y="2046"/>
                  </a:lnTo>
                  <a:lnTo>
                    <a:pt x="1097" y="2046"/>
                  </a:lnTo>
                  <a:lnTo>
                    <a:pt x="1103" y="2040"/>
                  </a:lnTo>
                  <a:lnTo>
                    <a:pt x="1108" y="2036"/>
                  </a:lnTo>
                  <a:lnTo>
                    <a:pt x="1115" y="2031"/>
                  </a:lnTo>
                  <a:lnTo>
                    <a:pt x="1121" y="2028"/>
                  </a:lnTo>
                  <a:lnTo>
                    <a:pt x="1129" y="2026"/>
                  </a:lnTo>
                  <a:lnTo>
                    <a:pt x="1137" y="2024"/>
                  </a:lnTo>
                  <a:lnTo>
                    <a:pt x="1144" y="2022"/>
                  </a:lnTo>
                  <a:lnTo>
                    <a:pt x="1153" y="2021"/>
                  </a:lnTo>
                  <a:lnTo>
                    <a:pt x="1153" y="2021"/>
                  </a:lnTo>
                  <a:lnTo>
                    <a:pt x="1163" y="2022"/>
                  </a:lnTo>
                  <a:lnTo>
                    <a:pt x="1172" y="2024"/>
                  </a:lnTo>
                  <a:lnTo>
                    <a:pt x="1180" y="2026"/>
                  </a:lnTo>
                  <a:lnTo>
                    <a:pt x="1189" y="2028"/>
                  </a:lnTo>
                  <a:lnTo>
                    <a:pt x="1195" y="2032"/>
                  </a:lnTo>
                  <a:lnTo>
                    <a:pt x="1202" y="2037"/>
                  </a:lnTo>
                  <a:lnTo>
                    <a:pt x="1208" y="2041"/>
                  </a:lnTo>
                  <a:lnTo>
                    <a:pt x="1214" y="2048"/>
                  </a:lnTo>
                  <a:lnTo>
                    <a:pt x="1218" y="2054"/>
                  </a:lnTo>
                  <a:lnTo>
                    <a:pt x="1223" y="2062"/>
                  </a:lnTo>
                  <a:lnTo>
                    <a:pt x="1226" y="2070"/>
                  </a:lnTo>
                  <a:lnTo>
                    <a:pt x="1229" y="2080"/>
                  </a:lnTo>
                  <a:lnTo>
                    <a:pt x="1232" y="2090"/>
                  </a:lnTo>
                  <a:lnTo>
                    <a:pt x="1233" y="2100"/>
                  </a:lnTo>
                  <a:lnTo>
                    <a:pt x="1234" y="2111"/>
                  </a:lnTo>
                  <a:lnTo>
                    <a:pt x="1235" y="2123"/>
                  </a:lnTo>
                  <a:lnTo>
                    <a:pt x="1235" y="2249"/>
                  </a:lnTo>
                  <a:lnTo>
                    <a:pt x="1180" y="2249"/>
                  </a:lnTo>
                  <a:lnTo>
                    <a:pt x="1180" y="2126"/>
                  </a:lnTo>
                  <a:lnTo>
                    <a:pt x="1180" y="2126"/>
                  </a:lnTo>
                  <a:lnTo>
                    <a:pt x="1179" y="2114"/>
                  </a:lnTo>
                  <a:lnTo>
                    <a:pt x="1178" y="2102"/>
                  </a:lnTo>
                  <a:lnTo>
                    <a:pt x="1174" y="2093"/>
                  </a:lnTo>
                  <a:lnTo>
                    <a:pt x="1170" y="2085"/>
                  </a:lnTo>
                  <a:lnTo>
                    <a:pt x="1164" y="2080"/>
                  </a:lnTo>
                  <a:lnTo>
                    <a:pt x="1158" y="2075"/>
                  </a:lnTo>
                  <a:lnTo>
                    <a:pt x="1149" y="2073"/>
                  </a:lnTo>
                  <a:lnTo>
                    <a:pt x="1139" y="2072"/>
                  </a:lnTo>
                  <a:lnTo>
                    <a:pt x="1139" y="2072"/>
                  </a:lnTo>
                  <a:lnTo>
                    <a:pt x="1130" y="2073"/>
                  </a:lnTo>
                  <a:lnTo>
                    <a:pt x="1121" y="2075"/>
                  </a:lnTo>
                  <a:lnTo>
                    <a:pt x="1114" y="2080"/>
                  </a:lnTo>
                  <a:lnTo>
                    <a:pt x="1108" y="2086"/>
                  </a:lnTo>
                  <a:lnTo>
                    <a:pt x="1104" y="2093"/>
                  </a:lnTo>
                  <a:lnTo>
                    <a:pt x="1100" y="2103"/>
                  </a:lnTo>
                  <a:lnTo>
                    <a:pt x="1098" y="2114"/>
                  </a:lnTo>
                  <a:lnTo>
                    <a:pt x="1097" y="2126"/>
                  </a:lnTo>
                  <a:lnTo>
                    <a:pt x="1097" y="2249"/>
                  </a:lnTo>
                  <a:close/>
                  <a:moveTo>
                    <a:pt x="1408" y="2042"/>
                  </a:moveTo>
                  <a:lnTo>
                    <a:pt x="1408" y="2042"/>
                  </a:lnTo>
                  <a:lnTo>
                    <a:pt x="1403" y="2038"/>
                  </a:lnTo>
                  <a:lnTo>
                    <a:pt x="1397" y="2033"/>
                  </a:lnTo>
                  <a:lnTo>
                    <a:pt x="1392" y="2030"/>
                  </a:lnTo>
                  <a:lnTo>
                    <a:pt x="1385" y="2027"/>
                  </a:lnTo>
                  <a:lnTo>
                    <a:pt x="1378" y="2025"/>
                  </a:lnTo>
                  <a:lnTo>
                    <a:pt x="1372" y="2024"/>
                  </a:lnTo>
                  <a:lnTo>
                    <a:pt x="1365" y="2022"/>
                  </a:lnTo>
                  <a:lnTo>
                    <a:pt x="1359" y="2021"/>
                  </a:lnTo>
                  <a:lnTo>
                    <a:pt x="1359" y="2021"/>
                  </a:lnTo>
                  <a:lnTo>
                    <a:pt x="1349" y="2022"/>
                  </a:lnTo>
                  <a:lnTo>
                    <a:pt x="1340" y="2024"/>
                  </a:lnTo>
                  <a:lnTo>
                    <a:pt x="1331" y="2026"/>
                  </a:lnTo>
                  <a:lnTo>
                    <a:pt x="1322" y="2030"/>
                  </a:lnTo>
                  <a:lnTo>
                    <a:pt x="1314" y="2033"/>
                  </a:lnTo>
                  <a:lnTo>
                    <a:pt x="1308" y="2039"/>
                  </a:lnTo>
                  <a:lnTo>
                    <a:pt x="1301" y="2046"/>
                  </a:lnTo>
                  <a:lnTo>
                    <a:pt x="1295" y="2052"/>
                  </a:lnTo>
                  <a:lnTo>
                    <a:pt x="1289" y="2060"/>
                  </a:lnTo>
                  <a:lnTo>
                    <a:pt x="1285" y="2069"/>
                  </a:lnTo>
                  <a:lnTo>
                    <a:pt x="1280" y="2078"/>
                  </a:lnTo>
                  <a:lnTo>
                    <a:pt x="1277" y="2089"/>
                  </a:lnTo>
                  <a:lnTo>
                    <a:pt x="1275" y="2099"/>
                  </a:lnTo>
                  <a:lnTo>
                    <a:pt x="1273" y="2111"/>
                  </a:lnTo>
                  <a:lnTo>
                    <a:pt x="1271" y="2123"/>
                  </a:lnTo>
                  <a:lnTo>
                    <a:pt x="1271" y="2135"/>
                  </a:lnTo>
                  <a:lnTo>
                    <a:pt x="1271" y="2135"/>
                  </a:lnTo>
                  <a:lnTo>
                    <a:pt x="1271" y="2149"/>
                  </a:lnTo>
                  <a:lnTo>
                    <a:pt x="1273" y="2161"/>
                  </a:lnTo>
                  <a:lnTo>
                    <a:pt x="1275" y="2174"/>
                  </a:lnTo>
                  <a:lnTo>
                    <a:pt x="1277" y="2186"/>
                  </a:lnTo>
                  <a:lnTo>
                    <a:pt x="1280" y="2196"/>
                  </a:lnTo>
                  <a:lnTo>
                    <a:pt x="1285" y="2206"/>
                  </a:lnTo>
                  <a:lnTo>
                    <a:pt x="1289" y="2214"/>
                  </a:lnTo>
                  <a:lnTo>
                    <a:pt x="1295" y="2222"/>
                  </a:lnTo>
                  <a:lnTo>
                    <a:pt x="1300" y="2230"/>
                  </a:lnTo>
                  <a:lnTo>
                    <a:pt x="1307" y="2235"/>
                  </a:lnTo>
                  <a:lnTo>
                    <a:pt x="1313" y="2241"/>
                  </a:lnTo>
                  <a:lnTo>
                    <a:pt x="1321" y="2245"/>
                  </a:lnTo>
                  <a:lnTo>
                    <a:pt x="1330" y="2249"/>
                  </a:lnTo>
                  <a:lnTo>
                    <a:pt x="1339" y="2252"/>
                  </a:lnTo>
                  <a:lnTo>
                    <a:pt x="1348" y="2253"/>
                  </a:lnTo>
                  <a:lnTo>
                    <a:pt x="1357" y="2254"/>
                  </a:lnTo>
                  <a:lnTo>
                    <a:pt x="1357" y="2254"/>
                  </a:lnTo>
                  <a:lnTo>
                    <a:pt x="1364" y="2253"/>
                  </a:lnTo>
                  <a:lnTo>
                    <a:pt x="1372" y="2252"/>
                  </a:lnTo>
                  <a:lnTo>
                    <a:pt x="1378" y="2251"/>
                  </a:lnTo>
                  <a:lnTo>
                    <a:pt x="1385" y="2249"/>
                  </a:lnTo>
                  <a:lnTo>
                    <a:pt x="1391" y="2245"/>
                  </a:lnTo>
                  <a:lnTo>
                    <a:pt x="1397" y="2242"/>
                  </a:lnTo>
                  <a:lnTo>
                    <a:pt x="1403" y="2238"/>
                  </a:lnTo>
                  <a:lnTo>
                    <a:pt x="1408" y="2232"/>
                  </a:lnTo>
                  <a:lnTo>
                    <a:pt x="1408" y="2238"/>
                  </a:lnTo>
                  <a:lnTo>
                    <a:pt x="1408" y="2238"/>
                  </a:lnTo>
                  <a:lnTo>
                    <a:pt x="1408" y="2246"/>
                  </a:lnTo>
                  <a:lnTo>
                    <a:pt x="1407" y="2256"/>
                  </a:lnTo>
                  <a:lnTo>
                    <a:pt x="1404" y="2266"/>
                  </a:lnTo>
                  <a:lnTo>
                    <a:pt x="1402" y="2271"/>
                  </a:lnTo>
                  <a:lnTo>
                    <a:pt x="1399" y="2275"/>
                  </a:lnTo>
                  <a:lnTo>
                    <a:pt x="1395" y="2279"/>
                  </a:lnTo>
                  <a:lnTo>
                    <a:pt x="1391" y="2284"/>
                  </a:lnTo>
                  <a:lnTo>
                    <a:pt x="1385" y="2287"/>
                  </a:lnTo>
                  <a:lnTo>
                    <a:pt x="1378" y="2290"/>
                  </a:lnTo>
                  <a:lnTo>
                    <a:pt x="1370" y="2293"/>
                  </a:lnTo>
                  <a:lnTo>
                    <a:pt x="1361" y="2295"/>
                  </a:lnTo>
                  <a:lnTo>
                    <a:pt x="1350" y="2296"/>
                  </a:lnTo>
                  <a:lnTo>
                    <a:pt x="1337" y="2296"/>
                  </a:lnTo>
                  <a:lnTo>
                    <a:pt x="1334" y="2296"/>
                  </a:lnTo>
                  <a:lnTo>
                    <a:pt x="1354" y="2339"/>
                  </a:lnTo>
                  <a:lnTo>
                    <a:pt x="1355" y="2339"/>
                  </a:lnTo>
                  <a:lnTo>
                    <a:pt x="1355" y="2339"/>
                  </a:lnTo>
                  <a:lnTo>
                    <a:pt x="1369" y="2339"/>
                  </a:lnTo>
                  <a:lnTo>
                    <a:pt x="1381" y="2338"/>
                  </a:lnTo>
                  <a:lnTo>
                    <a:pt x="1392" y="2335"/>
                  </a:lnTo>
                  <a:lnTo>
                    <a:pt x="1403" y="2332"/>
                  </a:lnTo>
                  <a:lnTo>
                    <a:pt x="1413" y="2328"/>
                  </a:lnTo>
                  <a:lnTo>
                    <a:pt x="1421" y="2324"/>
                  </a:lnTo>
                  <a:lnTo>
                    <a:pt x="1429" y="2318"/>
                  </a:lnTo>
                  <a:lnTo>
                    <a:pt x="1436" y="2311"/>
                  </a:lnTo>
                  <a:lnTo>
                    <a:pt x="1442" y="2304"/>
                  </a:lnTo>
                  <a:lnTo>
                    <a:pt x="1448" y="2296"/>
                  </a:lnTo>
                  <a:lnTo>
                    <a:pt x="1452" y="2286"/>
                  </a:lnTo>
                  <a:lnTo>
                    <a:pt x="1456" y="2276"/>
                  </a:lnTo>
                  <a:lnTo>
                    <a:pt x="1459" y="2266"/>
                  </a:lnTo>
                  <a:lnTo>
                    <a:pt x="1461" y="2254"/>
                  </a:lnTo>
                  <a:lnTo>
                    <a:pt x="1462" y="2242"/>
                  </a:lnTo>
                  <a:lnTo>
                    <a:pt x="1462" y="2229"/>
                  </a:lnTo>
                  <a:lnTo>
                    <a:pt x="1462" y="2027"/>
                  </a:lnTo>
                  <a:lnTo>
                    <a:pt x="1408" y="2027"/>
                  </a:lnTo>
                  <a:lnTo>
                    <a:pt x="1408" y="2042"/>
                  </a:lnTo>
                  <a:close/>
                  <a:moveTo>
                    <a:pt x="1408" y="2094"/>
                  </a:moveTo>
                  <a:lnTo>
                    <a:pt x="1408" y="2181"/>
                  </a:lnTo>
                  <a:lnTo>
                    <a:pt x="1408" y="2181"/>
                  </a:lnTo>
                  <a:lnTo>
                    <a:pt x="1401" y="2189"/>
                  </a:lnTo>
                  <a:lnTo>
                    <a:pt x="1393" y="2197"/>
                  </a:lnTo>
                  <a:lnTo>
                    <a:pt x="1387" y="2199"/>
                  </a:lnTo>
                  <a:lnTo>
                    <a:pt x="1382" y="2201"/>
                  </a:lnTo>
                  <a:lnTo>
                    <a:pt x="1376" y="2202"/>
                  </a:lnTo>
                  <a:lnTo>
                    <a:pt x="1369" y="2203"/>
                  </a:lnTo>
                  <a:lnTo>
                    <a:pt x="1369" y="2203"/>
                  </a:lnTo>
                  <a:lnTo>
                    <a:pt x="1362" y="2202"/>
                  </a:lnTo>
                  <a:lnTo>
                    <a:pt x="1354" y="2200"/>
                  </a:lnTo>
                  <a:lnTo>
                    <a:pt x="1348" y="2197"/>
                  </a:lnTo>
                  <a:lnTo>
                    <a:pt x="1341" y="2190"/>
                  </a:lnTo>
                  <a:lnTo>
                    <a:pt x="1335" y="2181"/>
                  </a:lnTo>
                  <a:lnTo>
                    <a:pt x="1331" y="2169"/>
                  </a:lnTo>
                  <a:lnTo>
                    <a:pt x="1329" y="2154"/>
                  </a:lnTo>
                  <a:lnTo>
                    <a:pt x="1328" y="2134"/>
                  </a:lnTo>
                  <a:lnTo>
                    <a:pt x="1328" y="2134"/>
                  </a:lnTo>
                  <a:lnTo>
                    <a:pt x="1329" y="2117"/>
                  </a:lnTo>
                  <a:lnTo>
                    <a:pt x="1331" y="2103"/>
                  </a:lnTo>
                  <a:lnTo>
                    <a:pt x="1335" y="2092"/>
                  </a:lnTo>
                  <a:lnTo>
                    <a:pt x="1341" y="2084"/>
                  </a:lnTo>
                  <a:lnTo>
                    <a:pt x="1348" y="2079"/>
                  </a:lnTo>
                  <a:lnTo>
                    <a:pt x="1354" y="2074"/>
                  </a:lnTo>
                  <a:lnTo>
                    <a:pt x="1362" y="2073"/>
                  </a:lnTo>
                  <a:lnTo>
                    <a:pt x="1369" y="2072"/>
                  </a:lnTo>
                  <a:lnTo>
                    <a:pt x="1369" y="2072"/>
                  </a:lnTo>
                  <a:lnTo>
                    <a:pt x="1376" y="2073"/>
                  </a:lnTo>
                  <a:lnTo>
                    <a:pt x="1383" y="2074"/>
                  </a:lnTo>
                  <a:lnTo>
                    <a:pt x="1388" y="2076"/>
                  </a:lnTo>
                  <a:lnTo>
                    <a:pt x="1394" y="2080"/>
                  </a:lnTo>
                  <a:lnTo>
                    <a:pt x="1398" y="2083"/>
                  </a:lnTo>
                  <a:lnTo>
                    <a:pt x="1402" y="2086"/>
                  </a:lnTo>
                  <a:lnTo>
                    <a:pt x="1408" y="2094"/>
                  </a:lnTo>
                  <a:lnTo>
                    <a:pt x="1408" y="2094"/>
                  </a:lnTo>
                  <a:close/>
                  <a:moveTo>
                    <a:pt x="938" y="2027"/>
                  </a:moveTo>
                  <a:lnTo>
                    <a:pt x="993" y="2027"/>
                  </a:lnTo>
                  <a:lnTo>
                    <a:pt x="993" y="2123"/>
                  </a:lnTo>
                  <a:lnTo>
                    <a:pt x="993" y="2249"/>
                  </a:lnTo>
                  <a:lnTo>
                    <a:pt x="938" y="2249"/>
                  </a:lnTo>
                  <a:lnTo>
                    <a:pt x="938" y="2027"/>
                  </a:lnTo>
                  <a:close/>
                  <a:moveTo>
                    <a:pt x="993" y="1967"/>
                  </a:moveTo>
                  <a:lnTo>
                    <a:pt x="993" y="1995"/>
                  </a:lnTo>
                  <a:lnTo>
                    <a:pt x="938" y="1995"/>
                  </a:lnTo>
                  <a:lnTo>
                    <a:pt x="938" y="1940"/>
                  </a:lnTo>
                  <a:lnTo>
                    <a:pt x="993" y="1940"/>
                  </a:lnTo>
                  <a:lnTo>
                    <a:pt x="993" y="1967"/>
                  </a:lnTo>
                  <a:close/>
                  <a:moveTo>
                    <a:pt x="2309" y="1962"/>
                  </a:moveTo>
                  <a:lnTo>
                    <a:pt x="2364" y="1934"/>
                  </a:lnTo>
                  <a:lnTo>
                    <a:pt x="2364" y="2127"/>
                  </a:lnTo>
                  <a:lnTo>
                    <a:pt x="2364" y="2249"/>
                  </a:lnTo>
                  <a:lnTo>
                    <a:pt x="2309" y="2249"/>
                  </a:lnTo>
                  <a:lnTo>
                    <a:pt x="2309" y="1962"/>
                  </a:lnTo>
                  <a:close/>
                  <a:moveTo>
                    <a:pt x="397" y="757"/>
                  </a:moveTo>
                  <a:lnTo>
                    <a:pt x="850" y="757"/>
                  </a:lnTo>
                  <a:lnTo>
                    <a:pt x="850" y="495"/>
                  </a:lnTo>
                  <a:lnTo>
                    <a:pt x="397" y="495"/>
                  </a:lnTo>
                  <a:lnTo>
                    <a:pt x="397" y="288"/>
                  </a:lnTo>
                  <a:lnTo>
                    <a:pt x="898" y="288"/>
                  </a:lnTo>
                  <a:lnTo>
                    <a:pt x="732" y="0"/>
                  </a:lnTo>
                  <a:lnTo>
                    <a:pt x="22" y="0"/>
                  </a:lnTo>
                  <a:lnTo>
                    <a:pt x="22" y="1251"/>
                  </a:lnTo>
                  <a:lnTo>
                    <a:pt x="1023" y="1251"/>
                  </a:lnTo>
                  <a:lnTo>
                    <a:pt x="1023" y="963"/>
                  </a:lnTo>
                  <a:lnTo>
                    <a:pt x="397" y="963"/>
                  </a:lnTo>
                  <a:lnTo>
                    <a:pt x="397" y="757"/>
                  </a:lnTo>
                  <a:close/>
                  <a:moveTo>
                    <a:pt x="1690" y="0"/>
                  </a:moveTo>
                  <a:lnTo>
                    <a:pt x="1477" y="409"/>
                  </a:lnTo>
                  <a:lnTo>
                    <a:pt x="1265" y="0"/>
                  </a:lnTo>
                  <a:lnTo>
                    <a:pt x="850" y="0"/>
                  </a:lnTo>
                  <a:lnTo>
                    <a:pt x="1287" y="757"/>
                  </a:lnTo>
                  <a:lnTo>
                    <a:pt x="1287" y="1251"/>
                  </a:lnTo>
                  <a:lnTo>
                    <a:pt x="1661" y="1251"/>
                  </a:lnTo>
                  <a:lnTo>
                    <a:pt x="1661" y="757"/>
                  </a:lnTo>
                  <a:lnTo>
                    <a:pt x="2099" y="0"/>
                  </a:lnTo>
                  <a:lnTo>
                    <a:pt x="169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799"/>
            </a:p>
          </p:txBody>
        </p:sp>
      </p:grpSp>
    </p:spTree>
    <p:extLst>
      <p:ext uri="{BB962C8B-B14F-4D97-AF65-F5344CB8AC3E}">
        <p14:creationId xmlns:p14="http://schemas.microsoft.com/office/powerpoint/2010/main" val="407229051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ndar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94200"/>
            <a:ext cx="10972800" cy="590400"/>
          </a:xfrm>
        </p:spPr>
        <p:txBody>
          <a:bodyPr/>
          <a:lstStyle>
            <a:lvl1pPr>
              <a:defRPr sz="2399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2" name="Line 10">
            <a:extLst>
              <a:ext uri="{FF2B5EF4-FFF2-40B4-BE49-F238E27FC236}">
                <a16:creationId xmlns:a16="http://schemas.microsoft.com/office/drawing/2014/main" id="{DA9741B6-D337-4A18-8ECB-FB21A6953E44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609601" y="907750"/>
            <a:ext cx="10974284" cy="0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799" noProof="0">
              <a:solidFill>
                <a:schemeClr val="bg1"/>
              </a:solidFill>
            </a:endParaRP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90356C28-34FC-48BD-943E-82B485EB0C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1" y="1137920"/>
            <a:ext cx="10972800" cy="494792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9369FE1-2141-4E78-8B01-84E57EEFE0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DE3A7E-C56E-40EA-ADC6-BC647E263220}" type="datetime3">
              <a:rPr lang="en-US" smtClean="0"/>
              <a:t>7 December 2023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14482B3-B946-42D6-98EA-72EE48EEB8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ESG Readiness Analysis I 3Bank</a:t>
            </a:r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72DD5AC-66F0-425C-A9DE-0484513193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IN"/>
              <a:t>Page </a:t>
            </a:r>
            <a:fld id="{F1BC30E3-FFE5-4B91-AA19-87A149EBB9EE}" type="slidenum">
              <a:rPr smtClean="0"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4007544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tandar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09601" y="294200"/>
            <a:ext cx="10972800" cy="590400"/>
          </a:xfrm>
        </p:spPr>
        <p:txBody>
          <a:bodyPr/>
          <a:lstStyle>
            <a:lvl1pPr>
              <a:defRPr sz="2399">
                <a:solidFill>
                  <a:schemeClr val="bg1"/>
                </a:solidFill>
              </a:defRPr>
            </a:lvl1pPr>
          </a:lstStyle>
          <a:p>
            <a:r>
              <a:rPr lang="en-US"/>
              <a:t>Standard slide</a:t>
            </a:r>
            <a:endParaRPr lang="en-GB"/>
          </a:p>
        </p:txBody>
      </p:sp>
      <p:sp>
        <p:nvSpPr>
          <p:cNvPr id="80" name="Line 10">
            <a:extLst>
              <a:ext uri="{FF2B5EF4-FFF2-40B4-BE49-F238E27FC236}">
                <a16:creationId xmlns:a16="http://schemas.microsoft.com/office/drawing/2014/main" id="{EF8E9275-C0E0-4ABA-8699-73E5E292EC85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609601" y="907750"/>
            <a:ext cx="10974284" cy="0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799" noProof="0">
              <a:solidFill>
                <a:schemeClr val="bg1"/>
              </a:solidFill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BD5E823-546D-4100-9D33-42F450A382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2A2F72-BDBC-448C-AA03-1974FB183164}" type="datetime3">
              <a:rPr lang="en-US" smtClean="0"/>
              <a:t>7 December 2023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4EEA008-3E80-49A8-A128-C1EEB8A02F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ESG Readiness Analysis I 3Bank</a:t>
            </a:r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A192330-2E70-49F4-A5DA-F82320E708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IN"/>
              <a:t>Page </a:t>
            </a:r>
            <a:fld id="{F1BC30E3-FFE5-4B91-AA19-87A149EBB9EE}" type="slidenum">
              <a:rPr smtClean="0"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0536930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tandar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380593A0-4211-460E-B6CF-FE2D9CE6D9C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194852" y="1"/>
            <a:ext cx="3997149" cy="6156104"/>
          </a:xfrm>
        </p:spPr>
        <p:txBody>
          <a:bodyPr/>
          <a:lstStyle/>
          <a:p>
            <a:endParaRPr lang="en-IN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94200"/>
            <a:ext cx="7440547" cy="590400"/>
          </a:xfrm>
        </p:spPr>
        <p:txBody>
          <a:bodyPr/>
          <a:lstStyle>
            <a:lvl1pPr>
              <a:defRPr sz="2399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09601" y="1137921"/>
            <a:ext cx="7295842" cy="873760"/>
          </a:xfrm>
        </p:spPr>
        <p:txBody>
          <a:bodyPr/>
          <a:lstStyle>
            <a:lvl1pPr marL="0" indent="0">
              <a:buNone/>
              <a:defRPr sz="1799">
                <a:solidFill>
                  <a:schemeClr val="bg1"/>
                </a:solidFill>
              </a:defRPr>
            </a:lvl1pPr>
            <a:lvl2pPr marL="356438" indent="0">
              <a:buNone/>
              <a:defRPr sz="1799">
                <a:solidFill>
                  <a:schemeClr val="bg1"/>
                </a:solidFill>
              </a:defRPr>
            </a:lvl2pPr>
            <a:lvl3pPr marL="712875" indent="0">
              <a:buNone/>
              <a:defRPr sz="1599">
                <a:solidFill>
                  <a:schemeClr val="bg1"/>
                </a:solidFill>
              </a:defRPr>
            </a:lvl3pPr>
            <a:lvl4pPr marL="1069313" indent="0">
              <a:buNone/>
              <a:defRPr sz="1399">
                <a:solidFill>
                  <a:schemeClr val="bg1"/>
                </a:solidFill>
              </a:defRPr>
            </a:lvl4pPr>
            <a:lvl5pPr marL="1425751" indent="0">
              <a:buNone/>
              <a:defRPr sz="1199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Text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578D3272-120F-430D-AFB5-E93227EEEAAF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609601" y="2311401"/>
            <a:ext cx="3578253" cy="3844704"/>
          </a:xfrm>
        </p:spPr>
        <p:txBody>
          <a:bodyPr numCol="1"/>
          <a:lstStyle>
            <a:lvl1pPr marL="0" indent="0">
              <a:buNone/>
              <a:defRPr sz="1399">
                <a:solidFill>
                  <a:schemeClr val="bg1"/>
                </a:solidFill>
              </a:defRPr>
            </a:lvl1pPr>
            <a:lvl2pPr marL="356438" indent="0">
              <a:buNone/>
              <a:defRPr sz="1799">
                <a:solidFill>
                  <a:schemeClr val="bg1"/>
                </a:solidFill>
              </a:defRPr>
            </a:lvl2pPr>
            <a:lvl3pPr marL="712875" indent="0">
              <a:buNone/>
              <a:defRPr sz="1599">
                <a:solidFill>
                  <a:schemeClr val="bg1"/>
                </a:solidFill>
              </a:defRPr>
            </a:lvl3pPr>
            <a:lvl4pPr marL="1069313" indent="0">
              <a:buNone/>
              <a:defRPr sz="1399">
                <a:solidFill>
                  <a:schemeClr val="bg1"/>
                </a:solidFill>
              </a:defRPr>
            </a:lvl4pPr>
            <a:lvl5pPr marL="1425751" indent="0">
              <a:buNone/>
              <a:defRPr sz="1199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Text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0C7BD71A-882B-40FB-A05F-48ECC69FF73D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4327190" y="2311402"/>
            <a:ext cx="3578253" cy="1254759"/>
          </a:xfrm>
        </p:spPr>
        <p:txBody>
          <a:bodyPr numCol="1"/>
          <a:lstStyle>
            <a:lvl1pPr marL="0" indent="0">
              <a:buNone/>
              <a:defRPr sz="1399">
                <a:solidFill>
                  <a:schemeClr val="bg1"/>
                </a:solidFill>
              </a:defRPr>
            </a:lvl1pPr>
            <a:lvl2pPr marL="356438" indent="0">
              <a:buNone/>
              <a:defRPr sz="1799">
                <a:solidFill>
                  <a:schemeClr val="bg1"/>
                </a:solidFill>
              </a:defRPr>
            </a:lvl2pPr>
            <a:lvl3pPr marL="712875" indent="0">
              <a:buNone/>
              <a:defRPr sz="1599">
                <a:solidFill>
                  <a:schemeClr val="bg1"/>
                </a:solidFill>
              </a:defRPr>
            </a:lvl3pPr>
            <a:lvl4pPr marL="1069313" indent="0">
              <a:buNone/>
              <a:defRPr sz="1399">
                <a:solidFill>
                  <a:schemeClr val="bg1"/>
                </a:solidFill>
              </a:defRPr>
            </a:lvl4pPr>
            <a:lvl5pPr marL="1425751" indent="0">
              <a:buNone/>
              <a:defRPr sz="1199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Text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D87D58C8-1517-42AA-8B2A-E449A3F6F028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327190" y="4236721"/>
            <a:ext cx="3578253" cy="1944160"/>
          </a:xfrm>
        </p:spPr>
        <p:txBody>
          <a:bodyPr numCol="1"/>
          <a:lstStyle>
            <a:lvl1pPr marL="0" indent="0">
              <a:buNone/>
              <a:defRPr sz="1799">
                <a:solidFill>
                  <a:schemeClr val="bg1"/>
                </a:solidFill>
                <a:latin typeface="Georgia" panose="02040502050405020303" pitchFamily="18" charset="0"/>
              </a:defRPr>
            </a:lvl1pPr>
            <a:lvl2pPr marL="356438" indent="0">
              <a:buNone/>
              <a:defRPr sz="1799">
                <a:solidFill>
                  <a:schemeClr val="bg1"/>
                </a:solidFill>
              </a:defRPr>
            </a:lvl2pPr>
            <a:lvl3pPr marL="712875" indent="0">
              <a:buNone/>
              <a:defRPr sz="1599">
                <a:solidFill>
                  <a:schemeClr val="bg1"/>
                </a:solidFill>
              </a:defRPr>
            </a:lvl3pPr>
            <a:lvl4pPr marL="1069313" indent="0">
              <a:buNone/>
              <a:defRPr sz="1399">
                <a:solidFill>
                  <a:schemeClr val="bg1"/>
                </a:solidFill>
              </a:defRPr>
            </a:lvl4pPr>
            <a:lvl5pPr marL="1425751" indent="0">
              <a:buNone/>
              <a:defRPr sz="1199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Quote</a:t>
            </a:r>
          </a:p>
        </p:txBody>
      </p:sp>
      <p:sp>
        <p:nvSpPr>
          <p:cNvPr id="23" name="Line 10">
            <a:extLst>
              <a:ext uri="{FF2B5EF4-FFF2-40B4-BE49-F238E27FC236}">
                <a16:creationId xmlns:a16="http://schemas.microsoft.com/office/drawing/2014/main" id="{E820DC59-E206-4DC0-9012-584F8EBAF730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609601" y="907750"/>
            <a:ext cx="7719833" cy="0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799" noProof="0">
              <a:solidFill>
                <a:schemeClr val="bg1"/>
              </a:solidFill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73C7F4-1F66-48B4-8A7F-96C64986A204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CE093528-FB3F-437C-A40B-0C3DAA9D0ABE}" type="datetime3">
              <a:rPr lang="en-US" smtClean="0"/>
              <a:t>7 December 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28F1198-1F5C-4C8B-A7E4-2658430FBCFA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ESG Readiness Analysis I 3Bank</a:t>
            </a:r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6EA2D1B-5973-42E9-87B4-02C40C0EF1B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r>
              <a:rPr lang="en-IN"/>
              <a:t>Page </a:t>
            </a:r>
            <a:fld id="{F1BC30E3-FFE5-4B91-AA19-87A149EBB9EE}" type="slidenum">
              <a:rPr smtClean="0"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5217134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tandar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380593A0-4211-460E-B6CF-FE2D9CE6D9C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1"/>
            <a:ext cx="2383219" cy="6857999"/>
          </a:xfrm>
        </p:spPr>
        <p:txBody>
          <a:bodyPr/>
          <a:lstStyle/>
          <a:p>
            <a:endParaRPr lang="en-IN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93891" y="294200"/>
            <a:ext cx="8887371" cy="590400"/>
          </a:xfrm>
        </p:spPr>
        <p:txBody>
          <a:bodyPr/>
          <a:lstStyle>
            <a:lvl1pPr>
              <a:defRPr sz="2399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2693890" y="1137921"/>
            <a:ext cx="2741454" cy="5018184"/>
          </a:xfrm>
        </p:spPr>
        <p:txBody>
          <a:bodyPr/>
          <a:lstStyle>
            <a:lvl1pPr marL="0" indent="0">
              <a:buNone/>
              <a:defRPr sz="1799">
                <a:solidFill>
                  <a:schemeClr val="bg1"/>
                </a:solidFill>
              </a:defRPr>
            </a:lvl1pPr>
            <a:lvl2pPr marL="356438" indent="0">
              <a:buNone/>
              <a:defRPr sz="1799">
                <a:solidFill>
                  <a:schemeClr val="bg1"/>
                </a:solidFill>
              </a:defRPr>
            </a:lvl2pPr>
            <a:lvl3pPr marL="712875" indent="0">
              <a:buNone/>
              <a:defRPr sz="1599">
                <a:solidFill>
                  <a:schemeClr val="bg1"/>
                </a:solidFill>
              </a:defRPr>
            </a:lvl3pPr>
            <a:lvl4pPr marL="1069313" indent="0">
              <a:buNone/>
              <a:defRPr sz="1399">
                <a:solidFill>
                  <a:schemeClr val="bg1"/>
                </a:solidFill>
              </a:defRPr>
            </a:lvl4pPr>
            <a:lvl5pPr marL="1425751" indent="0">
              <a:buNone/>
              <a:defRPr sz="1199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Text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578D3272-120F-430D-AFB5-E93227EEEAAF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5724102" y="1137921"/>
            <a:ext cx="2802382" cy="5018184"/>
          </a:xfrm>
        </p:spPr>
        <p:txBody>
          <a:bodyPr numCol="1"/>
          <a:lstStyle>
            <a:lvl1pPr marL="0" indent="0">
              <a:buNone/>
              <a:defRPr sz="1399">
                <a:solidFill>
                  <a:schemeClr val="bg1"/>
                </a:solidFill>
              </a:defRPr>
            </a:lvl1pPr>
            <a:lvl2pPr marL="356438" indent="0">
              <a:buNone/>
              <a:defRPr sz="1799">
                <a:solidFill>
                  <a:schemeClr val="bg1"/>
                </a:solidFill>
              </a:defRPr>
            </a:lvl2pPr>
            <a:lvl3pPr marL="712875" indent="0">
              <a:buNone/>
              <a:defRPr sz="1599">
                <a:solidFill>
                  <a:schemeClr val="bg1"/>
                </a:solidFill>
              </a:defRPr>
            </a:lvl3pPr>
            <a:lvl4pPr marL="1069313" indent="0">
              <a:buNone/>
              <a:defRPr sz="1399">
                <a:solidFill>
                  <a:schemeClr val="bg1"/>
                </a:solidFill>
              </a:defRPr>
            </a:lvl4pPr>
            <a:lvl5pPr marL="1425751" indent="0">
              <a:buNone/>
              <a:defRPr sz="1199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Text</a:t>
            </a:r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6FF4A6F8-D9C6-4FEE-9324-5200D308BB1F}"/>
              </a:ext>
            </a:extLst>
          </p:cNvPr>
          <p:cNvSpPr>
            <a:spLocks noGrp="1"/>
          </p:cNvSpPr>
          <p:nvPr userDrawn="1">
            <p:ph idx="12" hasCustomPrompt="1"/>
          </p:nvPr>
        </p:nvSpPr>
        <p:spPr>
          <a:xfrm>
            <a:off x="8815241" y="1137922"/>
            <a:ext cx="2767159" cy="2796151"/>
          </a:xfrm>
        </p:spPr>
        <p:txBody>
          <a:bodyPr numCol="1"/>
          <a:lstStyle>
            <a:lvl1pPr marL="0" indent="0">
              <a:buNone/>
              <a:defRPr sz="1399">
                <a:solidFill>
                  <a:schemeClr val="bg1"/>
                </a:solidFill>
              </a:defRPr>
            </a:lvl1pPr>
            <a:lvl2pPr marL="356438" indent="0">
              <a:buNone/>
              <a:defRPr sz="1799">
                <a:solidFill>
                  <a:schemeClr val="bg1"/>
                </a:solidFill>
              </a:defRPr>
            </a:lvl2pPr>
            <a:lvl3pPr marL="712875" indent="0">
              <a:buNone/>
              <a:defRPr sz="1599">
                <a:solidFill>
                  <a:schemeClr val="bg1"/>
                </a:solidFill>
              </a:defRPr>
            </a:lvl3pPr>
            <a:lvl4pPr marL="1069313" indent="0">
              <a:buNone/>
              <a:defRPr sz="1399">
                <a:solidFill>
                  <a:schemeClr val="bg1"/>
                </a:solidFill>
              </a:defRPr>
            </a:lvl4pPr>
            <a:lvl5pPr marL="1425751" indent="0">
              <a:buNone/>
              <a:defRPr sz="1199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Text</a:t>
            </a:r>
          </a:p>
        </p:txBody>
      </p:sp>
      <p:sp>
        <p:nvSpPr>
          <p:cNvPr id="19" name="Line 10">
            <a:extLst>
              <a:ext uri="{FF2B5EF4-FFF2-40B4-BE49-F238E27FC236}">
                <a16:creationId xmlns:a16="http://schemas.microsoft.com/office/drawing/2014/main" id="{B63A7CBA-3151-452E-BD2F-D3E65CE1595F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2693891" y="907750"/>
            <a:ext cx="8887371" cy="0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799" noProof="0">
              <a:solidFill>
                <a:schemeClr val="bg1"/>
              </a:solidFill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8571DE-086F-444C-976E-D386CED54CF9}"/>
              </a:ext>
            </a:extLst>
          </p:cNvPr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fld id="{91E57EE5-5569-48AE-A280-EA84CFDB5867}" type="datetime3">
              <a:rPr lang="en-US" smtClean="0"/>
              <a:t>7 December 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5178D09-F6E9-4981-B6E0-209D099207E6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en-US"/>
              <a:t>ESG Readiness Analysis I 3Bank</a:t>
            </a:r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AE170B6-45D3-4E0A-A799-1F973EAAC5EC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r>
              <a:rPr lang="en-IN"/>
              <a:t>Page </a:t>
            </a:r>
            <a:fld id="{F1BC30E3-FFE5-4B91-AA19-87A149EBB9EE}" type="slidenum">
              <a:rPr smtClean="0"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66788427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tandard slide_no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94200"/>
            <a:ext cx="10972800" cy="5904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1" y="1137920"/>
            <a:ext cx="8234455" cy="483480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buNone/>
              <a:defRPr sz="1799">
                <a:solidFill>
                  <a:schemeClr val="bg1"/>
                </a:solidFill>
              </a:defRPr>
            </a:lvl2pPr>
            <a:lvl3pPr marL="0" indent="0">
              <a:spcBef>
                <a:spcPts val="0"/>
              </a:spcBef>
              <a:buNone/>
              <a:defRPr sz="1599">
                <a:solidFill>
                  <a:schemeClr val="bg1"/>
                </a:solidFill>
              </a:defRPr>
            </a:lvl3pPr>
            <a:lvl4pPr marL="0" indent="0">
              <a:spcBef>
                <a:spcPts val="0"/>
              </a:spcBef>
              <a:buNone/>
              <a:defRPr sz="1399">
                <a:solidFill>
                  <a:schemeClr val="bg1"/>
                </a:solidFill>
              </a:defRPr>
            </a:lvl4pPr>
            <a:lvl5pPr marL="0" indent="0">
              <a:spcBef>
                <a:spcPts val="0"/>
              </a:spcBef>
              <a:buNone/>
              <a:defRPr sz="1199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9" name="Line 10">
            <a:extLst>
              <a:ext uri="{FF2B5EF4-FFF2-40B4-BE49-F238E27FC236}">
                <a16:creationId xmlns:a16="http://schemas.microsoft.com/office/drawing/2014/main" id="{CF130104-FAF2-4309-9701-573F37743137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609601" y="907750"/>
            <a:ext cx="10974284" cy="0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799" noProof="0">
              <a:solidFill>
                <a:schemeClr val="bg1"/>
              </a:solidFill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0354617-5A1F-4D8E-8075-F2918D0E9D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52A427-268C-44BA-9FF4-B5F26DF01BFD}" type="datetime3">
              <a:rPr lang="en-US" smtClean="0"/>
              <a:t>7 December 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DAB026-E283-44F4-8795-9843856846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ESG Readiness Analysis I 3Bank</a:t>
            </a:r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3657FA-64A4-4818-8A20-F1ACA6AC59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IN"/>
              <a:t>Page </a:t>
            </a:r>
            <a:fld id="{F1BC30E3-FFE5-4B91-AA19-87A149EBB9EE}" type="slidenum">
              <a:rPr smtClean="0"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3083912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Standard slide_no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697C43D-4F1B-43DA-A0C6-DA6B6708E16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52616" y="2851522"/>
            <a:ext cx="4445485" cy="1202318"/>
          </a:xfrm>
        </p:spPr>
        <p:txBody>
          <a:bodyPr vert="horz" lIns="0" tIns="0" rIns="0" bIns="0" rtlCol="0" anchor="ctr" anchorCtr="0">
            <a:noAutofit/>
          </a:bodyPr>
          <a:lstStyle>
            <a:lvl1pPr marL="0" indent="0">
              <a:buNone/>
              <a:defRPr kumimoji="0" lang="en-IN" sz="3598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EYInterstate Light" panose="02000506000000020004" pitchFamily="2" charset="0"/>
                <a:ea typeface="+mj-ea"/>
                <a:cs typeface="+mj-cs"/>
              </a:defRPr>
            </a:lvl1pPr>
          </a:lstStyle>
          <a:p>
            <a:pPr marL="356438" marR="0" lvl="0" indent="-356438" defTabSz="1007383" fontAlgn="auto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</a:pPr>
            <a:r>
              <a:rPr lang="en-US"/>
              <a:t>Chapter Title</a:t>
            </a:r>
            <a:endParaRPr lang="en-IN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00C2D9D-B0D7-494E-9184-FCD6E94AACE5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73F929DA-4E1A-447A-B3F1-9A6F581D4642}" type="datetime3">
              <a:rPr lang="en-US" smtClean="0"/>
              <a:t>7 December 2023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87FD91A-AB40-450B-8784-9A5D99C62D81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/>
              <a:t>ESG Readiness Analysis I 3Bank</a:t>
            </a:r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2CE5F90-7113-4FA1-AFCF-3BC8EF010002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r>
              <a:rPr lang="en-IN"/>
              <a:t>Page </a:t>
            </a:r>
            <a:fld id="{F1BC30E3-FFE5-4B91-AA19-87A149EBB9EE}" type="slidenum">
              <a:rPr smtClean="0"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47506553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Standard slide_no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697C43D-4F1B-43DA-A0C6-DA6B6708E16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52616" y="2851522"/>
            <a:ext cx="4445485" cy="1202318"/>
          </a:xfrm>
        </p:spPr>
        <p:txBody>
          <a:bodyPr vert="horz" lIns="0" tIns="0" rIns="0" bIns="0" rtlCol="0" anchor="ctr" anchorCtr="0">
            <a:noAutofit/>
          </a:bodyPr>
          <a:lstStyle>
            <a:lvl1pPr marL="0" indent="0">
              <a:buNone/>
              <a:defRPr kumimoji="0" lang="en-IN" sz="3598" b="0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EYInterstate Light" panose="02000506000000020004" pitchFamily="2" charset="0"/>
                <a:ea typeface="+mj-ea"/>
                <a:cs typeface="+mj-cs"/>
              </a:defRPr>
            </a:lvl1pPr>
          </a:lstStyle>
          <a:p>
            <a:pPr marL="356438" marR="0" lvl="0" indent="-356438" defTabSz="1007383" fontAlgn="auto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</a:pPr>
            <a:r>
              <a:rPr lang="en-US"/>
              <a:t>Chapter Title</a:t>
            </a:r>
            <a:endParaRPr lang="en-IN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8C87A56-4269-4E89-A9DC-9C8F44424A97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2948D627-4D09-4427-9E7D-1E4AFFBA7829}" type="datetime3">
              <a:rPr lang="en-US" smtClean="0"/>
              <a:t>7 December 2023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0FA45C8-6E1A-407F-B671-050EFF08143B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/>
              <a:t>ESG Readiness Analysis I 3Bank</a:t>
            </a:r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1A593FC-3F10-4238-9F6D-C447302109D8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r>
              <a:rPr lang="en-IN"/>
              <a:t>Page </a:t>
            </a:r>
            <a:fld id="{F1BC30E3-FFE5-4B91-AA19-87A149EBB9EE}" type="slidenum">
              <a:rPr smtClean="0"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9241336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tandard slide_Quot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11">
            <a:extLst>
              <a:ext uri="{FF2B5EF4-FFF2-40B4-BE49-F238E27FC236}">
                <a16:creationId xmlns:a16="http://schemas.microsoft.com/office/drawing/2014/main" id="{8F291EB0-15F5-4E9A-A38B-CE3AC1452E21}"/>
              </a:ext>
            </a:extLst>
          </p:cNvPr>
          <p:cNvSpPr txBox="1">
            <a:spLocks/>
          </p:cNvSpPr>
          <p:nvPr userDrawn="1"/>
        </p:nvSpPr>
        <p:spPr>
          <a:xfrm>
            <a:off x="477102" y="1488927"/>
            <a:ext cx="2337171" cy="858838"/>
          </a:xfrm>
          <a:prstGeom prst="rect">
            <a:avLst/>
          </a:prstGeom>
        </p:spPr>
        <p:txBody>
          <a:bodyPr/>
          <a:lstStyle>
            <a:lvl1pPr marL="356616" indent="-356616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SzPct val="70000"/>
              <a:buFont typeface="Arial" pitchFamily="34" charset="0"/>
              <a:buChar char="►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13232" indent="-356616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SzPct val="70000"/>
              <a:buFont typeface="Arial" pitchFamily="34" charset="0"/>
              <a:buChar char="►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069848" indent="-356616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SzPct val="70000"/>
              <a:buFont typeface="Arial" pitchFamily="34" charset="0"/>
              <a:buChar char="►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426464" indent="-356616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SzPct val="70000"/>
              <a:buFont typeface="Arial" pitchFamily="34" charset="0"/>
              <a:buChar char="►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1783080" indent="-356616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SzPct val="70000"/>
              <a:buFont typeface="Arial" pitchFamily="34" charset="0"/>
              <a:buChar char="►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11194">
                <a:solidFill>
                  <a:schemeClr val="tx2"/>
                </a:solidFill>
                <a:latin typeface="Georgia" panose="02040502050405020303" pitchFamily="18" charset="0"/>
              </a:rPr>
              <a:t>“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FB5D2AC0-B4F7-4455-9AE0-201966050A6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13083" y="2526765"/>
            <a:ext cx="5289245" cy="1800000"/>
          </a:xfrm>
        </p:spPr>
        <p:txBody>
          <a:bodyPr lIns="90000" tIns="46800" rIns="90000" bIns="46800"/>
          <a:lstStyle>
            <a:lvl1pPr marL="0" indent="0">
              <a:buNone/>
              <a:defRPr lang="en-US" sz="2799" dirty="0" smtClean="0">
                <a:latin typeface="Georgia" panose="02040502050405020303" pitchFamily="18" charset="0"/>
              </a:defRPr>
            </a:lvl1pPr>
          </a:lstStyle>
          <a:p>
            <a:pPr marL="356438" lvl="0" indent="-356438">
              <a:spcBef>
                <a:spcPts val="0"/>
              </a:spcBef>
            </a:pPr>
            <a:r>
              <a:rPr lang="en-US"/>
              <a:t>Edit Master text styles</a:t>
            </a:r>
          </a:p>
        </p:txBody>
      </p:sp>
      <p:sp>
        <p:nvSpPr>
          <p:cNvPr id="8" name="Text Placeholder 6">
            <a:extLst>
              <a:ext uri="{FF2B5EF4-FFF2-40B4-BE49-F238E27FC236}">
                <a16:creationId xmlns:a16="http://schemas.microsoft.com/office/drawing/2014/main" id="{F1BA83A2-78F0-4F7E-836B-9B4B87820F9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13083" y="4632765"/>
            <a:ext cx="5289245" cy="316838"/>
          </a:xfrm>
        </p:spPr>
        <p:txBody>
          <a:bodyPr lIns="90000" tIns="46800" rIns="90000" bIns="46800"/>
          <a:lstStyle>
            <a:lvl1pPr marL="0" indent="0" algn="l" defTabSz="913943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Arial" pitchFamily="34" charset="0"/>
              <a:buNone/>
              <a:defRPr lang="en-US" sz="1599" kern="1200" dirty="0" smtClean="0">
                <a:solidFill>
                  <a:srgbClr val="2E2E38"/>
                </a:solidFill>
                <a:latin typeface="+mn-lt"/>
                <a:ea typeface="+mn-ea"/>
                <a:cs typeface="+mn-cs"/>
              </a:defRPr>
            </a:lvl1pPr>
            <a:lvl2pPr marL="356438" indent="0">
              <a:buNone/>
              <a:defRPr lang="en-US" sz="1999" smtClean="0">
                <a:latin typeface="+mn-lt"/>
              </a:defRPr>
            </a:lvl2pPr>
            <a:lvl3pPr>
              <a:defRPr lang="en-US" sz="1799" smtClean="0">
                <a:latin typeface="+mn-lt"/>
              </a:defRPr>
            </a:lvl3pPr>
            <a:lvl4pPr>
              <a:defRPr lang="en-US" sz="1599" smtClean="0">
                <a:latin typeface="+mn-lt"/>
              </a:defRPr>
            </a:lvl4pPr>
            <a:lvl5pPr>
              <a:defRPr lang="en-IN" sz="1599">
                <a:latin typeface="+mn-lt"/>
              </a:defRPr>
            </a:lvl5pPr>
          </a:lstStyle>
          <a:p>
            <a:pPr marL="0" lvl="0" indent="0">
              <a:spcBef>
                <a:spcPts val="0"/>
              </a:spcBef>
              <a:buNone/>
            </a:pPr>
            <a:r>
              <a:rPr lang="en-US"/>
              <a:t>Name Surname</a:t>
            </a:r>
          </a:p>
        </p:txBody>
      </p:sp>
      <p:sp>
        <p:nvSpPr>
          <p:cNvPr id="9" name="Text Placeholder 6">
            <a:extLst>
              <a:ext uri="{FF2B5EF4-FFF2-40B4-BE49-F238E27FC236}">
                <a16:creationId xmlns:a16="http://schemas.microsoft.com/office/drawing/2014/main" id="{034CE9DD-CE12-4D9F-8FD6-A2522F36C80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13083" y="4971442"/>
            <a:ext cx="5289245" cy="316838"/>
          </a:xfrm>
        </p:spPr>
        <p:txBody>
          <a:bodyPr lIns="90000" tIns="46800" rIns="90000" bIns="46800"/>
          <a:lstStyle>
            <a:lvl1pPr marL="0" indent="0" algn="l" defTabSz="913943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Arial" pitchFamily="34" charset="0"/>
              <a:buNone/>
              <a:defRPr lang="en-US" sz="1599" kern="1200" dirty="0" smtClean="0">
                <a:solidFill>
                  <a:srgbClr val="2E2E38"/>
                </a:solidFill>
                <a:latin typeface="+mn-lt"/>
                <a:ea typeface="+mn-ea"/>
                <a:cs typeface="+mn-cs"/>
              </a:defRPr>
            </a:lvl1pPr>
            <a:lvl2pPr marL="356438" indent="0">
              <a:buNone/>
              <a:defRPr lang="en-US" sz="1999" smtClean="0">
                <a:latin typeface="+mn-lt"/>
              </a:defRPr>
            </a:lvl2pPr>
            <a:lvl3pPr>
              <a:defRPr lang="en-US" sz="1799" smtClean="0">
                <a:latin typeface="+mn-lt"/>
              </a:defRPr>
            </a:lvl3pPr>
            <a:lvl4pPr>
              <a:defRPr lang="en-US" sz="1599" smtClean="0">
                <a:latin typeface="+mn-lt"/>
              </a:defRPr>
            </a:lvl4pPr>
            <a:lvl5pPr>
              <a:defRPr lang="en-IN" sz="1599">
                <a:latin typeface="+mn-lt"/>
              </a:defRPr>
            </a:lvl5pPr>
          </a:lstStyle>
          <a:p>
            <a:pPr marL="0" lvl="0" indent="0">
              <a:spcBef>
                <a:spcPts val="0"/>
              </a:spcBef>
              <a:buNone/>
            </a:pPr>
            <a:r>
              <a:rPr lang="en-US"/>
              <a:t>Job Title</a:t>
            </a:r>
          </a:p>
        </p:txBody>
      </p:sp>
    </p:spTree>
    <p:extLst>
      <p:ext uri="{BB962C8B-B14F-4D97-AF65-F5344CB8AC3E}">
        <p14:creationId xmlns:p14="http://schemas.microsoft.com/office/powerpoint/2010/main" val="290224509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tandard slide_Quot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6">
            <a:extLst>
              <a:ext uri="{FF2B5EF4-FFF2-40B4-BE49-F238E27FC236}">
                <a16:creationId xmlns:a16="http://schemas.microsoft.com/office/drawing/2014/main" id="{E28D7EA5-A532-4D8B-9984-8F3D1FEA98D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451378" y="2060235"/>
            <a:ext cx="5289245" cy="3025522"/>
          </a:xfrm>
        </p:spPr>
        <p:txBody>
          <a:bodyPr lIns="0" tIns="0" rIns="0" bIns="0">
            <a:noAutofit/>
          </a:bodyPr>
          <a:lstStyle>
            <a:lvl1pPr marL="0" indent="0" algn="ctr">
              <a:buNone/>
              <a:defRPr lang="en-US" sz="2799" dirty="0" smtClean="0">
                <a:latin typeface="Georgia" panose="02040502050405020303" pitchFamily="18" charset="0"/>
              </a:defRPr>
            </a:lvl1pPr>
          </a:lstStyle>
          <a:p>
            <a:pPr marL="356438" lvl="0" indent="-356438" algn="ctr">
              <a:spcBef>
                <a:spcPts val="0"/>
              </a:spcBef>
            </a:pPr>
            <a:r>
              <a:rPr lang="en-US"/>
              <a:t>Edit Master text styles</a:t>
            </a:r>
          </a:p>
        </p:txBody>
      </p:sp>
      <p:sp>
        <p:nvSpPr>
          <p:cNvPr id="5" name="Text Placeholder 6">
            <a:extLst>
              <a:ext uri="{FF2B5EF4-FFF2-40B4-BE49-F238E27FC236}">
                <a16:creationId xmlns:a16="http://schemas.microsoft.com/office/drawing/2014/main" id="{9F9B9C3C-16F2-40B2-A460-0480520ECF8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451378" y="5506678"/>
            <a:ext cx="5289245" cy="316838"/>
          </a:xfrm>
        </p:spPr>
        <p:txBody>
          <a:bodyPr lIns="0" tIns="0" rIns="0" bIns="0">
            <a:noAutofit/>
          </a:bodyPr>
          <a:lstStyle>
            <a:lvl1pPr marL="0" indent="0" algn="ctr">
              <a:buNone/>
              <a:defRPr lang="en-US" sz="1599" dirty="0" smtClean="0">
                <a:solidFill>
                  <a:srgbClr val="2E2E38"/>
                </a:solidFill>
                <a:latin typeface="+mn-lt"/>
              </a:defRPr>
            </a:lvl1pPr>
          </a:lstStyle>
          <a:p>
            <a:pPr marL="356438" lvl="0" indent="-356438" algn="ctr">
              <a:spcBef>
                <a:spcPts val="0"/>
              </a:spcBef>
              <a:spcAft>
                <a:spcPts val="600"/>
              </a:spcAft>
            </a:pPr>
            <a:r>
              <a:rPr lang="en-US"/>
              <a:t>Name Surname</a:t>
            </a:r>
          </a:p>
        </p:txBody>
      </p:sp>
      <p:sp>
        <p:nvSpPr>
          <p:cNvPr id="6" name="Text Placeholder 6">
            <a:extLst>
              <a:ext uri="{FF2B5EF4-FFF2-40B4-BE49-F238E27FC236}">
                <a16:creationId xmlns:a16="http://schemas.microsoft.com/office/drawing/2014/main" id="{8E04541C-CC5D-4455-8271-73223AE0A88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451378" y="5818717"/>
            <a:ext cx="5289245" cy="316838"/>
          </a:xfrm>
        </p:spPr>
        <p:txBody>
          <a:bodyPr vert="horz" lIns="0" tIns="0" rIns="0" bIns="0" rtlCol="0" anchor="t" anchorCtr="0">
            <a:noAutofit/>
          </a:bodyPr>
          <a:lstStyle>
            <a:lvl1pPr marL="0" indent="0" algn="ctr">
              <a:buNone/>
              <a:defRPr lang="en-US" sz="1599" dirty="0" smtClean="0">
                <a:solidFill>
                  <a:srgbClr val="2E2E38"/>
                </a:solidFill>
                <a:latin typeface="+mn-lt"/>
              </a:defRPr>
            </a:lvl1pPr>
          </a:lstStyle>
          <a:p>
            <a:pPr marL="356438" lvl="0" indent="-356438" algn="ctr">
              <a:spcBef>
                <a:spcPts val="0"/>
              </a:spcBef>
              <a:spcAft>
                <a:spcPts val="600"/>
              </a:spcAft>
            </a:pPr>
            <a:r>
              <a:rPr lang="en-US"/>
              <a:t>Job Title</a:t>
            </a:r>
          </a:p>
        </p:txBody>
      </p:sp>
      <p:sp>
        <p:nvSpPr>
          <p:cNvPr id="9" name="Text Placeholder 11">
            <a:extLst>
              <a:ext uri="{FF2B5EF4-FFF2-40B4-BE49-F238E27FC236}">
                <a16:creationId xmlns:a16="http://schemas.microsoft.com/office/drawing/2014/main" id="{FBD672D3-B116-471A-8511-D80D5D920D93}"/>
              </a:ext>
            </a:extLst>
          </p:cNvPr>
          <p:cNvSpPr txBox="1">
            <a:spLocks/>
          </p:cNvSpPr>
          <p:nvPr userDrawn="1"/>
        </p:nvSpPr>
        <p:spPr>
          <a:xfrm>
            <a:off x="4927415" y="979788"/>
            <a:ext cx="2337171" cy="882687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356616" indent="-356616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SzPct val="70000"/>
              <a:buFont typeface="Arial" pitchFamily="34" charset="0"/>
              <a:buChar char="►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13232" indent="-356616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SzPct val="70000"/>
              <a:buFont typeface="Arial" pitchFamily="34" charset="0"/>
              <a:buChar char="►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069848" indent="-356616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SzPct val="70000"/>
              <a:buFont typeface="Arial" pitchFamily="34" charset="0"/>
              <a:buChar char="►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426464" indent="-356616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SzPct val="70000"/>
              <a:buFont typeface="Arial" pitchFamily="34" charset="0"/>
              <a:buChar char="►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1783080" indent="-356616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SzPct val="70000"/>
              <a:buFont typeface="Arial" pitchFamily="34" charset="0"/>
              <a:buChar char="►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GB" sz="11194">
                <a:solidFill>
                  <a:schemeClr val="tx2"/>
                </a:solidFill>
                <a:latin typeface="Georgia" panose="02040502050405020303" pitchFamily="18" charset="0"/>
              </a:rPr>
              <a:t>“ </a:t>
            </a:r>
          </a:p>
        </p:txBody>
      </p:sp>
    </p:spTree>
    <p:extLst>
      <p:ext uri="{BB962C8B-B14F-4D97-AF65-F5344CB8AC3E}">
        <p14:creationId xmlns:p14="http://schemas.microsoft.com/office/powerpoint/2010/main" val="278395805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tandard slide_no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628F8CDB-776D-4811-AE2C-217236ECDECA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223938" y="0"/>
            <a:ext cx="5968062" cy="6858000"/>
          </a:xfrm>
        </p:spPr>
        <p:txBody>
          <a:bodyPr/>
          <a:lstStyle/>
          <a:p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26E96BA-E9E4-496B-8CA5-6DA27B8AD7E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69513" y="2578743"/>
            <a:ext cx="4535597" cy="1055708"/>
          </a:xfrm>
        </p:spPr>
        <p:txBody>
          <a:bodyPr/>
          <a:lstStyle>
            <a:lvl1pPr marL="0" indent="0">
              <a:buNone/>
              <a:defRPr sz="2999"/>
            </a:lvl1pPr>
          </a:lstStyle>
          <a:p>
            <a:pPr lvl="0"/>
            <a:r>
              <a:rPr lang="en-IN"/>
              <a:t>Chapter Title</a:t>
            </a:r>
          </a:p>
          <a:p>
            <a:pPr lvl="0"/>
            <a:r>
              <a:rPr lang="en-IN"/>
              <a:t>EY Interstate Light</a:t>
            </a:r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1173C8A3-BA2F-497B-A214-45B02D73AF2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9513" y="3840384"/>
            <a:ext cx="4535597" cy="1055708"/>
          </a:xfrm>
        </p:spPr>
        <p:txBody>
          <a:bodyPr/>
          <a:lstStyle>
            <a:lvl1pPr marL="0" indent="0">
              <a:buNone/>
              <a:defRPr sz="1599"/>
            </a:lvl1pPr>
          </a:lstStyle>
          <a:p>
            <a:pPr lvl="0"/>
            <a:r>
              <a:rPr lang="en-IN"/>
              <a:t>text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3EABBDA-A77F-45A2-9996-90CD0EE5C388}"/>
              </a:ext>
            </a:extLst>
          </p:cNvPr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fld id="{E4447DFF-BB98-4CF0-902E-D348A3C119F9}" type="datetime3">
              <a:rPr lang="en-US" smtClean="0"/>
              <a:t>7 December 2023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F883B36-3BA3-42B4-A811-65C0AF01A86F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en-US"/>
              <a:t>ESG Readiness Analysis I 3Bank</a:t>
            </a:r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9D9C98C-F30E-45BC-A1D9-67DB57119DCE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r>
              <a:rPr lang="en-IN"/>
              <a:t>Page </a:t>
            </a:r>
            <a:fld id="{F1BC30E3-FFE5-4B91-AA19-87A149EBB9EE}" type="slidenum">
              <a:rPr smtClean="0"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08366659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tandard slide_no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94200"/>
            <a:ext cx="10972800" cy="5904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5" name="Table Placeholder 4">
            <a:extLst>
              <a:ext uri="{FF2B5EF4-FFF2-40B4-BE49-F238E27FC236}">
                <a16:creationId xmlns:a16="http://schemas.microsoft.com/office/drawing/2014/main" id="{95A2BE92-ABF7-4A82-BC35-00F28F500FED}"/>
              </a:ext>
            </a:extLst>
          </p:cNvPr>
          <p:cNvSpPr>
            <a:spLocks noGrp="1"/>
          </p:cNvSpPr>
          <p:nvPr>
            <p:ph type="tbl" sz="quarter" idx="10"/>
          </p:nvPr>
        </p:nvSpPr>
        <p:spPr>
          <a:xfrm>
            <a:off x="609600" y="1137921"/>
            <a:ext cx="4954924" cy="4267457"/>
          </a:xfrm>
        </p:spPr>
        <p:txBody>
          <a:bodyPr/>
          <a:lstStyle/>
          <a:p>
            <a:endParaRPr lang="en-IN"/>
          </a:p>
        </p:txBody>
      </p:sp>
      <p:sp>
        <p:nvSpPr>
          <p:cNvPr id="10" name="Text Placeholder 16">
            <a:extLst>
              <a:ext uri="{FF2B5EF4-FFF2-40B4-BE49-F238E27FC236}">
                <a16:creationId xmlns:a16="http://schemas.microsoft.com/office/drawing/2014/main" id="{DA81FCAA-64D2-4A9C-B16E-9C4E3BB431B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129748" y="3813288"/>
            <a:ext cx="3087667" cy="180000"/>
          </a:xfrm>
        </p:spPr>
        <p:txBody>
          <a:bodyPr/>
          <a:lstStyle>
            <a:lvl1pPr marL="0" indent="0">
              <a:buNone/>
              <a:defRPr sz="1199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Name Surname</a:t>
            </a:r>
            <a:endParaRPr lang="en-GB"/>
          </a:p>
        </p:txBody>
      </p:sp>
      <p:sp>
        <p:nvSpPr>
          <p:cNvPr id="11" name="Text Placeholder 16">
            <a:extLst>
              <a:ext uri="{FF2B5EF4-FFF2-40B4-BE49-F238E27FC236}">
                <a16:creationId xmlns:a16="http://schemas.microsoft.com/office/drawing/2014/main" id="{03CDC117-35F2-47B2-85B2-29CB8EE7E09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129748" y="4055931"/>
            <a:ext cx="3087667" cy="180000"/>
          </a:xfrm>
        </p:spPr>
        <p:txBody>
          <a:bodyPr/>
          <a:lstStyle>
            <a:lvl1pPr marL="0" indent="0">
              <a:buNone/>
              <a:defRPr sz="1199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Job Title to go here</a:t>
            </a:r>
            <a:endParaRPr lang="en-GB"/>
          </a:p>
        </p:txBody>
      </p:sp>
      <p:sp>
        <p:nvSpPr>
          <p:cNvPr id="14" name="Picture Placeholder 19">
            <a:extLst>
              <a:ext uri="{FF2B5EF4-FFF2-40B4-BE49-F238E27FC236}">
                <a16:creationId xmlns:a16="http://schemas.microsoft.com/office/drawing/2014/main" id="{00A15EA9-2372-4E06-83C2-1E13AB1FA626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119820" y="3578084"/>
            <a:ext cx="778554" cy="778959"/>
          </a:xfrm>
          <a:prstGeom prst="ellipse">
            <a:avLst/>
          </a:prstGeom>
        </p:spPr>
        <p:txBody>
          <a:bodyPr anchor="ctr"/>
          <a:lstStyle>
            <a:lvl1pPr marL="0" indent="0" algn="ctr">
              <a:buNone/>
              <a:defRPr sz="900"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5DB83DAE-9FEB-4E9C-85BA-A34BD239275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119821" y="1137921"/>
            <a:ext cx="5462580" cy="373807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Key Takeaways</a:t>
            </a:r>
          </a:p>
        </p:txBody>
      </p:sp>
      <p:sp>
        <p:nvSpPr>
          <p:cNvPr id="15" name="Text Placeholder 8">
            <a:extLst>
              <a:ext uri="{FF2B5EF4-FFF2-40B4-BE49-F238E27FC236}">
                <a16:creationId xmlns:a16="http://schemas.microsoft.com/office/drawing/2014/main" id="{C1ABE303-7041-4312-AD03-0E872AEF99B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119821" y="1635009"/>
            <a:ext cx="5462580" cy="1611554"/>
          </a:xfrm>
        </p:spPr>
        <p:txBody>
          <a:bodyPr/>
          <a:lstStyle>
            <a:lvl1pPr marL="0" indent="0">
              <a:buNone/>
              <a:defRPr sz="1599"/>
            </a:lvl1pPr>
          </a:lstStyle>
          <a:p>
            <a:pPr lvl="0"/>
            <a:r>
              <a:rPr lang="en-US"/>
              <a:t>Content EY Interstate Light, 16pt, Lorem ipsum dolor, 12pt, </a:t>
            </a:r>
            <a:r>
              <a:rPr lang="en-US" err="1"/>
              <a:t>Utinam</a:t>
            </a:r>
            <a:r>
              <a:rPr lang="en-US"/>
              <a:t> </a:t>
            </a:r>
            <a:r>
              <a:rPr lang="en-US" err="1"/>
              <a:t>nonumy</a:t>
            </a:r>
            <a:r>
              <a:rPr lang="en-US"/>
              <a:t> </a:t>
            </a:r>
            <a:r>
              <a:rPr lang="en-US" err="1"/>
              <a:t>abhorreant</a:t>
            </a:r>
            <a:r>
              <a:rPr lang="en-US"/>
              <a:t> </a:t>
            </a:r>
            <a:r>
              <a:rPr lang="en-US" err="1"/>
              <a:t>sead</a:t>
            </a:r>
            <a:r>
              <a:rPr lang="en-US"/>
              <a:t>. </a:t>
            </a:r>
            <a:r>
              <a:rPr lang="en-US" err="1"/>
              <a:t>Putant</a:t>
            </a:r>
            <a:r>
              <a:rPr lang="en-US"/>
              <a:t> </a:t>
            </a:r>
            <a:r>
              <a:rPr lang="en-US" err="1"/>
              <a:t>probatus</a:t>
            </a:r>
            <a:r>
              <a:rPr lang="en-US"/>
              <a:t> id vis, ad his </a:t>
            </a:r>
            <a:r>
              <a:rPr lang="en-US" err="1"/>
              <a:t>meis</a:t>
            </a:r>
            <a:r>
              <a:rPr lang="en-US"/>
              <a:t> </a:t>
            </a:r>
            <a:r>
              <a:rPr lang="en-US" err="1"/>
              <a:t>habemus</a:t>
            </a:r>
            <a:r>
              <a:rPr lang="en-US"/>
              <a:t> </a:t>
            </a:r>
            <a:r>
              <a:rPr lang="en-US" err="1"/>
              <a:t>repudiare</a:t>
            </a:r>
            <a:r>
              <a:rPr lang="en-US"/>
              <a:t>, has an </a:t>
            </a:r>
            <a:r>
              <a:rPr lang="en-US" err="1"/>
              <a:t>pericula</a:t>
            </a:r>
            <a:r>
              <a:rPr lang="en-US"/>
              <a:t> </a:t>
            </a:r>
            <a:r>
              <a:rPr lang="en-US" err="1"/>
              <a:t>tractatos</a:t>
            </a:r>
            <a:r>
              <a:rPr lang="en-US"/>
              <a:t>. </a:t>
            </a:r>
            <a:r>
              <a:rPr lang="en-US" err="1"/>
              <a:t>Nec</a:t>
            </a:r>
            <a:r>
              <a:rPr lang="en-US"/>
              <a:t> </a:t>
            </a:r>
            <a:r>
              <a:rPr lang="en-US" err="1"/>
              <a:t>debitis</a:t>
            </a:r>
            <a:r>
              <a:rPr lang="en-US"/>
              <a:t> </a:t>
            </a:r>
            <a:r>
              <a:rPr lang="en-US" err="1"/>
              <a:t>dissentias</a:t>
            </a:r>
            <a:r>
              <a:rPr lang="en-US"/>
              <a:t> ad. </a:t>
            </a:r>
            <a:r>
              <a:rPr lang="en-US" err="1"/>
              <a:t>Patrioque</a:t>
            </a:r>
            <a:r>
              <a:rPr lang="en-US"/>
              <a:t> </a:t>
            </a:r>
            <a:r>
              <a:rPr lang="en-US" err="1"/>
              <a:t>voluptatum</a:t>
            </a:r>
            <a:r>
              <a:rPr lang="en-US"/>
              <a:t> </a:t>
            </a:r>
            <a:r>
              <a:rPr lang="en-US" err="1"/>
              <a:t>sed</a:t>
            </a:r>
            <a:r>
              <a:rPr lang="en-US"/>
              <a:t> ex, id </a:t>
            </a:r>
            <a:r>
              <a:rPr lang="en-US" err="1"/>
              <a:t>admodum</a:t>
            </a:r>
            <a:r>
              <a:rPr lang="en-US"/>
              <a:t>.</a:t>
            </a:r>
          </a:p>
          <a:p>
            <a:pPr lvl="0"/>
            <a:endParaRPr lang="en-US"/>
          </a:p>
        </p:txBody>
      </p:sp>
      <p:sp>
        <p:nvSpPr>
          <p:cNvPr id="20" name="Line 10">
            <a:extLst>
              <a:ext uri="{FF2B5EF4-FFF2-40B4-BE49-F238E27FC236}">
                <a16:creationId xmlns:a16="http://schemas.microsoft.com/office/drawing/2014/main" id="{B69EB865-6B86-419B-923C-F7DDC68C9C66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609601" y="907750"/>
            <a:ext cx="10974284" cy="0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799" noProof="0">
              <a:solidFill>
                <a:schemeClr val="bg1"/>
              </a:solidFill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A661012-3455-4F88-94AD-14869D2D5405}"/>
              </a:ext>
            </a:extLst>
          </p:cNvPr>
          <p:cNvSpPr>
            <a:spLocks noGrp="1"/>
          </p:cNvSpPr>
          <p:nvPr>
            <p:ph type="dt" sz="half" idx="19"/>
          </p:nvPr>
        </p:nvSpPr>
        <p:spPr/>
        <p:txBody>
          <a:bodyPr/>
          <a:lstStyle/>
          <a:p>
            <a:fld id="{428DF73F-1895-4DA3-BCFE-A32781EC3F2E}" type="datetime3">
              <a:rPr lang="en-US" smtClean="0"/>
              <a:t>7 December 2023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21FBA45-9D10-4CA1-B5FE-DF08BC4B79DE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r>
              <a:rPr lang="en-US"/>
              <a:t>ESG Readiness Analysis I 3Bank</a:t>
            </a:r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1C45D8-BA71-4A92-82B2-C059AF6B6702}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r>
              <a:rPr lang="en-IN"/>
              <a:t>Page </a:t>
            </a:r>
            <a:fld id="{F1BC30E3-FFE5-4B91-AA19-87A149EBB9EE}" type="slidenum">
              <a:rPr smtClean="0"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80129606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ndard slide_Quot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2">
            <a:extLst>
              <a:ext uri="{FF2B5EF4-FFF2-40B4-BE49-F238E27FC236}">
                <a16:creationId xmlns:a16="http://schemas.microsoft.com/office/drawing/2014/main" id="{4C1DA39D-5D13-4872-BC0A-CB8AB5BA72E1}"/>
              </a:ext>
            </a:extLst>
          </p:cNvPr>
          <p:cNvSpPr>
            <a:spLocks noGrp="1"/>
          </p:cNvSpPr>
          <p:nvPr>
            <p:ph type="dt" sz="half" idx="19"/>
          </p:nvPr>
        </p:nvSpPr>
        <p:spPr>
          <a:xfrm>
            <a:off x="1428184" y="6471244"/>
            <a:ext cx="1190638" cy="180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7A6115E0-4118-4838-ADF6-20654F1F8984}" type="datetime3">
              <a:rPr lang="en-US" smtClean="0"/>
              <a:t>7 December 2023</a:t>
            </a:fld>
            <a:endParaRPr lang="en-US"/>
          </a:p>
        </p:txBody>
      </p:sp>
      <p:sp>
        <p:nvSpPr>
          <p:cNvPr id="3" name="Footer Placeholder 3">
            <a:extLst>
              <a:ext uri="{FF2B5EF4-FFF2-40B4-BE49-F238E27FC236}">
                <a16:creationId xmlns:a16="http://schemas.microsoft.com/office/drawing/2014/main" id="{C6805F9C-AE33-484C-B4D0-CAEB9CD9CE08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>
          <a:xfrm>
            <a:off x="3237502" y="6471244"/>
            <a:ext cx="3084493" cy="180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ESG Readiness Analysis I 3Bank</a:t>
            </a:r>
            <a:endParaRPr lang="en-IN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12804EB2-F7DB-4D56-A6D4-7706480DB272}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>
          <a:xfrm>
            <a:off x="616900" y="6471244"/>
            <a:ext cx="662721" cy="180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IN"/>
              <a:t>Page </a:t>
            </a:r>
            <a:fld id="{F1BC30E3-FFE5-4B91-AA19-87A149EBB9EE}" type="slidenum">
              <a:rPr smtClean="0"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28971872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tandard slide_no_first_level_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94200"/>
            <a:ext cx="10972800" cy="5904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1" y="1137920"/>
            <a:ext cx="8234455" cy="4834800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 marL="356438">
              <a:defRPr>
                <a:solidFill>
                  <a:schemeClr val="bg1"/>
                </a:solidFill>
              </a:defRPr>
            </a:lvl2pPr>
            <a:lvl3pPr marL="712875">
              <a:defRPr>
                <a:solidFill>
                  <a:schemeClr val="bg1"/>
                </a:solidFill>
              </a:defRPr>
            </a:lvl3pPr>
            <a:lvl4pPr marL="1069313">
              <a:defRPr>
                <a:solidFill>
                  <a:schemeClr val="bg1"/>
                </a:solidFill>
              </a:defRPr>
            </a:lvl4pPr>
            <a:lvl5pPr marL="1425751">
              <a:defRPr sz="1199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1" name="Line 10">
            <a:extLst>
              <a:ext uri="{FF2B5EF4-FFF2-40B4-BE49-F238E27FC236}">
                <a16:creationId xmlns:a16="http://schemas.microsoft.com/office/drawing/2014/main" id="{8D4CA674-C969-4C5C-9EA4-6D41FE961DE2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609601" y="907750"/>
            <a:ext cx="10974284" cy="0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799" noProof="0">
              <a:solidFill>
                <a:schemeClr val="bg1"/>
              </a:solidFill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BEFDBB3-7C34-4E5E-AD13-1B49910A26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BBC9E5-2D21-49F4-A2C6-043C4B228859}" type="datetime3">
              <a:rPr lang="en-US" smtClean="0"/>
              <a:t>7 December 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D0F565-A080-4523-A04C-6DEE2789C3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ESG Readiness Analysis I 3Bank</a:t>
            </a:r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6977AFB-BAAB-4831-9B67-3646A934EC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IN"/>
              <a:t>Page </a:t>
            </a:r>
            <a:fld id="{F1BC30E3-FFE5-4B91-AA19-87A149EBB9EE}" type="slidenum">
              <a:rPr smtClean="0"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85996022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, no 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94200"/>
            <a:ext cx="10972800" cy="59088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6" name="Line 10">
            <a:extLst>
              <a:ext uri="{FF2B5EF4-FFF2-40B4-BE49-F238E27FC236}">
                <a16:creationId xmlns:a16="http://schemas.microsoft.com/office/drawing/2014/main" id="{97A26880-8DD7-4A78-ADAF-91ED2E744A7C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609601" y="907750"/>
            <a:ext cx="10974284" cy="0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799" noProof="0">
              <a:solidFill>
                <a:schemeClr val="bg1"/>
              </a:solidFill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C197511-0A94-4CF5-9020-59041E7FD0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290BC8-F68B-4CA2-9445-6F73CC370492}" type="datetime3">
              <a:rPr lang="en-US" smtClean="0"/>
              <a:t>7 December 2023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2EEF30F-48C0-4828-BF78-0AF655745C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ESG Readiness Analysis I 3Bank</a:t>
            </a:r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284586F-9A9C-4BEB-AF2F-2F8B1B885C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IN"/>
              <a:t>Page </a:t>
            </a:r>
            <a:fld id="{F1BC30E3-FFE5-4B91-AA19-87A149EBB9EE}" type="slidenum">
              <a:rPr smtClean="0"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1138149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, no head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94200"/>
            <a:ext cx="10972800" cy="59088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1" y="1137919"/>
            <a:ext cx="5384800" cy="4834800"/>
          </a:xfrm>
        </p:spPr>
        <p:txBody>
          <a:bodyPr/>
          <a:lstStyle>
            <a:lvl1pPr>
              <a:defRPr sz="1999">
                <a:solidFill>
                  <a:schemeClr val="bg1"/>
                </a:solidFill>
              </a:defRPr>
            </a:lvl1pPr>
            <a:lvl2pPr>
              <a:defRPr sz="1799">
                <a:solidFill>
                  <a:schemeClr val="bg1"/>
                </a:solidFill>
              </a:defRPr>
            </a:lvl2pPr>
            <a:lvl3pPr>
              <a:defRPr sz="1599">
                <a:solidFill>
                  <a:schemeClr val="bg1"/>
                </a:solidFill>
              </a:defRPr>
            </a:lvl3pPr>
            <a:lvl4pPr>
              <a:defRPr sz="1399">
                <a:solidFill>
                  <a:schemeClr val="bg1"/>
                </a:solidFill>
              </a:defRPr>
            </a:lvl4pPr>
            <a:lvl5pPr>
              <a:defRPr sz="1199">
                <a:solidFill>
                  <a:schemeClr val="bg1"/>
                </a:solidFill>
              </a:defRPr>
            </a:lvl5pPr>
            <a:lvl6pPr>
              <a:defRPr sz="1799"/>
            </a:lvl6pPr>
            <a:lvl7pPr>
              <a:defRPr sz="1799"/>
            </a:lvl7pPr>
            <a:lvl8pPr>
              <a:defRPr sz="1799"/>
            </a:lvl8pPr>
            <a:lvl9pPr>
              <a:defRPr sz="1799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1" y="1137919"/>
            <a:ext cx="5384800" cy="4834800"/>
          </a:xfrm>
        </p:spPr>
        <p:txBody>
          <a:bodyPr/>
          <a:lstStyle>
            <a:lvl1pPr>
              <a:defRPr sz="1999">
                <a:solidFill>
                  <a:schemeClr val="bg1"/>
                </a:solidFill>
              </a:defRPr>
            </a:lvl1pPr>
            <a:lvl2pPr>
              <a:defRPr sz="1799">
                <a:solidFill>
                  <a:schemeClr val="bg1"/>
                </a:solidFill>
              </a:defRPr>
            </a:lvl2pPr>
            <a:lvl3pPr>
              <a:defRPr sz="1599">
                <a:solidFill>
                  <a:schemeClr val="bg1"/>
                </a:solidFill>
              </a:defRPr>
            </a:lvl3pPr>
            <a:lvl4pPr>
              <a:defRPr sz="1399">
                <a:solidFill>
                  <a:schemeClr val="bg1"/>
                </a:solidFill>
              </a:defRPr>
            </a:lvl4pPr>
            <a:lvl5pPr>
              <a:defRPr sz="1199">
                <a:solidFill>
                  <a:schemeClr val="bg1"/>
                </a:solidFill>
              </a:defRPr>
            </a:lvl5pPr>
            <a:lvl6pPr>
              <a:defRPr sz="1799"/>
            </a:lvl6pPr>
            <a:lvl7pPr>
              <a:defRPr sz="1799"/>
            </a:lvl7pPr>
            <a:lvl8pPr>
              <a:defRPr sz="1799"/>
            </a:lvl8pPr>
            <a:lvl9pPr>
              <a:defRPr sz="1799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Line 10">
            <a:extLst>
              <a:ext uri="{FF2B5EF4-FFF2-40B4-BE49-F238E27FC236}">
                <a16:creationId xmlns:a16="http://schemas.microsoft.com/office/drawing/2014/main" id="{9B070B28-7AAC-47E5-9EB5-96B8B8B88057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609601" y="907750"/>
            <a:ext cx="10974284" cy="0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799" noProof="0">
              <a:solidFill>
                <a:schemeClr val="bg1"/>
              </a:solidFill>
            </a:endParaRP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64DE21E-2E07-4ED3-B534-8AED469C8F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B816BC-6381-4DA3-9AD7-814D56AC96F8}" type="datetime3">
              <a:rPr lang="en-US" smtClean="0"/>
              <a:t>7 December 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8601461-720E-4840-BF9B-D9C7BF8C9E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ESG Readiness Analysis I 3Bank</a:t>
            </a:r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AACE970-AAFF-42C7-8A32-759BAA7BA4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IN"/>
              <a:t>Page </a:t>
            </a:r>
            <a:fld id="{F1BC30E3-FFE5-4B91-AA19-87A149EBB9EE}" type="slidenum">
              <a:rPr smtClean="0"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2389340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s with head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12329" y="1869441"/>
            <a:ext cx="5390400" cy="4256075"/>
          </a:xfrm>
        </p:spPr>
        <p:txBody>
          <a:bodyPr/>
          <a:lstStyle>
            <a:lvl1pPr>
              <a:defRPr sz="1999">
                <a:solidFill>
                  <a:schemeClr val="bg1"/>
                </a:solidFill>
              </a:defRPr>
            </a:lvl1pPr>
            <a:lvl2pPr>
              <a:defRPr sz="1799">
                <a:solidFill>
                  <a:schemeClr val="bg1"/>
                </a:solidFill>
              </a:defRPr>
            </a:lvl2pPr>
            <a:lvl3pPr>
              <a:defRPr sz="1599">
                <a:solidFill>
                  <a:schemeClr val="bg1"/>
                </a:solidFill>
              </a:defRPr>
            </a:lvl3pPr>
            <a:lvl4pPr>
              <a:defRPr sz="1399">
                <a:solidFill>
                  <a:schemeClr val="bg1"/>
                </a:solidFill>
              </a:defRPr>
            </a:lvl4pPr>
            <a:lvl5pPr>
              <a:defRPr sz="1199">
                <a:solidFill>
                  <a:schemeClr val="bg1"/>
                </a:solidFill>
              </a:defRPr>
            </a:lvl5pPr>
            <a:lvl6pPr>
              <a:defRPr sz="1799"/>
            </a:lvl6pPr>
            <a:lvl7pPr>
              <a:defRPr sz="1799"/>
            </a:lvl7pPr>
            <a:lvl8pPr>
              <a:defRPr sz="1799"/>
            </a:lvl8pPr>
            <a:lvl9pPr>
              <a:defRPr sz="1799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6405" y="1869441"/>
            <a:ext cx="5390400" cy="4256075"/>
          </a:xfrm>
        </p:spPr>
        <p:txBody>
          <a:bodyPr/>
          <a:lstStyle>
            <a:lvl1pPr>
              <a:defRPr sz="1999">
                <a:solidFill>
                  <a:schemeClr val="bg1"/>
                </a:solidFill>
              </a:defRPr>
            </a:lvl1pPr>
            <a:lvl2pPr>
              <a:defRPr sz="1799">
                <a:solidFill>
                  <a:schemeClr val="bg1"/>
                </a:solidFill>
              </a:defRPr>
            </a:lvl2pPr>
            <a:lvl3pPr>
              <a:defRPr sz="1599">
                <a:solidFill>
                  <a:schemeClr val="bg1"/>
                </a:solidFill>
              </a:defRPr>
            </a:lvl3pPr>
            <a:lvl4pPr>
              <a:defRPr sz="1399">
                <a:solidFill>
                  <a:schemeClr val="bg1"/>
                </a:solidFill>
              </a:defRPr>
            </a:lvl4pPr>
            <a:lvl5pPr>
              <a:defRPr sz="1199">
                <a:solidFill>
                  <a:schemeClr val="bg1"/>
                </a:solidFill>
              </a:defRPr>
            </a:lvl5pPr>
            <a:lvl6pPr>
              <a:defRPr sz="1799"/>
            </a:lvl6pPr>
            <a:lvl7pPr>
              <a:defRPr sz="1799"/>
            </a:lvl7pPr>
            <a:lvl8pPr>
              <a:defRPr sz="1799"/>
            </a:lvl8pPr>
            <a:lvl9pPr>
              <a:defRPr sz="1799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2"/>
          </p:nvPr>
        </p:nvSpPr>
        <p:spPr>
          <a:xfrm>
            <a:off x="609601" y="1137920"/>
            <a:ext cx="5390400" cy="640800"/>
          </a:xfrm>
        </p:spPr>
        <p:txBody>
          <a:bodyPr anchor="t" anchorCtr="0"/>
          <a:lstStyle>
            <a:lvl1pPr>
              <a:buNone/>
              <a:defRPr b="1">
                <a:solidFill>
                  <a:schemeClr val="bg1"/>
                </a:solidFill>
              </a:defRPr>
            </a:lvl1pPr>
          </a:lstStyle>
          <a:p>
            <a:pPr lvl="0"/>
            <a:endParaRPr lang="en-GB"/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196405" y="1137920"/>
            <a:ext cx="5390400" cy="640800"/>
          </a:xfrm>
        </p:spPr>
        <p:txBody>
          <a:bodyPr anchor="t" anchorCtr="0"/>
          <a:lstStyle>
            <a:lvl1pPr>
              <a:buNone/>
              <a:defRPr b="1">
                <a:solidFill>
                  <a:schemeClr val="bg1"/>
                </a:solidFill>
              </a:defRPr>
            </a:lvl1pPr>
          </a:lstStyle>
          <a:p>
            <a:pPr lvl="0"/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94200"/>
            <a:ext cx="10972800" cy="59088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4" name="Line 10">
            <a:extLst>
              <a:ext uri="{FF2B5EF4-FFF2-40B4-BE49-F238E27FC236}">
                <a16:creationId xmlns:a16="http://schemas.microsoft.com/office/drawing/2014/main" id="{9773E7D9-2434-4381-A00D-27B62C086733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609601" y="907750"/>
            <a:ext cx="10974284" cy="0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799" noProof="0">
              <a:solidFill>
                <a:schemeClr val="bg1"/>
              </a:solidFill>
            </a:endParaRP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A3CD3F7-62DC-4CC4-8F34-C353DB087D7C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A79C9A63-D674-4AA6-831F-B98C309679A6}" type="datetime3">
              <a:rPr lang="en-US" smtClean="0"/>
              <a:t>7 December 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BD2EC01-3D34-4D32-9B76-5269D1AA4651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ESG Readiness Analysis I 3Bank</a:t>
            </a:r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4BE1C2B-4DA4-468F-9976-85F6CBF826F1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r>
              <a:rPr lang="en-IN"/>
              <a:t>Page </a:t>
            </a:r>
            <a:fld id="{F1BC30E3-FFE5-4B91-AA19-87A149EBB9EE}" type="slidenum">
              <a:rPr smtClean="0"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7982223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37B5C6B-B98B-4A4C-A8A7-B006989B59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E7F436-7CFB-4CE0-BA22-4ACE356C7C80}" type="datetime3">
              <a:rPr lang="en-US" smtClean="0"/>
              <a:t>7 December 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CEF6675-2050-4038-B9E1-B80DB63D73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ESG Readiness Analysis I 3Bank</a:t>
            </a:r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BA4D6F3-1431-4069-B814-2558466772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IN"/>
              <a:t>Page </a:t>
            </a:r>
            <a:fld id="{F1BC30E3-FFE5-4B91-AA19-87A149EBB9EE}" type="slidenum">
              <a:rPr smtClean="0"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90573966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cused da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897186E-D73E-46D0-965A-D83686BA73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460228-7F83-47BD-999A-97E3F280BD3A}" type="datetime3">
              <a:rPr lang="en-US" smtClean="0"/>
              <a:t>7 December 2023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DEF40EA-FE63-4D50-8C90-EC25A860C0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ESG Readiness Analysis I 3Bank</a:t>
            </a:r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F37420B-CF82-4784-8E9C-5C496E27C5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IN"/>
              <a:t>Page </a:t>
            </a:r>
            <a:fld id="{F1BC30E3-FFE5-4B91-AA19-87A149EBB9EE}" type="slidenum">
              <a:rPr smtClean="0"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92763578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BD5388A-86DF-494E-B137-EE20B7E1CF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B29275-B583-48CB-A6D4-D8653AD1986E}" type="datetime3">
              <a:rPr lang="en-US" smtClean="0"/>
              <a:t>7 December 2023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297E548-6FF4-4D89-ADE0-60181F5365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ESG Readiness Analysis I 3Bank</a:t>
            </a:r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10B0A8B-D001-432B-877C-21558412BB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IN"/>
              <a:t>Page </a:t>
            </a:r>
            <a:fld id="{F1BC30E3-FFE5-4B91-AA19-87A149EBB9EE}" type="slidenum">
              <a:rPr smtClean="0"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23831893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2D9F631-BCA2-47E9-B382-A1254CE498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FCE563-8808-43EE-995B-9EEEDEDD1E9B}" type="datetime3">
              <a:rPr lang="en-US" smtClean="0"/>
              <a:t>7 December 2023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C1D1872-1F65-44DE-8D43-3328C27B58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ESG Readiness Analysis I 3Bank</a:t>
            </a:r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06C50CF-7368-4D25-B2B5-360BA59E76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IN"/>
              <a:t>Page </a:t>
            </a:r>
            <a:fld id="{F1BC30E3-FFE5-4B91-AA19-87A149EBB9EE}" type="slidenum">
              <a:rPr smtClean="0"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0254042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83123597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edia Placeholder 2">
            <a:extLst>
              <a:ext uri="{FF2B5EF4-FFF2-40B4-BE49-F238E27FC236}">
                <a16:creationId xmlns:a16="http://schemas.microsoft.com/office/drawing/2014/main" id="{0052CFA6-7CF5-41BD-9D94-2D0DAE108428}"/>
              </a:ext>
            </a:extLst>
          </p:cNvPr>
          <p:cNvSpPr>
            <a:spLocks noGrp="1"/>
          </p:cNvSpPr>
          <p:nvPr>
            <p:ph type="media" sz="quarter" idx="10" hasCustomPrompt="1"/>
          </p:nvPr>
        </p:nvSpPr>
        <p:spPr>
          <a:xfrm>
            <a:off x="0" y="0"/>
            <a:ext cx="12192000" cy="6858000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IN"/>
              <a:t>Video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943830C-23AE-48E4-B9DE-E91E6CE0B8B9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C308BE13-C736-44F5-B43E-0F068121F436}" type="datetime3">
              <a:rPr lang="en-US" smtClean="0"/>
              <a:t>7 December 2023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0F742A9-BF69-4BF2-966C-3D76FC687FBA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/>
              <a:t>ESG Readiness Analysis I 3Bank</a:t>
            </a:r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B65F912-EBE8-413B-A241-0FB3A540BA82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r>
              <a:rPr lang="en-IN"/>
              <a:t>Page </a:t>
            </a:r>
            <a:fld id="{F1BC30E3-FFE5-4B91-AA19-87A149EBB9EE}" type="slidenum">
              <a:rPr smtClean="0"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01226708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inal leg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4223874-3AD1-4756-B25E-8234DD3717B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4" y="0"/>
            <a:ext cx="12185653" cy="6858000"/>
          </a:xfrm>
          <a:prstGeom prst="rect">
            <a:avLst/>
          </a:prstGeom>
        </p:spPr>
      </p:pic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607483" y="719139"/>
            <a:ext cx="4675200" cy="5210062"/>
          </a:xfrm>
        </p:spPr>
        <p:txBody>
          <a:bodyPr/>
          <a:lstStyle>
            <a:lvl1pPr marL="0" indent="0" algn="l" defTabSz="994865" rtl="0" fontAlgn="base">
              <a:lnSpc>
                <a:spcPct val="100000"/>
              </a:lnSpc>
              <a:spcBef>
                <a:spcPct val="70000"/>
              </a:spcBef>
              <a:spcAft>
                <a:spcPct val="0"/>
              </a:spcAft>
              <a:buSzPct val="100000"/>
              <a:buNone/>
              <a:defRPr lang="en-US" sz="1199" kern="1200" noProof="0" dirty="0" smtClean="0">
                <a:solidFill>
                  <a:schemeClr val="bg1"/>
                </a:solidFill>
                <a:latin typeface="EYInterstate Light" panose="02000506000000020004" pitchFamily="2" charset="0"/>
                <a:ea typeface="+mn-ea"/>
                <a:cs typeface="Arial" pitchFamily="34" charset="0"/>
              </a:defRPr>
            </a:lvl1pPr>
            <a:lvl2pPr marL="0" indent="0" algn="l" defTabSz="994865" rt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None/>
              <a:defRPr lang="en-US" sz="900" b="1" kern="1200" noProof="0" dirty="0" smtClean="0">
                <a:solidFill>
                  <a:schemeClr val="bg1"/>
                </a:solidFill>
                <a:latin typeface="EYInterstate Light" panose="02000506000000020004" pitchFamily="2" charset="0"/>
                <a:ea typeface="+mn-ea"/>
                <a:cs typeface="Arial" pitchFamily="34" charset="0"/>
              </a:defRPr>
            </a:lvl2pPr>
            <a:lvl3pPr marL="176125" indent="-176125" algn="l" defTabSz="994865" rt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Arial" pitchFamily="34" charset="0"/>
              <a:buChar char="►"/>
              <a:defRPr lang="en-US" sz="900" b="1" kern="1200" noProof="0" dirty="0" smtClean="0">
                <a:solidFill>
                  <a:schemeClr val="bg1"/>
                </a:solidFill>
                <a:latin typeface="EYInterstate Light" panose="02000506000000020004" pitchFamily="2" charset="0"/>
                <a:ea typeface="+mn-ea"/>
                <a:cs typeface="Arial" pitchFamily="34" charset="0"/>
              </a:defRPr>
            </a:lvl3pPr>
            <a:lvl4pPr marL="0" indent="0" algn="l" defTabSz="994865" rt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None/>
              <a:defRPr lang="en-US" sz="800" kern="1200" noProof="0" dirty="0" smtClean="0">
                <a:solidFill>
                  <a:schemeClr val="bg1"/>
                </a:solidFill>
                <a:latin typeface="EYInterstate Light" panose="02000506000000020004" pitchFamily="2" charset="0"/>
                <a:ea typeface="+mn-ea"/>
                <a:cs typeface="Arial" pitchFamily="34" charset="0"/>
              </a:defRPr>
            </a:lvl4pPr>
            <a:lvl5pPr marL="188819" indent="-188819" algn="l" defTabSz="994865" rt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Arial" pitchFamily="34" charset="0"/>
              <a:buChar char="►"/>
              <a:defRPr lang="en-US" sz="800" kern="1200" noProof="0" dirty="0">
                <a:solidFill>
                  <a:schemeClr val="bg1"/>
                </a:solidFill>
                <a:latin typeface="EYInterstate Light" panose="02000506000000020004" pitchFamily="2" charset="0"/>
                <a:ea typeface="+mn-ea"/>
                <a:cs typeface="Arial" pitchFamily="34" charset="0"/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38835186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Final leg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Content Placeholder 3">
            <a:extLst>
              <a:ext uri="{FF2B5EF4-FFF2-40B4-BE49-F238E27FC236}">
                <a16:creationId xmlns:a16="http://schemas.microsoft.com/office/drawing/2014/main" id="{C94B4409-2B48-4C2E-B122-78CAC0F697B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0" y="0"/>
            <a:ext cx="12185653" cy="6858000"/>
          </a:xfrm>
          <a:prstGeom prst="rect">
            <a:avLst/>
          </a:prstGeom>
        </p:spPr>
      </p:pic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607483" y="719139"/>
            <a:ext cx="4675200" cy="5210062"/>
          </a:xfrm>
        </p:spPr>
        <p:txBody>
          <a:bodyPr/>
          <a:lstStyle>
            <a:lvl1pPr marL="0" indent="0" algn="l" defTabSz="994865" rtl="0" fontAlgn="base">
              <a:lnSpc>
                <a:spcPct val="100000"/>
              </a:lnSpc>
              <a:spcBef>
                <a:spcPct val="70000"/>
              </a:spcBef>
              <a:spcAft>
                <a:spcPct val="0"/>
              </a:spcAft>
              <a:buSzPct val="100000"/>
              <a:buNone/>
              <a:defRPr lang="en-US" sz="1199" kern="1200" noProof="0" dirty="0" smtClean="0">
                <a:solidFill>
                  <a:schemeClr val="bg1"/>
                </a:solidFill>
                <a:latin typeface="EYInterstate Light" panose="02000506000000020004" pitchFamily="2" charset="0"/>
                <a:ea typeface="+mn-ea"/>
                <a:cs typeface="Arial" pitchFamily="34" charset="0"/>
              </a:defRPr>
            </a:lvl1pPr>
            <a:lvl2pPr marL="0" indent="0" algn="l" defTabSz="994865" rt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None/>
              <a:defRPr lang="en-US" sz="900" b="1" kern="1200" noProof="0" dirty="0" smtClean="0">
                <a:solidFill>
                  <a:schemeClr val="bg1"/>
                </a:solidFill>
                <a:latin typeface="EYInterstate Light" panose="02000506000000020004" pitchFamily="2" charset="0"/>
                <a:ea typeface="+mn-ea"/>
                <a:cs typeface="Arial" pitchFamily="34" charset="0"/>
              </a:defRPr>
            </a:lvl2pPr>
            <a:lvl3pPr marL="176125" indent="-176125" algn="l" defTabSz="994865" rt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Arial" pitchFamily="34" charset="0"/>
              <a:buChar char="►"/>
              <a:defRPr lang="en-US" sz="900" b="1" kern="1200" noProof="0" dirty="0" smtClean="0">
                <a:solidFill>
                  <a:schemeClr val="bg1"/>
                </a:solidFill>
                <a:latin typeface="EYInterstate Light" panose="02000506000000020004" pitchFamily="2" charset="0"/>
                <a:ea typeface="+mn-ea"/>
                <a:cs typeface="Arial" pitchFamily="34" charset="0"/>
              </a:defRPr>
            </a:lvl3pPr>
            <a:lvl4pPr marL="0" indent="0" algn="l" defTabSz="994865" rt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None/>
              <a:defRPr lang="en-US" sz="800" kern="1200" noProof="0" dirty="0" smtClean="0">
                <a:solidFill>
                  <a:schemeClr val="bg1"/>
                </a:solidFill>
                <a:latin typeface="EYInterstate Light" panose="02000506000000020004" pitchFamily="2" charset="0"/>
                <a:ea typeface="+mn-ea"/>
                <a:cs typeface="Arial" pitchFamily="34" charset="0"/>
              </a:defRPr>
            </a:lvl4pPr>
            <a:lvl5pPr marL="188819" indent="-188819" algn="l" defTabSz="994865" rt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Arial" pitchFamily="34" charset="0"/>
              <a:buChar char="►"/>
              <a:defRPr lang="en-US" sz="800" kern="1200" noProof="0" dirty="0">
                <a:solidFill>
                  <a:schemeClr val="bg1"/>
                </a:solidFill>
                <a:latin typeface="EYInterstate Light" panose="02000506000000020004" pitchFamily="2" charset="0"/>
                <a:ea typeface="+mn-ea"/>
                <a:cs typeface="Arial" pitchFamily="34" charset="0"/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492785212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Final leg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Content Placeholder 3">
            <a:extLst>
              <a:ext uri="{FF2B5EF4-FFF2-40B4-BE49-F238E27FC236}">
                <a16:creationId xmlns:a16="http://schemas.microsoft.com/office/drawing/2014/main" id="{512A84B0-F10A-4A02-AD57-E01F7676B6B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9" y="0"/>
            <a:ext cx="12185658" cy="6858000"/>
          </a:xfrm>
          <a:prstGeom prst="rect">
            <a:avLst/>
          </a:prstGeom>
        </p:spPr>
      </p:pic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607483" y="719139"/>
            <a:ext cx="4675200" cy="5210062"/>
          </a:xfrm>
        </p:spPr>
        <p:txBody>
          <a:bodyPr/>
          <a:lstStyle>
            <a:lvl1pPr marL="0" indent="0" algn="l" defTabSz="994865" rtl="0" fontAlgn="base">
              <a:lnSpc>
                <a:spcPct val="100000"/>
              </a:lnSpc>
              <a:spcBef>
                <a:spcPct val="70000"/>
              </a:spcBef>
              <a:spcAft>
                <a:spcPct val="0"/>
              </a:spcAft>
              <a:buSzPct val="100000"/>
              <a:buNone/>
              <a:defRPr lang="en-US" sz="1199" kern="1200" noProof="0" dirty="0" smtClean="0">
                <a:solidFill>
                  <a:schemeClr val="bg1"/>
                </a:solidFill>
                <a:latin typeface="EYInterstate Light" panose="02000506000000020004" pitchFamily="2" charset="0"/>
                <a:ea typeface="+mn-ea"/>
                <a:cs typeface="Arial" pitchFamily="34" charset="0"/>
              </a:defRPr>
            </a:lvl1pPr>
            <a:lvl2pPr marL="0" indent="0" algn="l" defTabSz="994865" rt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None/>
              <a:defRPr lang="en-US" sz="900" b="1" kern="1200" noProof="0" dirty="0" smtClean="0">
                <a:solidFill>
                  <a:schemeClr val="bg1"/>
                </a:solidFill>
                <a:latin typeface="EYInterstate Light" panose="02000506000000020004" pitchFamily="2" charset="0"/>
                <a:ea typeface="+mn-ea"/>
                <a:cs typeface="Arial" pitchFamily="34" charset="0"/>
              </a:defRPr>
            </a:lvl2pPr>
            <a:lvl3pPr marL="176125" indent="-176125" algn="l" defTabSz="994865" rt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Arial" pitchFamily="34" charset="0"/>
              <a:buChar char="►"/>
              <a:defRPr lang="en-US" sz="900" b="1" kern="1200" noProof="0" dirty="0" smtClean="0">
                <a:solidFill>
                  <a:schemeClr val="bg1"/>
                </a:solidFill>
                <a:latin typeface="EYInterstate Light" panose="02000506000000020004" pitchFamily="2" charset="0"/>
                <a:ea typeface="+mn-ea"/>
                <a:cs typeface="Arial" pitchFamily="34" charset="0"/>
              </a:defRPr>
            </a:lvl3pPr>
            <a:lvl4pPr marL="0" indent="0" algn="l" defTabSz="994865" rt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ct val="100000"/>
              <a:buNone/>
              <a:defRPr lang="en-US" sz="800" kern="1200" noProof="0" dirty="0" smtClean="0">
                <a:solidFill>
                  <a:schemeClr val="bg1"/>
                </a:solidFill>
                <a:latin typeface="EYInterstate Light" panose="02000506000000020004" pitchFamily="2" charset="0"/>
                <a:ea typeface="+mn-ea"/>
                <a:cs typeface="Arial" pitchFamily="34" charset="0"/>
              </a:defRPr>
            </a:lvl4pPr>
            <a:lvl5pPr marL="188819" indent="-188819" algn="l" defTabSz="994865" rt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Arial" pitchFamily="34" charset="0"/>
              <a:buChar char="►"/>
              <a:defRPr lang="en-US" sz="800" kern="1200" noProof="0" dirty="0">
                <a:solidFill>
                  <a:schemeClr val="bg1"/>
                </a:solidFill>
                <a:latin typeface="EYInterstate Light" panose="02000506000000020004" pitchFamily="2" charset="0"/>
                <a:ea typeface="+mn-ea"/>
                <a:cs typeface="Arial" pitchFamily="34" charset="0"/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94838594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34022034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_Cover alterna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reeform 56">
            <a:extLst>
              <a:ext uri="{FF2B5EF4-FFF2-40B4-BE49-F238E27FC236}">
                <a16:creationId xmlns:a16="http://schemas.microsoft.com/office/drawing/2014/main" id="{13A7AC18-CF42-4EC5-8D40-441EAE30A06C}"/>
              </a:ext>
            </a:extLst>
          </p:cNvPr>
          <p:cNvSpPr/>
          <p:nvPr userDrawn="1"/>
        </p:nvSpPr>
        <p:spPr>
          <a:xfrm>
            <a:off x="497856" y="795662"/>
            <a:ext cx="4927845" cy="3581484"/>
          </a:xfrm>
          <a:custGeom>
            <a:avLst/>
            <a:gdLst>
              <a:gd name="connsiteX0" fmla="*/ 4238387 w 4257675"/>
              <a:gd name="connsiteY0" fmla="*/ 0 h 3092804"/>
              <a:gd name="connsiteX1" fmla="*/ 4257675 w 4257675"/>
              <a:gd name="connsiteY1" fmla="*/ 0 h 3092804"/>
              <a:gd name="connsiteX2" fmla="*/ 4257675 w 4257675"/>
              <a:gd name="connsiteY2" fmla="*/ 3092804 h 3092804"/>
              <a:gd name="connsiteX3" fmla="*/ 0 w 4257675"/>
              <a:gd name="connsiteY3" fmla="*/ 3092804 h 3092804"/>
              <a:gd name="connsiteX4" fmla="*/ 0 w 4257675"/>
              <a:gd name="connsiteY4" fmla="*/ 747342 h 30928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257675" h="3092804">
                <a:moveTo>
                  <a:pt x="4238387" y="0"/>
                </a:moveTo>
                <a:lnTo>
                  <a:pt x="4257675" y="0"/>
                </a:lnTo>
                <a:lnTo>
                  <a:pt x="4257675" y="3092804"/>
                </a:lnTo>
                <a:lnTo>
                  <a:pt x="0" y="3092804"/>
                </a:lnTo>
                <a:lnTo>
                  <a:pt x="0" y="747342"/>
                </a:lnTo>
                <a:close/>
              </a:path>
            </a:pathLst>
          </a:custGeom>
          <a:solidFill>
            <a:srgbClr val="FFE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799"/>
          </a:p>
        </p:txBody>
      </p:sp>
      <p:sp>
        <p:nvSpPr>
          <p:cNvPr id="11" name="Title 1"/>
          <p:cNvSpPr>
            <a:spLocks noGrp="1"/>
          </p:cNvSpPr>
          <p:nvPr>
            <p:ph type="ctrTitle"/>
          </p:nvPr>
        </p:nvSpPr>
        <p:spPr>
          <a:xfrm>
            <a:off x="775100" y="1954221"/>
            <a:ext cx="4326679" cy="979702"/>
          </a:xfrm>
        </p:spPr>
        <p:txBody>
          <a:bodyPr/>
          <a:lstStyle>
            <a:lvl1pPr>
              <a:defRPr sz="2999" b="0">
                <a:solidFill>
                  <a:schemeClr val="bg1"/>
                </a:solidFill>
                <a:latin typeface="EYInterstate Light" panose="02000506000000020004" pitchFamily="2" charset="0"/>
                <a:cs typeface="Arial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2" name="Subtitle 2"/>
          <p:cNvSpPr>
            <a:spLocks noGrp="1"/>
          </p:cNvSpPr>
          <p:nvPr>
            <p:ph type="subTitle" idx="1"/>
          </p:nvPr>
        </p:nvSpPr>
        <p:spPr>
          <a:xfrm>
            <a:off x="775100" y="3046159"/>
            <a:ext cx="4326679" cy="1046323"/>
          </a:xfrm>
        </p:spPr>
        <p:txBody>
          <a:bodyPr/>
          <a:lstStyle>
            <a:lvl1pPr marL="0" indent="0" algn="l">
              <a:spcAft>
                <a:spcPts val="1199"/>
              </a:spcAft>
              <a:buNone/>
              <a:defRPr sz="1999">
                <a:solidFill>
                  <a:schemeClr val="bg1"/>
                </a:solidFill>
                <a:latin typeface="EYInterstate" panose="02000503020000020004" pitchFamily="2" charset="0"/>
                <a:cs typeface="Arial" pitchFamily="34" charset="0"/>
              </a:defRPr>
            </a:lvl1pPr>
            <a:lvl2pPr marL="0" indent="0" algn="l">
              <a:buNone/>
              <a:defRPr sz="1599" b="1">
                <a:solidFill>
                  <a:srgbClr val="404040"/>
                </a:solidFill>
              </a:defRPr>
            </a:lvl2pPr>
            <a:lvl3pPr marL="913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091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78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48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18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57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subtitle style</a:t>
            </a:r>
            <a:endParaRPr lang="en-GB"/>
          </a:p>
        </p:txBody>
      </p:sp>
      <p:grpSp>
        <p:nvGrpSpPr>
          <p:cNvPr id="14" name="Group 4">
            <a:extLst>
              <a:ext uri="{FF2B5EF4-FFF2-40B4-BE49-F238E27FC236}">
                <a16:creationId xmlns:a16="http://schemas.microsoft.com/office/drawing/2014/main" id="{C8422AE9-8257-41A9-AB41-1F10585C886F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0359392" y="4960938"/>
            <a:ext cx="1224912" cy="1435100"/>
            <a:chOff x="6529" y="3125"/>
            <a:chExt cx="772" cy="904"/>
          </a:xfrm>
        </p:grpSpPr>
        <p:sp>
          <p:nvSpPr>
            <p:cNvPr id="15" name="Freeform 5">
              <a:extLst>
                <a:ext uri="{FF2B5EF4-FFF2-40B4-BE49-F238E27FC236}">
                  <a16:creationId xmlns:a16="http://schemas.microsoft.com/office/drawing/2014/main" id="{D19659BD-653C-4300-9060-420AFAE3958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529" y="3125"/>
              <a:ext cx="619" cy="226"/>
            </a:xfrm>
            <a:custGeom>
              <a:avLst/>
              <a:gdLst>
                <a:gd name="T0" fmla="*/ 2473 w 2473"/>
                <a:gd name="T1" fmla="*/ 0 h 902"/>
                <a:gd name="T2" fmla="*/ 0 w 2473"/>
                <a:gd name="T3" fmla="*/ 902 h 902"/>
                <a:gd name="T4" fmla="*/ 2473 w 2473"/>
                <a:gd name="T5" fmla="*/ 466 h 902"/>
                <a:gd name="T6" fmla="*/ 2473 w 2473"/>
                <a:gd name="T7" fmla="*/ 0 h 9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73" h="902">
                  <a:moveTo>
                    <a:pt x="2473" y="0"/>
                  </a:moveTo>
                  <a:lnTo>
                    <a:pt x="0" y="902"/>
                  </a:lnTo>
                  <a:lnTo>
                    <a:pt x="2473" y="466"/>
                  </a:lnTo>
                  <a:lnTo>
                    <a:pt x="2473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799"/>
            </a:p>
          </p:txBody>
        </p:sp>
        <p:sp>
          <p:nvSpPr>
            <p:cNvPr id="17" name="Freeform 6">
              <a:extLst>
                <a:ext uri="{FF2B5EF4-FFF2-40B4-BE49-F238E27FC236}">
                  <a16:creationId xmlns:a16="http://schemas.microsoft.com/office/drawing/2014/main" id="{A4669336-72A1-4233-827A-C41AB4C1CC04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6529" y="3444"/>
              <a:ext cx="772" cy="585"/>
            </a:xfrm>
            <a:custGeom>
              <a:avLst/>
              <a:gdLst>
                <a:gd name="T0" fmla="*/ 233 w 3088"/>
                <a:gd name="T1" fmla="*/ 1588 h 2339"/>
                <a:gd name="T2" fmla="*/ 253 w 3088"/>
                <a:gd name="T3" fmla="*/ 1795 h 2339"/>
                <a:gd name="T4" fmla="*/ 151 w 3088"/>
                <a:gd name="T5" fmla="*/ 1810 h 2339"/>
                <a:gd name="T6" fmla="*/ 351 w 3088"/>
                <a:gd name="T7" fmla="*/ 1761 h 2339"/>
                <a:gd name="T8" fmla="*/ 416 w 3088"/>
                <a:gd name="T9" fmla="*/ 1857 h 2339"/>
                <a:gd name="T10" fmla="*/ 1140 w 3088"/>
                <a:gd name="T11" fmla="*/ 1652 h 2339"/>
                <a:gd name="T12" fmla="*/ 1216 w 3088"/>
                <a:gd name="T13" fmla="*/ 1738 h 2339"/>
                <a:gd name="T14" fmla="*/ 696 w 3088"/>
                <a:gd name="T15" fmla="*/ 1546 h 2339"/>
                <a:gd name="T16" fmla="*/ 738 w 3088"/>
                <a:gd name="T17" fmla="*/ 1710 h 2339"/>
                <a:gd name="T18" fmla="*/ 860 w 3088"/>
                <a:gd name="T19" fmla="*/ 1854 h 2339"/>
                <a:gd name="T20" fmla="*/ 832 w 3088"/>
                <a:gd name="T21" fmla="*/ 1684 h 2339"/>
                <a:gd name="T22" fmla="*/ 2021 w 3088"/>
                <a:gd name="T23" fmla="*/ 1860 h 2339"/>
                <a:gd name="T24" fmla="*/ 2158 w 3088"/>
                <a:gd name="T25" fmla="*/ 1747 h 2339"/>
                <a:gd name="T26" fmla="*/ 2100 w 3088"/>
                <a:gd name="T27" fmla="*/ 1730 h 2339"/>
                <a:gd name="T28" fmla="*/ 2059 w 3088"/>
                <a:gd name="T29" fmla="*/ 1684 h 2339"/>
                <a:gd name="T30" fmla="*/ 1309 w 3088"/>
                <a:gd name="T31" fmla="*/ 1734 h 2339"/>
                <a:gd name="T32" fmla="*/ 1445 w 3088"/>
                <a:gd name="T33" fmla="*/ 1844 h 2339"/>
                <a:gd name="T34" fmla="*/ 1473 w 3088"/>
                <a:gd name="T35" fmla="*/ 1923 h 2339"/>
                <a:gd name="T36" fmla="*/ 1369 w 3088"/>
                <a:gd name="T37" fmla="*/ 1781 h 2339"/>
                <a:gd name="T38" fmla="*/ 1727 w 3088"/>
                <a:gd name="T39" fmla="*/ 1677 h 2339"/>
                <a:gd name="T40" fmla="*/ 1632 w 3088"/>
                <a:gd name="T41" fmla="*/ 1778 h 2339"/>
                <a:gd name="T42" fmla="*/ 1822 w 3088"/>
                <a:gd name="T43" fmla="*/ 1710 h 2339"/>
                <a:gd name="T44" fmla="*/ 1686 w 3088"/>
                <a:gd name="T45" fmla="*/ 1786 h 2339"/>
                <a:gd name="T46" fmla="*/ 1708 w 3088"/>
                <a:gd name="T47" fmla="*/ 1817 h 2339"/>
                <a:gd name="T48" fmla="*/ 2240 w 3088"/>
                <a:gd name="T49" fmla="*/ 1766 h 2339"/>
                <a:gd name="T50" fmla="*/ 2227 w 3088"/>
                <a:gd name="T51" fmla="*/ 1653 h 2339"/>
                <a:gd name="T52" fmla="*/ 2290 w 3088"/>
                <a:gd name="T53" fmla="*/ 1866 h 2339"/>
                <a:gd name="T54" fmla="*/ 2321 w 3088"/>
                <a:gd name="T55" fmla="*/ 1709 h 2339"/>
                <a:gd name="T56" fmla="*/ 2908 w 3088"/>
                <a:gd name="T57" fmla="*/ 1750 h 2339"/>
                <a:gd name="T58" fmla="*/ 2730 w 3088"/>
                <a:gd name="T59" fmla="*/ 1683 h 2339"/>
                <a:gd name="T60" fmla="*/ 2852 w 3088"/>
                <a:gd name="T61" fmla="*/ 1860 h 2339"/>
                <a:gd name="T62" fmla="*/ 2639 w 3088"/>
                <a:gd name="T63" fmla="*/ 1783 h 2339"/>
                <a:gd name="T64" fmla="*/ 2605 w 3088"/>
                <a:gd name="T65" fmla="*/ 1853 h 2339"/>
                <a:gd name="T66" fmla="*/ 2464 w 3088"/>
                <a:gd name="T67" fmla="*/ 1861 h 2339"/>
                <a:gd name="T68" fmla="*/ 2495 w 3088"/>
                <a:gd name="T69" fmla="*/ 1812 h 2339"/>
                <a:gd name="T70" fmla="*/ 2998 w 3088"/>
                <a:gd name="T71" fmla="*/ 1639 h 2339"/>
                <a:gd name="T72" fmla="*/ 975 w 3088"/>
                <a:gd name="T73" fmla="*/ 1860 h 2339"/>
                <a:gd name="T74" fmla="*/ 2416 w 3088"/>
                <a:gd name="T75" fmla="*/ 2069 h 2339"/>
                <a:gd name="T76" fmla="*/ 2510 w 3088"/>
                <a:gd name="T77" fmla="*/ 2251 h 2339"/>
                <a:gd name="T78" fmla="*/ 2485 w 3088"/>
                <a:gd name="T79" fmla="*/ 2074 h 2339"/>
                <a:gd name="T80" fmla="*/ 627 w 3088"/>
                <a:gd name="T81" fmla="*/ 2078 h 2339"/>
                <a:gd name="T82" fmla="*/ 672 w 3088"/>
                <a:gd name="T83" fmla="*/ 2089 h 2339"/>
                <a:gd name="T84" fmla="*/ 202 w 3088"/>
                <a:gd name="T85" fmla="*/ 2135 h 2339"/>
                <a:gd name="T86" fmla="*/ 310 w 3088"/>
                <a:gd name="T87" fmla="*/ 2174 h 2339"/>
                <a:gd name="T88" fmla="*/ 503 w 3088"/>
                <a:gd name="T89" fmla="*/ 2174 h 2339"/>
                <a:gd name="T90" fmla="*/ 374 w 3088"/>
                <a:gd name="T91" fmla="*/ 2185 h 2339"/>
                <a:gd name="T92" fmla="*/ 439 w 3088"/>
                <a:gd name="T93" fmla="*/ 2185 h 2339"/>
                <a:gd name="T94" fmla="*/ 2197 w 3088"/>
                <a:gd name="T95" fmla="*/ 2040 h 2339"/>
                <a:gd name="T96" fmla="*/ 1597 w 3088"/>
                <a:gd name="T97" fmla="*/ 2027 h 2339"/>
                <a:gd name="T98" fmla="*/ 1937 w 3088"/>
                <a:gd name="T99" fmla="*/ 2047 h 2339"/>
                <a:gd name="T100" fmla="*/ 2002 w 3088"/>
                <a:gd name="T101" fmla="*/ 2254 h 2339"/>
                <a:gd name="T102" fmla="*/ 2061 w 3088"/>
                <a:gd name="T103" fmla="*/ 2041 h 2339"/>
                <a:gd name="T104" fmla="*/ 2002 w 3088"/>
                <a:gd name="T105" fmla="*/ 2073 h 2339"/>
                <a:gd name="T106" fmla="*/ 767 w 3088"/>
                <a:gd name="T107" fmla="*/ 1934 h 2339"/>
                <a:gd name="T108" fmla="*/ 1202 w 3088"/>
                <a:gd name="T109" fmla="*/ 2037 h 2339"/>
                <a:gd name="T110" fmla="*/ 1108 w 3088"/>
                <a:gd name="T111" fmla="*/ 2086 h 2339"/>
                <a:gd name="T112" fmla="*/ 1280 w 3088"/>
                <a:gd name="T113" fmla="*/ 2078 h 2339"/>
                <a:gd name="T114" fmla="*/ 1385 w 3088"/>
                <a:gd name="T115" fmla="*/ 2249 h 2339"/>
                <a:gd name="T116" fmla="*/ 1403 w 3088"/>
                <a:gd name="T117" fmla="*/ 2332 h 2339"/>
                <a:gd name="T118" fmla="*/ 1354 w 3088"/>
                <a:gd name="T119" fmla="*/ 2200 h 2339"/>
                <a:gd name="T120" fmla="*/ 993 w 3088"/>
                <a:gd name="T121" fmla="*/ 2123 h 2339"/>
                <a:gd name="T122" fmla="*/ 397 w 3088"/>
                <a:gd name="T123" fmla="*/ 963 h 23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088" h="2339">
                  <a:moveTo>
                    <a:pt x="257" y="1763"/>
                  </a:moveTo>
                  <a:lnTo>
                    <a:pt x="257" y="1763"/>
                  </a:lnTo>
                  <a:lnTo>
                    <a:pt x="257" y="1755"/>
                  </a:lnTo>
                  <a:lnTo>
                    <a:pt x="256" y="1749"/>
                  </a:lnTo>
                  <a:lnTo>
                    <a:pt x="253" y="1736"/>
                  </a:lnTo>
                  <a:lnTo>
                    <a:pt x="247" y="1725"/>
                  </a:lnTo>
                  <a:lnTo>
                    <a:pt x="241" y="1716"/>
                  </a:lnTo>
                  <a:lnTo>
                    <a:pt x="233" y="1709"/>
                  </a:lnTo>
                  <a:lnTo>
                    <a:pt x="225" y="1704"/>
                  </a:lnTo>
                  <a:lnTo>
                    <a:pt x="219" y="1699"/>
                  </a:lnTo>
                  <a:lnTo>
                    <a:pt x="212" y="1696"/>
                  </a:lnTo>
                  <a:lnTo>
                    <a:pt x="212" y="1696"/>
                  </a:lnTo>
                  <a:lnTo>
                    <a:pt x="220" y="1690"/>
                  </a:lnTo>
                  <a:lnTo>
                    <a:pt x="226" y="1685"/>
                  </a:lnTo>
                  <a:lnTo>
                    <a:pt x="232" y="1678"/>
                  </a:lnTo>
                  <a:lnTo>
                    <a:pt x="237" y="1671"/>
                  </a:lnTo>
                  <a:lnTo>
                    <a:pt x="242" y="1663"/>
                  </a:lnTo>
                  <a:lnTo>
                    <a:pt x="244" y="1654"/>
                  </a:lnTo>
                  <a:lnTo>
                    <a:pt x="246" y="1645"/>
                  </a:lnTo>
                  <a:lnTo>
                    <a:pt x="246" y="1635"/>
                  </a:lnTo>
                  <a:lnTo>
                    <a:pt x="246" y="1635"/>
                  </a:lnTo>
                  <a:lnTo>
                    <a:pt x="246" y="1626"/>
                  </a:lnTo>
                  <a:lnTo>
                    <a:pt x="245" y="1618"/>
                  </a:lnTo>
                  <a:lnTo>
                    <a:pt x="243" y="1610"/>
                  </a:lnTo>
                  <a:lnTo>
                    <a:pt x="241" y="1602"/>
                  </a:lnTo>
                  <a:lnTo>
                    <a:pt x="237" y="1594"/>
                  </a:lnTo>
                  <a:lnTo>
                    <a:pt x="233" y="1588"/>
                  </a:lnTo>
                  <a:lnTo>
                    <a:pt x="227" y="1582"/>
                  </a:lnTo>
                  <a:lnTo>
                    <a:pt x="222" y="1577"/>
                  </a:lnTo>
                  <a:lnTo>
                    <a:pt x="215" y="1572"/>
                  </a:lnTo>
                  <a:lnTo>
                    <a:pt x="209" y="1568"/>
                  </a:lnTo>
                  <a:lnTo>
                    <a:pt x="201" y="1565"/>
                  </a:lnTo>
                  <a:lnTo>
                    <a:pt x="192" y="1561"/>
                  </a:lnTo>
                  <a:lnTo>
                    <a:pt x="183" y="1559"/>
                  </a:lnTo>
                  <a:lnTo>
                    <a:pt x="173" y="1557"/>
                  </a:lnTo>
                  <a:lnTo>
                    <a:pt x="163" y="1557"/>
                  </a:lnTo>
                  <a:lnTo>
                    <a:pt x="152" y="1556"/>
                  </a:lnTo>
                  <a:lnTo>
                    <a:pt x="22" y="1556"/>
                  </a:lnTo>
                  <a:lnTo>
                    <a:pt x="22" y="1860"/>
                  </a:lnTo>
                  <a:lnTo>
                    <a:pt x="151" y="1860"/>
                  </a:lnTo>
                  <a:lnTo>
                    <a:pt x="151" y="1860"/>
                  </a:lnTo>
                  <a:lnTo>
                    <a:pt x="163" y="1860"/>
                  </a:lnTo>
                  <a:lnTo>
                    <a:pt x="174" y="1859"/>
                  </a:lnTo>
                  <a:lnTo>
                    <a:pt x="185" y="1857"/>
                  </a:lnTo>
                  <a:lnTo>
                    <a:pt x="195" y="1854"/>
                  </a:lnTo>
                  <a:lnTo>
                    <a:pt x="205" y="1850"/>
                  </a:lnTo>
                  <a:lnTo>
                    <a:pt x="214" y="1846"/>
                  </a:lnTo>
                  <a:lnTo>
                    <a:pt x="222" y="1840"/>
                  </a:lnTo>
                  <a:lnTo>
                    <a:pt x="228" y="1835"/>
                  </a:lnTo>
                  <a:lnTo>
                    <a:pt x="235" y="1828"/>
                  </a:lnTo>
                  <a:lnTo>
                    <a:pt x="241" y="1821"/>
                  </a:lnTo>
                  <a:lnTo>
                    <a:pt x="246" y="1813"/>
                  </a:lnTo>
                  <a:lnTo>
                    <a:pt x="249" y="1804"/>
                  </a:lnTo>
                  <a:lnTo>
                    <a:pt x="253" y="1795"/>
                  </a:lnTo>
                  <a:lnTo>
                    <a:pt x="255" y="1785"/>
                  </a:lnTo>
                  <a:lnTo>
                    <a:pt x="256" y="1774"/>
                  </a:lnTo>
                  <a:lnTo>
                    <a:pt x="257" y="1763"/>
                  </a:lnTo>
                  <a:lnTo>
                    <a:pt x="257" y="1763"/>
                  </a:lnTo>
                  <a:close/>
                  <a:moveTo>
                    <a:pt x="151" y="1810"/>
                  </a:moveTo>
                  <a:lnTo>
                    <a:pt x="78" y="1810"/>
                  </a:lnTo>
                  <a:lnTo>
                    <a:pt x="78" y="1722"/>
                  </a:lnTo>
                  <a:lnTo>
                    <a:pt x="151" y="1722"/>
                  </a:lnTo>
                  <a:lnTo>
                    <a:pt x="151" y="1722"/>
                  </a:lnTo>
                  <a:lnTo>
                    <a:pt x="162" y="1723"/>
                  </a:lnTo>
                  <a:lnTo>
                    <a:pt x="171" y="1725"/>
                  </a:lnTo>
                  <a:lnTo>
                    <a:pt x="179" y="1728"/>
                  </a:lnTo>
                  <a:lnTo>
                    <a:pt x="185" y="1733"/>
                  </a:lnTo>
                  <a:lnTo>
                    <a:pt x="191" y="1739"/>
                  </a:lnTo>
                  <a:lnTo>
                    <a:pt x="194" y="1747"/>
                  </a:lnTo>
                  <a:lnTo>
                    <a:pt x="196" y="1755"/>
                  </a:lnTo>
                  <a:lnTo>
                    <a:pt x="198" y="1765"/>
                  </a:lnTo>
                  <a:lnTo>
                    <a:pt x="198" y="1765"/>
                  </a:lnTo>
                  <a:lnTo>
                    <a:pt x="196" y="1775"/>
                  </a:lnTo>
                  <a:lnTo>
                    <a:pt x="194" y="1784"/>
                  </a:lnTo>
                  <a:lnTo>
                    <a:pt x="190" y="1792"/>
                  </a:lnTo>
                  <a:lnTo>
                    <a:pt x="185" y="1797"/>
                  </a:lnTo>
                  <a:lnTo>
                    <a:pt x="179" y="1803"/>
                  </a:lnTo>
                  <a:lnTo>
                    <a:pt x="171" y="1806"/>
                  </a:lnTo>
                  <a:lnTo>
                    <a:pt x="161" y="1808"/>
                  </a:lnTo>
                  <a:lnTo>
                    <a:pt x="151" y="1810"/>
                  </a:lnTo>
                  <a:lnTo>
                    <a:pt x="151" y="1810"/>
                  </a:lnTo>
                  <a:close/>
                  <a:moveTo>
                    <a:pt x="150" y="1673"/>
                  </a:moveTo>
                  <a:lnTo>
                    <a:pt x="78" y="1673"/>
                  </a:lnTo>
                  <a:lnTo>
                    <a:pt x="78" y="1608"/>
                  </a:lnTo>
                  <a:lnTo>
                    <a:pt x="148" y="1608"/>
                  </a:lnTo>
                  <a:lnTo>
                    <a:pt x="148" y="1608"/>
                  </a:lnTo>
                  <a:lnTo>
                    <a:pt x="157" y="1609"/>
                  </a:lnTo>
                  <a:lnTo>
                    <a:pt x="166" y="1610"/>
                  </a:lnTo>
                  <a:lnTo>
                    <a:pt x="172" y="1612"/>
                  </a:lnTo>
                  <a:lnTo>
                    <a:pt x="178" y="1615"/>
                  </a:lnTo>
                  <a:lnTo>
                    <a:pt x="182" y="1621"/>
                  </a:lnTo>
                  <a:lnTo>
                    <a:pt x="185" y="1626"/>
                  </a:lnTo>
                  <a:lnTo>
                    <a:pt x="187" y="1633"/>
                  </a:lnTo>
                  <a:lnTo>
                    <a:pt x="188" y="1641"/>
                  </a:lnTo>
                  <a:lnTo>
                    <a:pt x="188" y="1641"/>
                  </a:lnTo>
                  <a:lnTo>
                    <a:pt x="188" y="1646"/>
                  </a:lnTo>
                  <a:lnTo>
                    <a:pt x="187" y="1652"/>
                  </a:lnTo>
                  <a:lnTo>
                    <a:pt x="184" y="1657"/>
                  </a:lnTo>
                  <a:lnTo>
                    <a:pt x="181" y="1662"/>
                  </a:lnTo>
                  <a:lnTo>
                    <a:pt x="175" y="1666"/>
                  </a:lnTo>
                  <a:lnTo>
                    <a:pt x="169" y="1669"/>
                  </a:lnTo>
                  <a:lnTo>
                    <a:pt x="161" y="1672"/>
                  </a:lnTo>
                  <a:lnTo>
                    <a:pt x="150" y="1673"/>
                  </a:lnTo>
                  <a:lnTo>
                    <a:pt x="150" y="1673"/>
                  </a:lnTo>
                  <a:close/>
                  <a:moveTo>
                    <a:pt x="296" y="1764"/>
                  </a:moveTo>
                  <a:lnTo>
                    <a:pt x="296" y="1639"/>
                  </a:lnTo>
                  <a:lnTo>
                    <a:pt x="351" y="1639"/>
                  </a:lnTo>
                  <a:lnTo>
                    <a:pt x="351" y="1761"/>
                  </a:lnTo>
                  <a:lnTo>
                    <a:pt x="351" y="1761"/>
                  </a:lnTo>
                  <a:lnTo>
                    <a:pt x="351" y="1773"/>
                  </a:lnTo>
                  <a:lnTo>
                    <a:pt x="353" y="1785"/>
                  </a:lnTo>
                  <a:lnTo>
                    <a:pt x="356" y="1794"/>
                  </a:lnTo>
                  <a:lnTo>
                    <a:pt x="361" y="1802"/>
                  </a:lnTo>
                  <a:lnTo>
                    <a:pt x="366" y="1807"/>
                  </a:lnTo>
                  <a:lnTo>
                    <a:pt x="373" y="1812"/>
                  </a:lnTo>
                  <a:lnTo>
                    <a:pt x="382" y="1814"/>
                  </a:lnTo>
                  <a:lnTo>
                    <a:pt x="392" y="1815"/>
                  </a:lnTo>
                  <a:lnTo>
                    <a:pt x="392" y="1815"/>
                  </a:lnTo>
                  <a:lnTo>
                    <a:pt x="402" y="1814"/>
                  </a:lnTo>
                  <a:lnTo>
                    <a:pt x="409" y="1812"/>
                  </a:lnTo>
                  <a:lnTo>
                    <a:pt x="417" y="1807"/>
                  </a:lnTo>
                  <a:lnTo>
                    <a:pt x="423" y="1802"/>
                  </a:lnTo>
                  <a:lnTo>
                    <a:pt x="427" y="1794"/>
                  </a:lnTo>
                  <a:lnTo>
                    <a:pt x="430" y="1784"/>
                  </a:lnTo>
                  <a:lnTo>
                    <a:pt x="433" y="1773"/>
                  </a:lnTo>
                  <a:lnTo>
                    <a:pt x="433" y="1761"/>
                  </a:lnTo>
                  <a:lnTo>
                    <a:pt x="433" y="1639"/>
                  </a:lnTo>
                  <a:lnTo>
                    <a:pt x="488" y="1639"/>
                  </a:lnTo>
                  <a:lnTo>
                    <a:pt x="488" y="1860"/>
                  </a:lnTo>
                  <a:lnTo>
                    <a:pt x="433" y="1860"/>
                  </a:lnTo>
                  <a:lnTo>
                    <a:pt x="433" y="1843"/>
                  </a:lnTo>
                  <a:lnTo>
                    <a:pt x="433" y="1843"/>
                  </a:lnTo>
                  <a:lnTo>
                    <a:pt x="428" y="1848"/>
                  </a:lnTo>
                  <a:lnTo>
                    <a:pt x="422" y="1853"/>
                  </a:lnTo>
                  <a:lnTo>
                    <a:pt x="416" y="1857"/>
                  </a:lnTo>
                  <a:lnTo>
                    <a:pt x="409" y="1859"/>
                  </a:lnTo>
                  <a:lnTo>
                    <a:pt x="403" y="1862"/>
                  </a:lnTo>
                  <a:lnTo>
                    <a:pt x="395" y="1864"/>
                  </a:lnTo>
                  <a:lnTo>
                    <a:pt x="387" y="1865"/>
                  </a:lnTo>
                  <a:lnTo>
                    <a:pt x="380" y="1866"/>
                  </a:lnTo>
                  <a:lnTo>
                    <a:pt x="380" y="1866"/>
                  </a:lnTo>
                  <a:lnTo>
                    <a:pt x="366" y="1865"/>
                  </a:lnTo>
                  <a:lnTo>
                    <a:pt x="355" y="1862"/>
                  </a:lnTo>
                  <a:lnTo>
                    <a:pt x="345" y="1859"/>
                  </a:lnTo>
                  <a:lnTo>
                    <a:pt x="336" y="1855"/>
                  </a:lnTo>
                  <a:lnTo>
                    <a:pt x="328" y="1849"/>
                  </a:lnTo>
                  <a:lnTo>
                    <a:pt x="321" y="1844"/>
                  </a:lnTo>
                  <a:lnTo>
                    <a:pt x="316" y="1836"/>
                  </a:lnTo>
                  <a:lnTo>
                    <a:pt x="310" y="1828"/>
                  </a:lnTo>
                  <a:lnTo>
                    <a:pt x="307" y="1821"/>
                  </a:lnTo>
                  <a:lnTo>
                    <a:pt x="304" y="1813"/>
                  </a:lnTo>
                  <a:lnTo>
                    <a:pt x="299" y="1795"/>
                  </a:lnTo>
                  <a:lnTo>
                    <a:pt x="297" y="1779"/>
                  </a:lnTo>
                  <a:lnTo>
                    <a:pt x="296" y="1764"/>
                  </a:lnTo>
                  <a:lnTo>
                    <a:pt x="296" y="1764"/>
                  </a:lnTo>
                  <a:close/>
                  <a:moveTo>
                    <a:pt x="1135" y="1860"/>
                  </a:moveTo>
                  <a:lnTo>
                    <a:pt x="1079" y="1860"/>
                  </a:lnTo>
                  <a:lnTo>
                    <a:pt x="1079" y="1639"/>
                  </a:lnTo>
                  <a:lnTo>
                    <a:pt x="1135" y="1639"/>
                  </a:lnTo>
                  <a:lnTo>
                    <a:pt x="1135" y="1657"/>
                  </a:lnTo>
                  <a:lnTo>
                    <a:pt x="1135" y="1657"/>
                  </a:lnTo>
                  <a:lnTo>
                    <a:pt x="1140" y="1652"/>
                  </a:lnTo>
                  <a:lnTo>
                    <a:pt x="1146" y="1646"/>
                  </a:lnTo>
                  <a:lnTo>
                    <a:pt x="1152" y="1643"/>
                  </a:lnTo>
                  <a:lnTo>
                    <a:pt x="1159" y="1640"/>
                  </a:lnTo>
                  <a:lnTo>
                    <a:pt x="1167" y="1636"/>
                  </a:lnTo>
                  <a:lnTo>
                    <a:pt x="1173" y="1635"/>
                  </a:lnTo>
                  <a:lnTo>
                    <a:pt x="1182" y="1634"/>
                  </a:lnTo>
                  <a:lnTo>
                    <a:pt x="1190" y="1633"/>
                  </a:lnTo>
                  <a:lnTo>
                    <a:pt x="1190" y="1633"/>
                  </a:lnTo>
                  <a:lnTo>
                    <a:pt x="1200" y="1634"/>
                  </a:lnTo>
                  <a:lnTo>
                    <a:pt x="1208" y="1635"/>
                  </a:lnTo>
                  <a:lnTo>
                    <a:pt x="1217" y="1637"/>
                  </a:lnTo>
                  <a:lnTo>
                    <a:pt x="1225" y="1640"/>
                  </a:lnTo>
                  <a:lnTo>
                    <a:pt x="1233" y="1643"/>
                  </a:lnTo>
                  <a:lnTo>
                    <a:pt x="1239" y="1648"/>
                  </a:lnTo>
                  <a:lnTo>
                    <a:pt x="1245" y="1653"/>
                  </a:lnTo>
                  <a:lnTo>
                    <a:pt x="1250" y="1659"/>
                  </a:lnTo>
                  <a:lnTo>
                    <a:pt x="1256" y="1666"/>
                  </a:lnTo>
                  <a:lnTo>
                    <a:pt x="1259" y="1674"/>
                  </a:lnTo>
                  <a:lnTo>
                    <a:pt x="1264" y="1682"/>
                  </a:lnTo>
                  <a:lnTo>
                    <a:pt x="1266" y="1690"/>
                  </a:lnTo>
                  <a:lnTo>
                    <a:pt x="1268" y="1700"/>
                  </a:lnTo>
                  <a:lnTo>
                    <a:pt x="1270" y="1711"/>
                  </a:lnTo>
                  <a:lnTo>
                    <a:pt x="1271" y="1722"/>
                  </a:lnTo>
                  <a:lnTo>
                    <a:pt x="1271" y="1734"/>
                  </a:lnTo>
                  <a:lnTo>
                    <a:pt x="1271" y="1860"/>
                  </a:lnTo>
                  <a:lnTo>
                    <a:pt x="1216" y="1860"/>
                  </a:lnTo>
                  <a:lnTo>
                    <a:pt x="1216" y="1738"/>
                  </a:lnTo>
                  <a:lnTo>
                    <a:pt x="1216" y="1738"/>
                  </a:lnTo>
                  <a:lnTo>
                    <a:pt x="1216" y="1725"/>
                  </a:lnTo>
                  <a:lnTo>
                    <a:pt x="1214" y="1714"/>
                  </a:lnTo>
                  <a:lnTo>
                    <a:pt x="1211" y="1705"/>
                  </a:lnTo>
                  <a:lnTo>
                    <a:pt x="1206" y="1697"/>
                  </a:lnTo>
                  <a:lnTo>
                    <a:pt x="1201" y="1691"/>
                  </a:lnTo>
                  <a:lnTo>
                    <a:pt x="1194" y="1687"/>
                  </a:lnTo>
                  <a:lnTo>
                    <a:pt x="1186" y="1685"/>
                  </a:lnTo>
                  <a:lnTo>
                    <a:pt x="1176" y="1684"/>
                  </a:lnTo>
                  <a:lnTo>
                    <a:pt x="1176" y="1684"/>
                  </a:lnTo>
                  <a:lnTo>
                    <a:pt x="1167" y="1685"/>
                  </a:lnTo>
                  <a:lnTo>
                    <a:pt x="1158" y="1687"/>
                  </a:lnTo>
                  <a:lnTo>
                    <a:pt x="1151" y="1691"/>
                  </a:lnTo>
                  <a:lnTo>
                    <a:pt x="1146" y="1697"/>
                  </a:lnTo>
                  <a:lnTo>
                    <a:pt x="1140" y="1705"/>
                  </a:lnTo>
                  <a:lnTo>
                    <a:pt x="1137" y="1715"/>
                  </a:lnTo>
                  <a:lnTo>
                    <a:pt x="1135" y="1726"/>
                  </a:lnTo>
                  <a:lnTo>
                    <a:pt x="1135" y="1738"/>
                  </a:lnTo>
                  <a:lnTo>
                    <a:pt x="1135" y="1860"/>
                  </a:lnTo>
                  <a:close/>
                  <a:moveTo>
                    <a:pt x="593" y="1742"/>
                  </a:moveTo>
                  <a:lnTo>
                    <a:pt x="593" y="1860"/>
                  </a:lnTo>
                  <a:lnTo>
                    <a:pt x="537" y="1860"/>
                  </a:lnTo>
                  <a:lnTo>
                    <a:pt x="537" y="1639"/>
                  </a:lnTo>
                  <a:lnTo>
                    <a:pt x="593" y="1639"/>
                  </a:lnTo>
                  <a:lnTo>
                    <a:pt x="593" y="1742"/>
                  </a:lnTo>
                  <a:close/>
                  <a:moveTo>
                    <a:pt x="641" y="1573"/>
                  </a:moveTo>
                  <a:lnTo>
                    <a:pt x="696" y="1546"/>
                  </a:lnTo>
                  <a:lnTo>
                    <a:pt x="696" y="1747"/>
                  </a:lnTo>
                  <a:lnTo>
                    <a:pt x="696" y="1860"/>
                  </a:lnTo>
                  <a:lnTo>
                    <a:pt x="641" y="1860"/>
                  </a:lnTo>
                  <a:lnTo>
                    <a:pt x="641" y="1573"/>
                  </a:lnTo>
                  <a:close/>
                  <a:moveTo>
                    <a:pt x="871" y="1654"/>
                  </a:moveTo>
                  <a:lnTo>
                    <a:pt x="871" y="1654"/>
                  </a:lnTo>
                  <a:lnTo>
                    <a:pt x="866" y="1648"/>
                  </a:lnTo>
                  <a:lnTo>
                    <a:pt x="861" y="1645"/>
                  </a:lnTo>
                  <a:lnTo>
                    <a:pt x="854" y="1641"/>
                  </a:lnTo>
                  <a:lnTo>
                    <a:pt x="849" y="1639"/>
                  </a:lnTo>
                  <a:lnTo>
                    <a:pt x="842" y="1636"/>
                  </a:lnTo>
                  <a:lnTo>
                    <a:pt x="835" y="1634"/>
                  </a:lnTo>
                  <a:lnTo>
                    <a:pt x="822" y="1633"/>
                  </a:lnTo>
                  <a:lnTo>
                    <a:pt x="822" y="1633"/>
                  </a:lnTo>
                  <a:lnTo>
                    <a:pt x="812" y="1634"/>
                  </a:lnTo>
                  <a:lnTo>
                    <a:pt x="802" y="1635"/>
                  </a:lnTo>
                  <a:lnTo>
                    <a:pt x="794" y="1637"/>
                  </a:lnTo>
                  <a:lnTo>
                    <a:pt x="786" y="1641"/>
                  </a:lnTo>
                  <a:lnTo>
                    <a:pt x="778" y="1645"/>
                  </a:lnTo>
                  <a:lnTo>
                    <a:pt x="770" y="1651"/>
                  </a:lnTo>
                  <a:lnTo>
                    <a:pt x="764" y="1657"/>
                  </a:lnTo>
                  <a:lnTo>
                    <a:pt x="758" y="1664"/>
                  </a:lnTo>
                  <a:lnTo>
                    <a:pt x="753" y="1672"/>
                  </a:lnTo>
                  <a:lnTo>
                    <a:pt x="748" y="1680"/>
                  </a:lnTo>
                  <a:lnTo>
                    <a:pt x="744" y="1689"/>
                  </a:lnTo>
                  <a:lnTo>
                    <a:pt x="741" y="1699"/>
                  </a:lnTo>
                  <a:lnTo>
                    <a:pt x="738" y="1710"/>
                  </a:lnTo>
                  <a:lnTo>
                    <a:pt x="736" y="1722"/>
                  </a:lnTo>
                  <a:lnTo>
                    <a:pt x="735" y="1734"/>
                  </a:lnTo>
                  <a:lnTo>
                    <a:pt x="735" y="1747"/>
                  </a:lnTo>
                  <a:lnTo>
                    <a:pt x="735" y="1747"/>
                  </a:lnTo>
                  <a:lnTo>
                    <a:pt x="735" y="1761"/>
                  </a:lnTo>
                  <a:lnTo>
                    <a:pt x="736" y="1773"/>
                  </a:lnTo>
                  <a:lnTo>
                    <a:pt x="738" y="1785"/>
                  </a:lnTo>
                  <a:lnTo>
                    <a:pt x="741" y="1796"/>
                  </a:lnTo>
                  <a:lnTo>
                    <a:pt x="744" y="1807"/>
                  </a:lnTo>
                  <a:lnTo>
                    <a:pt x="747" y="1817"/>
                  </a:lnTo>
                  <a:lnTo>
                    <a:pt x="752" y="1826"/>
                  </a:lnTo>
                  <a:lnTo>
                    <a:pt x="757" y="1834"/>
                  </a:lnTo>
                  <a:lnTo>
                    <a:pt x="764" y="1841"/>
                  </a:lnTo>
                  <a:lnTo>
                    <a:pt x="769" y="1847"/>
                  </a:lnTo>
                  <a:lnTo>
                    <a:pt x="777" y="1853"/>
                  </a:lnTo>
                  <a:lnTo>
                    <a:pt x="785" y="1857"/>
                  </a:lnTo>
                  <a:lnTo>
                    <a:pt x="792" y="1860"/>
                  </a:lnTo>
                  <a:lnTo>
                    <a:pt x="801" y="1864"/>
                  </a:lnTo>
                  <a:lnTo>
                    <a:pt x="811" y="1865"/>
                  </a:lnTo>
                  <a:lnTo>
                    <a:pt x="821" y="1866"/>
                  </a:lnTo>
                  <a:lnTo>
                    <a:pt x="821" y="1866"/>
                  </a:lnTo>
                  <a:lnTo>
                    <a:pt x="828" y="1865"/>
                  </a:lnTo>
                  <a:lnTo>
                    <a:pt x="834" y="1864"/>
                  </a:lnTo>
                  <a:lnTo>
                    <a:pt x="841" y="1862"/>
                  </a:lnTo>
                  <a:lnTo>
                    <a:pt x="848" y="1860"/>
                  </a:lnTo>
                  <a:lnTo>
                    <a:pt x="853" y="1857"/>
                  </a:lnTo>
                  <a:lnTo>
                    <a:pt x="860" y="1854"/>
                  </a:lnTo>
                  <a:lnTo>
                    <a:pt x="865" y="1849"/>
                  </a:lnTo>
                  <a:lnTo>
                    <a:pt x="871" y="1844"/>
                  </a:lnTo>
                  <a:lnTo>
                    <a:pt x="871" y="1860"/>
                  </a:lnTo>
                  <a:lnTo>
                    <a:pt x="926" y="1860"/>
                  </a:lnTo>
                  <a:lnTo>
                    <a:pt x="926" y="1546"/>
                  </a:lnTo>
                  <a:lnTo>
                    <a:pt x="871" y="1573"/>
                  </a:lnTo>
                  <a:lnTo>
                    <a:pt x="871" y="1654"/>
                  </a:lnTo>
                  <a:close/>
                  <a:moveTo>
                    <a:pt x="832" y="1815"/>
                  </a:moveTo>
                  <a:lnTo>
                    <a:pt x="832" y="1815"/>
                  </a:lnTo>
                  <a:lnTo>
                    <a:pt x="826" y="1814"/>
                  </a:lnTo>
                  <a:lnTo>
                    <a:pt x="818" y="1812"/>
                  </a:lnTo>
                  <a:lnTo>
                    <a:pt x="811" y="1808"/>
                  </a:lnTo>
                  <a:lnTo>
                    <a:pt x="805" y="1802"/>
                  </a:lnTo>
                  <a:lnTo>
                    <a:pt x="799" y="1793"/>
                  </a:lnTo>
                  <a:lnTo>
                    <a:pt x="795" y="1781"/>
                  </a:lnTo>
                  <a:lnTo>
                    <a:pt x="791" y="1765"/>
                  </a:lnTo>
                  <a:lnTo>
                    <a:pt x="790" y="1746"/>
                  </a:lnTo>
                  <a:lnTo>
                    <a:pt x="790" y="1746"/>
                  </a:lnTo>
                  <a:lnTo>
                    <a:pt x="791" y="1728"/>
                  </a:lnTo>
                  <a:lnTo>
                    <a:pt x="795" y="1715"/>
                  </a:lnTo>
                  <a:lnTo>
                    <a:pt x="799" y="1704"/>
                  </a:lnTo>
                  <a:lnTo>
                    <a:pt x="805" y="1696"/>
                  </a:lnTo>
                  <a:lnTo>
                    <a:pt x="810" y="1689"/>
                  </a:lnTo>
                  <a:lnTo>
                    <a:pt x="818" y="1686"/>
                  </a:lnTo>
                  <a:lnTo>
                    <a:pt x="824" y="1684"/>
                  </a:lnTo>
                  <a:lnTo>
                    <a:pt x="832" y="1684"/>
                  </a:lnTo>
                  <a:lnTo>
                    <a:pt x="832" y="1684"/>
                  </a:lnTo>
                  <a:lnTo>
                    <a:pt x="839" y="1684"/>
                  </a:lnTo>
                  <a:lnTo>
                    <a:pt x="845" y="1686"/>
                  </a:lnTo>
                  <a:lnTo>
                    <a:pt x="852" y="1688"/>
                  </a:lnTo>
                  <a:lnTo>
                    <a:pt x="856" y="1691"/>
                  </a:lnTo>
                  <a:lnTo>
                    <a:pt x="861" y="1695"/>
                  </a:lnTo>
                  <a:lnTo>
                    <a:pt x="865" y="1698"/>
                  </a:lnTo>
                  <a:lnTo>
                    <a:pt x="871" y="1706"/>
                  </a:lnTo>
                  <a:lnTo>
                    <a:pt x="871" y="1793"/>
                  </a:lnTo>
                  <a:lnTo>
                    <a:pt x="871" y="1793"/>
                  </a:lnTo>
                  <a:lnTo>
                    <a:pt x="864" y="1801"/>
                  </a:lnTo>
                  <a:lnTo>
                    <a:pt x="856" y="1807"/>
                  </a:lnTo>
                  <a:lnTo>
                    <a:pt x="852" y="1811"/>
                  </a:lnTo>
                  <a:lnTo>
                    <a:pt x="845" y="1813"/>
                  </a:lnTo>
                  <a:lnTo>
                    <a:pt x="840" y="1814"/>
                  </a:lnTo>
                  <a:lnTo>
                    <a:pt x="832" y="1815"/>
                  </a:lnTo>
                  <a:lnTo>
                    <a:pt x="832" y="1815"/>
                  </a:lnTo>
                  <a:close/>
                  <a:moveTo>
                    <a:pt x="2069" y="1633"/>
                  </a:moveTo>
                  <a:lnTo>
                    <a:pt x="2069" y="1633"/>
                  </a:lnTo>
                  <a:lnTo>
                    <a:pt x="2064" y="1634"/>
                  </a:lnTo>
                  <a:lnTo>
                    <a:pt x="2057" y="1635"/>
                  </a:lnTo>
                  <a:lnTo>
                    <a:pt x="2044" y="1639"/>
                  </a:lnTo>
                  <a:lnTo>
                    <a:pt x="2032" y="1645"/>
                  </a:lnTo>
                  <a:lnTo>
                    <a:pt x="2021" y="1654"/>
                  </a:lnTo>
                  <a:lnTo>
                    <a:pt x="2021" y="1551"/>
                  </a:lnTo>
                  <a:lnTo>
                    <a:pt x="1966" y="1579"/>
                  </a:lnTo>
                  <a:lnTo>
                    <a:pt x="1966" y="1860"/>
                  </a:lnTo>
                  <a:lnTo>
                    <a:pt x="2021" y="1860"/>
                  </a:lnTo>
                  <a:lnTo>
                    <a:pt x="2021" y="1844"/>
                  </a:lnTo>
                  <a:lnTo>
                    <a:pt x="2021" y="1844"/>
                  </a:lnTo>
                  <a:lnTo>
                    <a:pt x="2025" y="1849"/>
                  </a:lnTo>
                  <a:lnTo>
                    <a:pt x="2032" y="1854"/>
                  </a:lnTo>
                  <a:lnTo>
                    <a:pt x="2037" y="1857"/>
                  </a:lnTo>
                  <a:lnTo>
                    <a:pt x="2044" y="1860"/>
                  </a:lnTo>
                  <a:lnTo>
                    <a:pt x="2049" y="1862"/>
                  </a:lnTo>
                  <a:lnTo>
                    <a:pt x="2057" y="1864"/>
                  </a:lnTo>
                  <a:lnTo>
                    <a:pt x="2064" y="1865"/>
                  </a:lnTo>
                  <a:lnTo>
                    <a:pt x="2070" y="1866"/>
                  </a:lnTo>
                  <a:lnTo>
                    <a:pt x="2070" y="1866"/>
                  </a:lnTo>
                  <a:lnTo>
                    <a:pt x="2080" y="1865"/>
                  </a:lnTo>
                  <a:lnTo>
                    <a:pt x="2090" y="1864"/>
                  </a:lnTo>
                  <a:lnTo>
                    <a:pt x="2099" y="1861"/>
                  </a:lnTo>
                  <a:lnTo>
                    <a:pt x="2108" y="1857"/>
                  </a:lnTo>
                  <a:lnTo>
                    <a:pt x="2116" y="1853"/>
                  </a:lnTo>
                  <a:lnTo>
                    <a:pt x="2122" y="1848"/>
                  </a:lnTo>
                  <a:lnTo>
                    <a:pt x="2129" y="1841"/>
                  </a:lnTo>
                  <a:lnTo>
                    <a:pt x="2134" y="1835"/>
                  </a:lnTo>
                  <a:lnTo>
                    <a:pt x="2140" y="1826"/>
                  </a:lnTo>
                  <a:lnTo>
                    <a:pt x="2144" y="1817"/>
                  </a:lnTo>
                  <a:lnTo>
                    <a:pt x="2148" y="1807"/>
                  </a:lnTo>
                  <a:lnTo>
                    <a:pt x="2151" y="1797"/>
                  </a:lnTo>
                  <a:lnTo>
                    <a:pt x="2154" y="1786"/>
                  </a:lnTo>
                  <a:lnTo>
                    <a:pt x="2155" y="1774"/>
                  </a:lnTo>
                  <a:lnTo>
                    <a:pt x="2157" y="1761"/>
                  </a:lnTo>
                  <a:lnTo>
                    <a:pt x="2158" y="1747"/>
                  </a:lnTo>
                  <a:lnTo>
                    <a:pt x="2158" y="1747"/>
                  </a:lnTo>
                  <a:lnTo>
                    <a:pt x="2157" y="1734"/>
                  </a:lnTo>
                  <a:lnTo>
                    <a:pt x="2155" y="1722"/>
                  </a:lnTo>
                  <a:lnTo>
                    <a:pt x="2153" y="1710"/>
                  </a:lnTo>
                  <a:lnTo>
                    <a:pt x="2151" y="1699"/>
                  </a:lnTo>
                  <a:lnTo>
                    <a:pt x="2148" y="1689"/>
                  </a:lnTo>
                  <a:lnTo>
                    <a:pt x="2143" y="1680"/>
                  </a:lnTo>
                  <a:lnTo>
                    <a:pt x="2139" y="1672"/>
                  </a:lnTo>
                  <a:lnTo>
                    <a:pt x="2133" y="1664"/>
                  </a:lnTo>
                  <a:lnTo>
                    <a:pt x="2128" y="1657"/>
                  </a:lnTo>
                  <a:lnTo>
                    <a:pt x="2121" y="1651"/>
                  </a:lnTo>
                  <a:lnTo>
                    <a:pt x="2113" y="1645"/>
                  </a:lnTo>
                  <a:lnTo>
                    <a:pt x="2106" y="1641"/>
                  </a:lnTo>
                  <a:lnTo>
                    <a:pt x="2098" y="1637"/>
                  </a:lnTo>
                  <a:lnTo>
                    <a:pt x="2089" y="1635"/>
                  </a:lnTo>
                  <a:lnTo>
                    <a:pt x="2079" y="1634"/>
                  </a:lnTo>
                  <a:lnTo>
                    <a:pt x="2069" y="1633"/>
                  </a:lnTo>
                  <a:lnTo>
                    <a:pt x="2069" y="1633"/>
                  </a:lnTo>
                  <a:close/>
                  <a:moveTo>
                    <a:pt x="2059" y="1684"/>
                  </a:moveTo>
                  <a:lnTo>
                    <a:pt x="2059" y="1684"/>
                  </a:lnTo>
                  <a:lnTo>
                    <a:pt x="2067" y="1685"/>
                  </a:lnTo>
                  <a:lnTo>
                    <a:pt x="2075" y="1687"/>
                  </a:lnTo>
                  <a:lnTo>
                    <a:pt x="2081" y="1691"/>
                  </a:lnTo>
                  <a:lnTo>
                    <a:pt x="2088" y="1698"/>
                  </a:lnTo>
                  <a:lnTo>
                    <a:pt x="2094" y="1706"/>
                  </a:lnTo>
                  <a:lnTo>
                    <a:pt x="2097" y="1717"/>
                  </a:lnTo>
                  <a:lnTo>
                    <a:pt x="2100" y="1730"/>
                  </a:lnTo>
                  <a:lnTo>
                    <a:pt x="2101" y="1746"/>
                  </a:lnTo>
                  <a:lnTo>
                    <a:pt x="2101" y="1746"/>
                  </a:lnTo>
                  <a:lnTo>
                    <a:pt x="2100" y="1762"/>
                  </a:lnTo>
                  <a:lnTo>
                    <a:pt x="2098" y="1776"/>
                  </a:lnTo>
                  <a:lnTo>
                    <a:pt x="2096" y="1787"/>
                  </a:lnTo>
                  <a:lnTo>
                    <a:pt x="2091" y="1797"/>
                  </a:lnTo>
                  <a:lnTo>
                    <a:pt x="2085" y="1805"/>
                  </a:lnTo>
                  <a:lnTo>
                    <a:pt x="2078" y="1811"/>
                  </a:lnTo>
                  <a:lnTo>
                    <a:pt x="2070" y="1814"/>
                  </a:lnTo>
                  <a:lnTo>
                    <a:pt x="2061" y="1815"/>
                  </a:lnTo>
                  <a:lnTo>
                    <a:pt x="2061" y="1815"/>
                  </a:lnTo>
                  <a:lnTo>
                    <a:pt x="2053" y="1814"/>
                  </a:lnTo>
                  <a:lnTo>
                    <a:pt x="2046" y="1813"/>
                  </a:lnTo>
                  <a:lnTo>
                    <a:pt x="2041" y="1810"/>
                  </a:lnTo>
                  <a:lnTo>
                    <a:pt x="2035" y="1807"/>
                  </a:lnTo>
                  <a:lnTo>
                    <a:pt x="2026" y="1800"/>
                  </a:lnTo>
                  <a:lnTo>
                    <a:pt x="2021" y="1794"/>
                  </a:lnTo>
                  <a:lnTo>
                    <a:pt x="2021" y="1706"/>
                  </a:lnTo>
                  <a:lnTo>
                    <a:pt x="2021" y="1706"/>
                  </a:lnTo>
                  <a:lnTo>
                    <a:pt x="2024" y="1701"/>
                  </a:lnTo>
                  <a:lnTo>
                    <a:pt x="2029" y="1697"/>
                  </a:lnTo>
                  <a:lnTo>
                    <a:pt x="2033" y="1693"/>
                  </a:lnTo>
                  <a:lnTo>
                    <a:pt x="2037" y="1689"/>
                  </a:lnTo>
                  <a:lnTo>
                    <a:pt x="2043" y="1687"/>
                  </a:lnTo>
                  <a:lnTo>
                    <a:pt x="2048" y="1685"/>
                  </a:lnTo>
                  <a:lnTo>
                    <a:pt x="2054" y="1684"/>
                  </a:lnTo>
                  <a:lnTo>
                    <a:pt x="2059" y="1684"/>
                  </a:lnTo>
                  <a:lnTo>
                    <a:pt x="2059" y="1684"/>
                  </a:lnTo>
                  <a:close/>
                  <a:moveTo>
                    <a:pt x="1445" y="1654"/>
                  </a:moveTo>
                  <a:lnTo>
                    <a:pt x="1445" y="1654"/>
                  </a:lnTo>
                  <a:lnTo>
                    <a:pt x="1440" y="1650"/>
                  </a:lnTo>
                  <a:lnTo>
                    <a:pt x="1435" y="1645"/>
                  </a:lnTo>
                  <a:lnTo>
                    <a:pt x="1428" y="1642"/>
                  </a:lnTo>
                  <a:lnTo>
                    <a:pt x="1423" y="1639"/>
                  </a:lnTo>
                  <a:lnTo>
                    <a:pt x="1416" y="1636"/>
                  </a:lnTo>
                  <a:lnTo>
                    <a:pt x="1409" y="1634"/>
                  </a:lnTo>
                  <a:lnTo>
                    <a:pt x="1403" y="1634"/>
                  </a:lnTo>
                  <a:lnTo>
                    <a:pt x="1396" y="1633"/>
                  </a:lnTo>
                  <a:lnTo>
                    <a:pt x="1396" y="1633"/>
                  </a:lnTo>
                  <a:lnTo>
                    <a:pt x="1386" y="1634"/>
                  </a:lnTo>
                  <a:lnTo>
                    <a:pt x="1376" y="1635"/>
                  </a:lnTo>
                  <a:lnTo>
                    <a:pt x="1367" y="1637"/>
                  </a:lnTo>
                  <a:lnTo>
                    <a:pt x="1360" y="1641"/>
                  </a:lnTo>
                  <a:lnTo>
                    <a:pt x="1352" y="1645"/>
                  </a:lnTo>
                  <a:lnTo>
                    <a:pt x="1344" y="1651"/>
                  </a:lnTo>
                  <a:lnTo>
                    <a:pt x="1338" y="1657"/>
                  </a:lnTo>
                  <a:lnTo>
                    <a:pt x="1332" y="1664"/>
                  </a:lnTo>
                  <a:lnTo>
                    <a:pt x="1327" y="1672"/>
                  </a:lnTo>
                  <a:lnTo>
                    <a:pt x="1322" y="1680"/>
                  </a:lnTo>
                  <a:lnTo>
                    <a:pt x="1318" y="1689"/>
                  </a:lnTo>
                  <a:lnTo>
                    <a:pt x="1314" y="1699"/>
                  </a:lnTo>
                  <a:lnTo>
                    <a:pt x="1312" y="1710"/>
                  </a:lnTo>
                  <a:lnTo>
                    <a:pt x="1310" y="1722"/>
                  </a:lnTo>
                  <a:lnTo>
                    <a:pt x="1309" y="1734"/>
                  </a:lnTo>
                  <a:lnTo>
                    <a:pt x="1309" y="1747"/>
                  </a:lnTo>
                  <a:lnTo>
                    <a:pt x="1309" y="1747"/>
                  </a:lnTo>
                  <a:lnTo>
                    <a:pt x="1309" y="1761"/>
                  </a:lnTo>
                  <a:lnTo>
                    <a:pt x="1310" y="1773"/>
                  </a:lnTo>
                  <a:lnTo>
                    <a:pt x="1312" y="1785"/>
                  </a:lnTo>
                  <a:lnTo>
                    <a:pt x="1314" y="1796"/>
                  </a:lnTo>
                  <a:lnTo>
                    <a:pt x="1318" y="1807"/>
                  </a:lnTo>
                  <a:lnTo>
                    <a:pt x="1321" y="1817"/>
                  </a:lnTo>
                  <a:lnTo>
                    <a:pt x="1327" y="1826"/>
                  </a:lnTo>
                  <a:lnTo>
                    <a:pt x="1331" y="1834"/>
                  </a:lnTo>
                  <a:lnTo>
                    <a:pt x="1338" y="1841"/>
                  </a:lnTo>
                  <a:lnTo>
                    <a:pt x="1343" y="1847"/>
                  </a:lnTo>
                  <a:lnTo>
                    <a:pt x="1351" y="1853"/>
                  </a:lnTo>
                  <a:lnTo>
                    <a:pt x="1359" y="1857"/>
                  </a:lnTo>
                  <a:lnTo>
                    <a:pt x="1366" y="1860"/>
                  </a:lnTo>
                  <a:lnTo>
                    <a:pt x="1375" y="1864"/>
                  </a:lnTo>
                  <a:lnTo>
                    <a:pt x="1385" y="1865"/>
                  </a:lnTo>
                  <a:lnTo>
                    <a:pt x="1395" y="1865"/>
                  </a:lnTo>
                  <a:lnTo>
                    <a:pt x="1395" y="1865"/>
                  </a:lnTo>
                  <a:lnTo>
                    <a:pt x="1402" y="1865"/>
                  </a:lnTo>
                  <a:lnTo>
                    <a:pt x="1408" y="1864"/>
                  </a:lnTo>
                  <a:lnTo>
                    <a:pt x="1415" y="1862"/>
                  </a:lnTo>
                  <a:lnTo>
                    <a:pt x="1421" y="1860"/>
                  </a:lnTo>
                  <a:lnTo>
                    <a:pt x="1428" y="1857"/>
                  </a:lnTo>
                  <a:lnTo>
                    <a:pt x="1434" y="1853"/>
                  </a:lnTo>
                  <a:lnTo>
                    <a:pt x="1439" y="1849"/>
                  </a:lnTo>
                  <a:lnTo>
                    <a:pt x="1445" y="1844"/>
                  </a:lnTo>
                  <a:lnTo>
                    <a:pt x="1445" y="1849"/>
                  </a:lnTo>
                  <a:lnTo>
                    <a:pt x="1445" y="1849"/>
                  </a:lnTo>
                  <a:lnTo>
                    <a:pt x="1445" y="1858"/>
                  </a:lnTo>
                  <a:lnTo>
                    <a:pt x="1444" y="1868"/>
                  </a:lnTo>
                  <a:lnTo>
                    <a:pt x="1441" y="1878"/>
                  </a:lnTo>
                  <a:lnTo>
                    <a:pt x="1439" y="1882"/>
                  </a:lnTo>
                  <a:lnTo>
                    <a:pt x="1436" y="1887"/>
                  </a:lnTo>
                  <a:lnTo>
                    <a:pt x="1433" y="1891"/>
                  </a:lnTo>
                  <a:lnTo>
                    <a:pt x="1428" y="1896"/>
                  </a:lnTo>
                  <a:lnTo>
                    <a:pt x="1421" y="1899"/>
                  </a:lnTo>
                  <a:lnTo>
                    <a:pt x="1415" y="1901"/>
                  </a:lnTo>
                  <a:lnTo>
                    <a:pt x="1407" y="1904"/>
                  </a:lnTo>
                  <a:lnTo>
                    <a:pt x="1397" y="1905"/>
                  </a:lnTo>
                  <a:lnTo>
                    <a:pt x="1386" y="1908"/>
                  </a:lnTo>
                  <a:lnTo>
                    <a:pt x="1374" y="1908"/>
                  </a:lnTo>
                  <a:lnTo>
                    <a:pt x="1372" y="1908"/>
                  </a:lnTo>
                  <a:lnTo>
                    <a:pt x="1391" y="1951"/>
                  </a:lnTo>
                  <a:lnTo>
                    <a:pt x="1392" y="1951"/>
                  </a:lnTo>
                  <a:lnTo>
                    <a:pt x="1392" y="1951"/>
                  </a:lnTo>
                  <a:lnTo>
                    <a:pt x="1405" y="1951"/>
                  </a:lnTo>
                  <a:lnTo>
                    <a:pt x="1417" y="1948"/>
                  </a:lnTo>
                  <a:lnTo>
                    <a:pt x="1429" y="1946"/>
                  </a:lnTo>
                  <a:lnTo>
                    <a:pt x="1439" y="1943"/>
                  </a:lnTo>
                  <a:lnTo>
                    <a:pt x="1449" y="1940"/>
                  </a:lnTo>
                  <a:lnTo>
                    <a:pt x="1458" y="1935"/>
                  </a:lnTo>
                  <a:lnTo>
                    <a:pt x="1466" y="1929"/>
                  </a:lnTo>
                  <a:lnTo>
                    <a:pt x="1473" y="1923"/>
                  </a:lnTo>
                  <a:lnTo>
                    <a:pt x="1480" y="1915"/>
                  </a:lnTo>
                  <a:lnTo>
                    <a:pt x="1484" y="1907"/>
                  </a:lnTo>
                  <a:lnTo>
                    <a:pt x="1490" y="1898"/>
                  </a:lnTo>
                  <a:lnTo>
                    <a:pt x="1493" y="1888"/>
                  </a:lnTo>
                  <a:lnTo>
                    <a:pt x="1497" y="1877"/>
                  </a:lnTo>
                  <a:lnTo>
                    <a:pt x="1499" y="1866"/>
                  </a:lnTo>
                  <a:lnTo>
                    <a:pt x="1500" y="1854"/>
                  </a:lnTo>
                  <a:lnTo>
                    <a:pt x="1500" y="1839"/>
                  </a:lnTo>
                  <a:lnTo>
                    <a:pt x="1500" y="1639"/>
                  </a:lnTo>
                  <a:lnTo>
                    <a:pt x="1445" y="1639"/>
                  </a:lnTo>
                  <a:lnTo>
                    <a:pt x="1445" y="1654"/>
                  </a:lnTo>
                  <a:close/>
                  <a:moveTo>
                    <a:pt x="1445" y="1706"/>
                  </a:moveTo>
                  <a:lnTo>
                    <a:pt x="1445" y="1793"/>
                  </a:lnTo>
                  <a:lnTo>
                    <a:pt x="1445" y="1793"/>
                  </a:lnTo>
                  <a:lnTo>
                    <a:pt x="1438" y="1801"/>
                  </a:lnTo>
                  <a:lnTo>
                    <a:pt x="1429" y="1808"/>
                  </a:lnTo>
                  <a:lnTo>
                    <a:pt x="1425" y="1811"/>
                  </a:lnTo>
                  <a:lnTo>
                    <a:pt x="1419" y="1813"/>
                  </a:lnTo>
                  <a:lnTo>
                    <a:pt x="1413" y="1814"/>
                  </a:lnTo>
                  <a:lnTo>
                    <a:pt x="1406" y="1815"/>
                  </a:lnTo>
                  <a:lnTo>
                    <a:pt x="1406" y="1815"/>
                  </a:lnTo>
                  <a:lnTo>
                    <a:pt x="1398" y="1814"/>
                  </a:lnTo>
                  <a:lnTo>
                    <a:pt x="1392" y="1812"/>
                  </a:lnTo>
                  <a:lnTo>
                    <a:pt x="1384" y="1807"/>
                  </a:lnTo>
                  <a:lnTo>
                    <a:pt x="1378" y="1802"/>
                  </a:lnTo>
                  <a:lnTo>
                    <a:pt x="1373" y="1793"/>
                  </a:lnTo>
                  <a:lnTo>
                    <a:pt x="1369" y="1781"/>
                  </a:lnTo>
                  <a:lnTo>
                    <a:pt x="1365" y="1765"/>
                  </a:lnTo>
                  <a:lnTo>
                    <a:pt x="1364" y="1746"/>
                  </a:lnTo>
                  <a:lnTo>
                    <a:pt x="1364" y="1746"/>
                  </a:lnTo>
                  <a:lnTo>
                    <a:pt x="1365" y="1728"/>
                  </a:lnTo>
                  <a:lnTo>
                    <a:pt x="1369" y="1715"/>
                  </a:lnTo>
                  <a:lnTo>
                    <a:pt x="1373" y="1704"/>
                  </a:lnTo>
                  <a:lnTo>
                    <a:pt x="1378" y="1696"/>
                  </a:lnTo>
                  <a:lnTo>
                    <a:pt x="1384" y="1689"/>
                  </a:lnTo>
                  <a:lnTo>
                    <a:pt x="1392" y="1686"/>
                  </a:lnTo>
                  <a:lnTo>
                    <a:pt x="1398" y="1684"/>
                  </a:lnTo>
                  <a:lnTo>
                    <a:pt x="1406" y="1684"/>
                  </a:lnTo>
                  <a:lnTo>
                    <a:pt x="1406" y="1684"/>
                  </a:lnTo>
                  <a:lnTo>
                    <a:pt x="1413" y="1684"/>
                  </a:lnTo>
                  <a:lnTo>
                    <a:pt x="1419" y="1686"/>
                  </a:lnTo>
                  <a:lnTo>
                    <a:pt x="1426" y="1688"/>
                  </a:lnTo>
                  <a:lnTo>
                    <a:pt x="1430" y="1690"/>
                  </a:lnTo>
                  <a:lnTo>
                    <a:pt x="1435" y="1695"/>
                  </a:lnTo>
                  <a:lnTo>
                    <a:pt x="1439" y="1698"/>
                  </a:lnTo>
                  <a:lnTo>
                    <a:pt x="1445" y="1706"/>
                  </a:lnTo>
                  <a:lnTo>
                    <a:pt x="1445" y="1706"/>
                  </a:lnTo>
                  <a:close/>
                  <a:moveTo>
                    <a:pt x="1671" y="1693"/>
                  </a:moveTo>
                  <a:lnTo>
                    <a:pt x="1671" y="1693"/>
                  </a:lnTo>
                  <a:lnTo>
                    <a:pt x="1684" y="1686"/>
                  </a:lnTo>
                  <a:lnTo>
                    <a:pt x="1697" y="1682"/>
                  </a:lnTo>
                  <a:lnTo>
                    <a:pt x="1712" y="1678"/>
                  </a:lnTo>
                  <a:lnTo>
                    <a:pt x="1727" y="1677"/>
                  </a:lnTo>
                  <a:lnTo>
                    <a:pt x="1727" y="1677"/>
                  </a:lnTo>
                  <a:lnTo>
                    <a:pt x="1737" y="1678"/>
                  </a:lnTo>
                  <a:lnTo>
                    <a:pt x="1745" y="1679"/>
                  </a:lnTo>
                  <a:lnTo>
                    <a:pt x="1751" y="1682"/>
                  </a:lnTo>
                  <a:lnTo>
                    <a:pt x="1757" y="1686"/>
                  </a:lnTo>
                  <a:lnTo>
                    <a:pt x="1761" y="1690"/>
                  </a:lnTo>
                  <a:lnTo>
                    <a:pt x="1765" y="1696"/>
                  </a:lnTo>
                  <a:lnTo>
                    <a:pt x="1767" y="1701"/>
                  </a:lnTo>
                  <a:lnTo>
                    <a:pt x="1767" y="1709"/>
                  </a:lnTo>
                  <a:lnTo>
                    <a:pt x="1767" y="1725"/>
                  </a:lnTo>
                  <a:lnTo>
                    <a:pt x="1767" y="1725"/>
                  </a:lnTo>
                  <a:lnTo>
                    <a:pt x="1757" y="1720"/>
                  </a:lnTo>
                  <a:lnTo>
                    <a:pt x="1745" y="1717"/>
                  </a:lnTo>
                  <a:lnTo>
                    <a:pt x="1733" y="1715"/>
                  </a:lnTo>
                  <a:lnTo>
                    <a:pt x="1719" y="1714"/>
                  </a:lnTo>
                  <a:lnTo>
                    <a:pt x="1719" y="1714"/>
                  </a:lnTo>
                  <a:lnTo>
                    <a:pt x="1704" y="1715"/>
                  </a:lnTo>
                  <a:lnTo>
                    <a:pt x="1689" y="1718"/>
                  </a:lnTo>
                  <a:lnTo>
                    <a:pt x="1674" y="1722"/>
                  </a:lnTo>
                  <a:lnTo>
                    <a:pt x="1667" y="1726"/>
                  </a:lnTo>
                  <a:lnTo>
                    <a:pt x="1660" y="1730"/>
                  </a:lnTo>
                  <a:lnTo>
                    <a:pt x="1654" y="1734"/>
                  </a:lnTo>
                  <a:lnTo>
                    <a:pt x="1649" y="1740"/>
                  </a:lnTo>
                  <a:lnTo>
                    <a:pt x="1643" y="1746"/>
                  </a:lnTo>
                  <a:lnTo>
                    <a:pt x="1639" y="1752"/>
                  </a:lnTo>
                  <a:lnTo>
                    <a:pt x="1636" y="1760"/>
                  </a:lnTo>
                  <a:lnTo>
                    <a:pt x="1633" y="1769"/>
                  </a:lnTo>
                  <a:lnTo>
                    <a:pt x="1632" y="1778"/>
                  </a:lnTo>
                  <a:lnTo>
                    <a:pt x="1631" y="1786"/>
                  </a:lnTo>
                  <a:lnTo>
                    <a:pt x="1631" y="1786"/>
                  </a:lnTo>
                  <a:lnTo>
                    <a:pt x="1632" y="1797"/>
                  </a:lnTo>
                  <a:lnTo>
                    <a:pt x="1633" y="1807"/>
                  </a:lnTo>
                  <a:lnTo>
                    <a:pt x="1636" y="1815"/>
                  </a:lnTo>
                  <a:lnTo>
                    <a:pt x="1639" y="1824"/>
                  </a:lnTo>
                  <a:lnTo>
                    <a:pt x="1642" y="1830"/>
                  </a:lnTo>
                  <a:lnTo>
                    <a:pt x="1648" y="1837"/>
                  </a:lnTo>
                  <a:lnTo>
                    <a:pt x="1652" y="1843"/>
                  </a:lnTo>
                  <a:lnTo>
                    <a:pt x="1659" y="1848"/>
                  </a:lnTo>
                  <a:lnTo>
                    <a:pt x="1664" y="1853"/>
                  </a:lnTo>
                  <a:lnTo>
                    <a:pt x="1671" y="1856"/>
                  </a:lnTo>
                  <a:lnTo>
                    <a:pt x="1685" y="1861"/>
                  </a:lnTo>
                  <a:lnTo>
                    <a:pt x="1700" y="1865"/>
                  </a:lnTo>
                  <a:lnTo>
                    <a:pt x="1714" y="1866"/>
                  </a:lnTo>
                  <a:lnTo>
                    <a:pt x="1714" y="1866"/>
                  </a:lnTo>
                  <a:lnTo>
                    <a:pt x="1726" y="1864"/>
                  </a:lnTo>
                  <a:lnTo>
                    <a:pt x="1734" y="1862"/>
                  </a:lnTo>
                  <a:lnTo>
                    <a:pt x="1740" y="1860"/>
                  </a:lnTo>
                  <a:lnTo>
                    <a:pt x="1748" y="1857"/>
                  </a:lnTo>
                  <a:lnTo>
                    <a:pt x="1755" y="1853"/>
                  </a:lnTo>
                  <a:lnTo>
                    <a:pt x="1761" y="1848"/>
                  </a:lnTo>
                  <a:lnTo>
                    <a:pt x="1767" y="1843"/>
                  </a:lnTo>
                  <a:lnTo>
                    <a:pt x="1767" y="1860"/>
                  </a:lnTo>
                  <a:lnTo>
                    <a:pt x="1822" y="1860"/>
                  </a:lnTo>
                  <a:lnTo>
                    <a:pt x="1822" y="1710"/>
                  </a:lnTo>
                  <a:lnTo>
                    <a:pt x="1822" y="1710"/>
                  </a:lnTo>
                  <a:lnTo>
                    <a:pt x="1822" y="1701"/>
                  </a:lnTo>
                  <a:lnTo>
                    <a:pt x="1821" y="1694"/>
                  </a:lnTo>
                  <a:lnTo>
                    <a:pt x="1819" y="1686"/>
                  </a:lnTo>
                  <a:lnTo>
                    <a:pt x="1817" y="1678"/>
                  </a:lnTo>
                  <a:lnTo>
                    <a:pt x="1812" y="1672"/>
                  </a:lnTo>
                  <a:lnTo>
                    <a:pt x="1809" y="1665"/>
                  </a:lnTo>
                  <a:lnTo>
                    <a:pt x="1803" y="1659"/>
                  </a:lnTo>
                  <a:lnTo>
                    <a:pt x="1798" y="1654"/>
                  </a:lnTo>
                  <a:lnTo>
                    <a:pt x="1792" y="1650"/>
                  </a:lnTo>
                  <a:lnTo>
                    <a:pt x="1786" y="1645"/>
                  </a:lnTo>
                  <a:lnTo>
                    <a:pt x="1778" y="1642"/>
                  </a:lnTo>
                  <a:lnTo>
                    <a:pt x="1770" y="1639"/>
                  </a:lnTo>
                  <a:lnTo>
                    <a:pt x="1761" y="1636"/>
                  </a:lnTo>
                  <a:lnTo>
                    <a:pt x="1753" y="1635"/>
                  </a:lnTo>
                  <a:lnTo>
                    <a:pt x="1743" y="1634"/>
                  </a:lnTo>
                  <a:lnTo>
                    <a:pt x="1733" y="1633"/>
                  </a:lnTo>
                  <a:lnTo>
                    <a:pt x="1733" y="1633"/>
                  </a:lnTo>
                  <a:lnTo>
                    <a:pt x="1721" y="1634"/>
                  </a:lnTo>
                  <a:lnTo>
                    <a:pt x="1711" y="1634"/>
                  </a:lnTo>
                  <a:lnTo>
                    <a:pt x="1700" y="1636"/>
                  </a:lnTo>
                  <a:lnTo>
                    <a:pt x="1689" y="1639"/>
                  </a:lnTo>
                  <a:lnTo>
                    <a:pt x="1679" y="1642"/>
                  </a:lnTo>
                  <a:lnTo>
                    <a:pt x="1669" y="1645"/>
                  </a:lnTo>
                  <a:lnTo>
                    <a:pt x="1659" y="1650"/>
                  </a:lnTo>
                  <a:lnTo>
                    <a:pt x="1649" y="1655"/>
                  </a:lnTo>
                  <a:lnTo>
                    <a:pt x="1671" y="1693"/>
                  </a:lnTo>
                  <a:close/>
                  <a:moveTo>
                    <a:pt x="1686" y="1786"/>
                  </a:moveTo>
                  <a:lnTo>
                    <a:pt x="1686" y="1786"/>
                  </a:lnTo>
                  <a:lnTo>
                    <a:pt x="1686" y="1780"/>
                  </a:lnTo>
                  <a:lnTo>
                    <a:pt x="1689" y="1773"/>
                  </a:lnTo>
                  <a:lnTo>
                    <a:pt x="1692" y="1768"/>
                  </a:lnTo>
                  <a:lnTo>
                    <a:pt x="1696" y="1763"/>
                  </a:lnTo>
                  <a:lnTo>
                    <a:pt x="1702" y="1760"/>
                  </a:lnTo>
                  <a:lnTo>
                    <a:pt x="1708" y="1758"/>
                  </a:lnTo>
                  <a:lnTo>
                    <a:pt x="1716" y="1755"/>
                  </a:lnTo>
                  <a:lnTo>
                    <a:pt x="1724" y="1755"/>
                  </a:lnTo>
                  <a:lnTo>
                    <a:pt x="1724" y="1755"/>
                  </a:lnTo>
                  <a:lnTo>
                    <a:pt x="1736" y="1755"/>
                  </a:lnTo>
                  <a:lnTo>
                    <a:pt x="1747" y="1758"/>
                  </a:lnTo>
                  <a:lnTo>
                    <a:pt x="1757" y="1761"/>
                  </a:lnTo>
                  <a:lnTo>
                    <a:pt x="1767" y="1766"/>
                  </a:lnTo>
                  <a:lnTo>
                    <a:pt x="1767" y="1796"/>
                  </a:lnTo>
                  <a:lnTo>
                    <a:pt x="1767" y="1796"/>
                  </a:lnTo>
                  <a:lnTo>
                    <a:pt x="1765" y="1801"/>
                  </a:lnTo>
                  <a:lnTo>
                    <a:pt x="1760" y="1805"/>
                  </a:lnTo>
                  <a:lnTo>
                    <a:pt x="1756" y="1810"/>
                  </a:lnTo>
                  <a:lnTo>
                    <a:pt x="1750" y="1813"/>
                  </a:lnTo>
                  <a:lnTo>
                    <a:pt x="1745" y="1816"/>
                  </a:lnTo>
                  <a:lnTo>
                    <a:pt x="1738" y="1818"/>
                  </a:lnTo>
                  <a:lnTo>
                    <a:pt x="1732" y="1819"/>
                  </a:lnTo>
                  <a:lnTo>
                    <a:pt x="1724" y="1821"/>
                  </a:lnTo>
                  <a:lnTo>
                    <a:pt x="1724" y="1821"/>
                  </a:lnTo>
                  <a:lnTo>
                    <a:pt x="1716" y="1819"/>
                  </a:lnTo>
                  <a:lnTo>
                    <a:pt x="1708" y="1817"/>
                  </a:lnTo>
                  <a:lnTo>
                    <a:pt x="1702" y="1815"/>
                  </a:lnTo>
                  <a:lnTo>
                    <a:pt x="1696" y="1811"/>
                  </a:lnTo>
                  <a:lnTo>
                    <a:pt x="1692" y="1806"/>
                  </a:lnTo>
                  <a:lnTo>
                    <a:pt x="1689" y="1801"/>
                  </a:lnTo>
                  <a:lnTo>
                    <a:pt x="1687" y="1794"/>
                  </a:lnTo>
                  <a:lnTo>
                    <a:pt x="1686" y="1786"/>
                  </a:lnTo>
                  <a:lnTo>
                    <a:pt x="1686" y="1786"/>
                  </a:lnTo>
                  <a:close/>
                  <a:moveTo>
                    <a:pt x="2333" y="1796"/>
                  </a:moveTo>
                  <a:lnTo>
                    <a:pt x="2333" y="1796"/>
                  </a:lnTo>
                  <a:lnTo>
                    <a:pt x="2325" y="1803"/>
                  </a:lnTo>
                  <a:lnTo>
                    <a:pt x="2315" y="1808"/>
                  </a:lnTo>
                  <a:lnTo>
                    <a:pt x="2310" y="1811"/>
                  </a:lnTo>
                  <a:lnTo>
                    <a:pt x="2303" y="1813"/>
                  </a:lnTo>
                  <a:lnTo>
                    <a:pt x="2297" y="1814"/>
                  </a:lnTo>
                  <a:lnTo>
                    <a:pt x="2290" y="1815"/>
                  </a:lnTo>
                  <a:lnTo>
                    <a:pt x="2290" y="1815"/>
                  </a:lnTo>
                  <a:lnTo>
                    <a:pt x="2285" y="1814"/>
                  </a:lnTo>
                  <a:lnTo>
                    <a:pt x="2278" y="1814"/>
                  </a:lnTo>
                  <a:lnTo>
                    <a:pt x="2270" y="1812"/>
                  </a:lnTo>
                  <a:lnTo>
                    <a:pt x="2261" y="1807"/>
                  </a:lnTo>
                  <a:lnTo>
                    <a:pt x="2254" y="1802"/>
                  </a:lnTo>
                  <a:lnTo>
                    <a:pt x="2250" y="1797"/>
                  </a:lnTo>
                  <a:lnTo>
                    <a:pt x="2247" y="1793"/>
                  </a:lnTo>
                  <a:lnTo>
                    <a:pt x="2245" y="1787"/>
                  </a:lnTo>
                  <a:lnTo>
                    <a:pt x="2243" y="1781"/>
                  </a:lnTo>
                  <a:lnTo>
                    <a:pt x="2242" y="1774"/>
                  </a:lnTo>
                  <a:lnTo>
                    <a:pt x="2240" y="1766"/>
                  </a:lnTo>
                  <a:lnTo>
                    <a:pt x="2376" y="1766"/>
                  </a:lnTo>
                  <a:lnTo>
                    <a:pt x="2376" y="1766"/>
                  </a:lnTo>
                  <a:lnTo>
                    <a:pt x="2377" y="1750"/>
                  </a:lnTo>
                  <a:lnTo>
                    <a:pt x="2377" y="1750"/>
                  </a:lnTo>
                  <a:lnTo>
                    <a:pt x="2377" y="1737"/>
                  </a:lnTo>
                  <a:lnTo>
                    <a:pt x="2375" y="1725"/>
                  </a:lnTo>
                  <a:lnTo>
                    <a:pt x="2374" y="1712"/>
                  </a:lnTo>
                  <a:lnTo>
                    <a:pt x="2371" y="1701"/>
                  </a:lnTo>
                  <a:lnTo>
                    <a:pt x="2367" y="1691"/>
                  </a:lnTo>
                  <a:lnTo>
                    <a:pt x="2363" y="1682"/>
                  </a:lnTo>
                  <a:lnTo>
                    <a:pt x="2357" y="1673"/>
                  </a:lnTo>
                  <a:lnTo>
                    <a:pt x="2352" y="1665"/>
                  </a:lnTo>
                  <a:lnTo>
                    <a:pt x="2345" y="1657"/>
                  </a:lnTo>
                  <a:lnTo>
                    <a:pt x="2339" y="1652"/>
                  </a:lnTo>
                  <a:lnTo>
                    <a:pt x="2331" y="1646"/>
                  </a:lnTo>
                  <a:lnTo>
                    <a:pt x="2322" y="1642"/>
                  </a:lnTo>
                  <a:lnTo>
                    <a:pt x="2313" y="1639"/>
                  </a:lnTo>
                  <a:lnTo>
                    <a:pt x="2304" y="1635"/>
                  </a:lnTo>
                  <a:lnTo>
                    <a:pt x="2294" y="1634"/>
                  </a:lnTo>
                  <a:lnTo>
                    <a:pt x="2283" y="1633"/>
                  </a:lnTo>
                  <a:lnTo>
                    <a:pt x="2283" y="1633"/>
                  </a:lnTo>
                  <a:lnTo>
                    <a:pt x="2274" y="1634"/>
                  </a:lnTo>
                  <a:lnTo>
                    <a:pt x="2264" y="1635"/>
                  </a:lnTo>
                  <a:lnTo>
                    <a:pt x="2254" y="1639"/>
                  </a:lnTo>
                  <a:lnTo>
                    <a:pt x="2244" y="1642"/>
                  </a:lnTo>
                  <a:lnTo>
                    <a:pt x="2235" y="1646"/>
                  </a:lnTo>
                  <a:lnTo>
                    <a:pt x="2227" y="1653"/>
                  </a:lnTo>
                  <a:lnTo>
                    <a:pt x="2219" y="1658"/>
                  </a:lnTo>
                  <a:lnTo>
                    <a:pt x="2213" y="1666"/>
                  </a:lnTo>
                  <a:lnTo>
                    <a:pt x="2206" y="1674"/>
                  </a:lnTo>
                  <a:lnTo>
                    <a:pt x="2201" y="1683"/>
                  </a:lnTo>
                  <a:lnTo>
                    <a:pt x="2196" y="1693"/>
                  </a:lnTo>
                  <a:lnTo>
                    <a:pt x="2192" y="1703"/>
                  </a:lnTo>
                  <a:lnTo>
                    <a:pt x="2189" y="1714"/>
                  </a:lnTo>
                  <a:lnTo>
                    <a:pt x="2186" y="1726"/>
                  </a:lnTo>
                  <a:lnTo>
                    <a:pt x="2185" y="1737"/>
                  </a:lnTo>
                  <a:lnTo>
                    <a:pt x="2184" y="1750"/>
                  </a:lnTo>
                  <a:lnTo>
                    <a:pt x="2184" y="1750"/>
                  </a:lnTo>
                  <a:lnTo>
                    <a:pt x="2185" y="1762"/>
                  </a:lnTo>
                  <a:lnTo>
                    <a:pt x="2186" y="1774"/>
                  </a:lnTo>
                  <a:lnTo>
                    <a:pt x="2189" y="1786"/>
                  </a:lnTo>
                  <a:lnTo>
                    <a:pt x="2192" y="1797"/>
                  </a:lnTo>
                  <a:lnTo>
                    <a:pt x="2196" y="1807"/>
                  </a:lnTo>
                  <a:lnTo>
                    <a:pt x="2201" y="1817"/>
                  </a:lnTo>
                  <a:lnTo>
                    <a:pt x="2206" y="1826"/>
                  </a:lnTo>
                  <a:lnTo>
                    <a:pt x="2213" y="1834"/>
                  </a:lnTo>
                  <a:lnTo>
                    <a:pt x="2221" y="1840"/>
                  </a:lnTo>
                  <a:lnTo>
                    <a:pt x="2228" y="1847"/>
                  </a:lnTo>
                  <a:lnTo>
                    <a:pt x="2237" y="1853"/>
                  </a:lnTo>
                  <a:lnTo>
                    <a:pt x="2246" y="1857"/>
                  </a:lnTo>
                  <a:lnTo>
                    <a:pt x="2256" y="1860"/>
                  </a:lnTo>
                  <a:lnTo>
                    <a:pt x="2267" y="1864"/>
                  </a:lnTo>
                  <a:lnTo>
                    <a:pt x="2278" y="1865"/>
                  </a:lnTo>
                  <a:lnTo>
                    <a:pt x="2290" y="1866"/>
                  </a:lnTo>
                  <a:lnTo>
                    <a:pt x="2290" y="1866"/>
                  </a:lnTo>
                  <a:lnTo>
                    <a:pt x="2301" y="1865"/>
                  </a:lnTo>
                  <a:lnTo>
                    <a:pt x="2311" y="1864"/>
                  </a:lnTo>
                  <a:lnTo>
                    <a:pt x="2322" y="1860"/>
                  </a:lnTo>
                  <a:lnTo>
                    <a:pt x="2332" y="1857"/>
                  </a:lnTo>
                  <a:lnTo>
                    <a:pt x="2342" y="1851"/>
                  </a:lnTo>
                  <a:lnTo>
                    <a:pt x="2351" y="1846"/>
                  </a:lnTo>
                  <a:lnTo>
                    <a:pt x="2360" y="1838"/>
                  </a:lnTo>
                  <a:lnTo>
                    <a:pt x="2368" y="1830"/>
                  </a:lnTo>
                  <a:lnTo>
                    <a:pt x="2333" y="1796"/>
                  </a:lnTo>
                  <a:close/>
                  <a:moveTo>
                    <a:pt x="2242" y="1726"/>
                  </a:moveTo>
                  <a:lnTo>
                    <a:pt x="2242" y="1726"/>
                  </a:lnTo>
                  <a:lnTo>
                    <a:pt x="2243" y="1716"/>
                  </a:lnTo>
                  <a:lnTo>
                    <a:pt x="2245" y="1707"/>
                  </a:lnTo>
                  <a:lnTo>
                    <a:pt x="2248" y="1699"/>
                  </a:lnTo>
                  <a:lnTo>
                    <a:pt x="2254" y="1693"/>
                  </a:lnTo>
                  <a:lnTo>
                    <a:pt x="2259" y="1687"/>
                  </a:lnTo>
                  <a:lnTo>
                    <a:pt x="2266" y="1684"/>
                  </a:lnTo>
                  <a:lnTo>
                    <a:pt x="2274" y="1680"/>
                  </a:lnTo>
                  <a:lnTo>
                    <a:pt x="2282" y="1680"/>
                  </a:lnTo>
                  <a:lnTo>
                    <a:pt x="2282" y="1680"/>
                  </a:lnTo>
                  <a:lnTo>
                    <a:pt x="2292" y="1682"/>
                  </a:lnTo>
                  <a:lnTo>
                    <a:pt x="2301" y="1684"/>
                  </a:lnTo>
                  <a:lnTo>
                    <a:pt x="2308" y="1688"/>
                  </a:lnTo>
                  <a:lnTo>
                    <a:pt x="2313" y="1695"/>
                  </a:lnTo>
                  <a:lnTo>
                    <a:pt x="2318" y="1701"/>
                  </a:lnTo>
                  <a:lnTo>
                    <a:pt x="2321" y="1709"/>
                  </a:lnTo>
                  <a:lnTo>
                    <a:pt x="2323" y="1718"/>
                  </a:lnTo>
                  <a:lnTo>
                    <a:pt x="2324" y="1726"/>
                  </a:lnTo>
                  <a:lnTo>
                    <a:pt x="2242" y="1726"/>
                  </a:lnTo>
                  <a:close/>
                  <a:moveTo>
                    <a:pt x="2864" y="1796"/>
                  </a:moveTo>
                  <a:lnTo>
                    <a:pt x="2864" y="1796"/>
                  </a:lnTo>
                  <a:lnTo>
                    <a:pt x="2855" y="1803"/>
                  </a:lnTo>
                  <a:lnTo>
                    <a:pt x="2846" y="1808"/>
                  </a:lnTo>
                  <a:lnTo>
                    <a:pt x="2840" y="1811"/>
                  </a:lnTo>
                  <a:lnTo>
                    <a:pt x="2834" y="1813"/>
                  </a:lnTo>
                  <a:lnTo>
                    <a:pt x="2828" y="1814"/>
                  </a:lnTo>
                  <a:lnTo>
                    <a:pt x="2820" y="1815"/>
                  </a:lnTo>
                  <a:lnTo>
                    <a:pt x="2820" y="1815"/>
                  </a:lnTo>
                  <a:lnTo>
                    <a:pt x="2814" y="1814"/>
                  </a:lnTo>
                  <a:lnTo>
                    <a:pt x="2808" y="1814"/>
                  </a:lnTo>
                  <a:lnTo>
                    <a:pt x="2800" y="1812"/>
                  </a:lnTo>
                  <a:lnTo>
                    <a:pt x="2792" y="1807"/>
                  </a:lnTo>
                  <a:lnTo>
                    <a:pt x="2784" y="1802"/>
                  </a:lnTo>
                  <a:lnTo>
                    <a:pt x="2781" y="1797"/>
                  </a:lnTo>
                  <a:lnTo>
                    <a:pt x="2778" y="1793"/>
                  </a:lnTo>
                  <a:lnTo>
                    <a:pt x="2776" y="1787"/>
                  </a:lnTo>
                  <a:lnTo>
                    <a:pt x="2773" y="1781"/>
                  </a:lnTo>
                  <a:lnTo>
                    <a:pt x="2771" y="1774"/>
                  </a:lnTo>
                  <a:lnTo>
                    <a:pt x="2770" y="1766"/>
                  </a:lnTo>
                  <a:lnTo>
                    <a:pt x="2907" y="1766"/>
                  </a:lnTo>
                  <a:lnTo>
                    <a:pt x="2907" y="1766"/>
                  </a:lnTo>
                  <a:lnTo>
                    <a:pt x="2908" y="1750"/>
                  </a:lnTo>
                  <a:lnTo>
                    <a:pt x="2908" y="1750"/>
                  </a:lnTo>
                  <a:lnTo>
                    <a:pt x="2907" y="1737"/>
                  </a:lnTo>
                  <a:lnTo>
                    <a:pt x="2906" y="1725"/>
                  </a:lnTo>
                  <a:lnTo>
                    <a:pt x="2904" y="1712"/>
                  </a:lnTo>
                  <a:lnTo>
                    <a:pt x="2901" y="1701"/>
                  </a:lnTo>
                  <a:lnTo>
                    <a:pt x="2897" y="1691"/>
                  </a:lnTo>
                  <a:lnTo>
                    <a:pt x="2893" y="1682"/>
                  </a:lnTo>
                  <a:lnTo>
                    <a:pt x="2888" y="1673"/>
                  </a:lnTo>
                  <a:lnTo>
                    <a:pt x="2883" y="1665"/>
                  </a:lnTo>
                  <a:lnTo>
                    <a:pt x="2876" y="1657"/>
                  </a:lnTo>
                  <a:lnTo>
                    <a:pt x="2868" y="1652"/>
                  </a:lnTo>
                  <a:lnTo>
                    <a:pt x="2861" y="1646"/>
                  </a:lnTo>
                  <a:lnTo>
                    <a:pt x="2853" y="1642"/>
                  </a:lnTo>
                  <a:lnTo>
                    <a:pt x="2844" y="1639"/>
                  </a:lnTo>
                  <a:lnTo>
                    <a:pt x="2834" y="1635"/>
                  </a:lnTo>
                  <a:lnTo>
                    <a:pt x="2824" y="1634"/>
                  </a:lnTo>
                  <a:lnTo>
                    <a:pt x="2814" y="1633"/>
                  </a:lnTo>
                  <a:lnTo>
                    <a:pt x="2814" y="1633"/>
                  </a:lnTo>
                  <a:lnTo>
                    <a:pt x="2803" y="1634"/>
                  </a:lnTo>
                  <a:lnTo>
                    <a:pt x="2793" y="1635"/>
                  </a:lnTo>
                  <a:lnTo>
                    <a:pt x="2783" y="1639"/>
                  </a:lnTo>
                  <a:lnTo>
                    <a:pt x="2775" y="1642"/>
                  </a:lnTo>
                  <a:lnTo>
                    <a:pt x="2766" y="1646"/>
                  </a:lnTo>
                  <a:lnTo>
                    <a:pt x="2757" y="1653"/>
                  </a:lnTo>
                  <a:lnTo>
                    <a:pt x="2750" y="1658"/>
                  </a:lnTo>
                  <a:lnTo>
                    <a:pt x="2743" y="1666"/>
                  </a:lnTo>
                  <a:lnTo>
                    <a:pt x="2736" y="1674"/>
                  </a:lnTo>
                  <a:lnTo>
                    <a:pt x="2730" y="1683"/>
                  </a:lnTo>
                  <a:lnTo>
                    <a:pt x="2726" y="1693"/>
                  </a:lnTo>
                  <a:lnTo>
                    <a:pt x="2722" y="1703"/>
                  </a:lnTo>
                  <a:lnTo>
                    <a:pt x="2719" y="1714"/>
                  </a:lnTo>
                  <a:lnTo>
                    <a:pt x="2716" y="1726"/>
                  </a:lnTo>
                  <a:lnTo>
                    <a:pt x="2715" y="1737"/>
                  </a:lnTo>
                  <a:lnTo>
                    <a:pt x="2715" y="1750"/>
                  </a:lnTo>
                  <a:lnTo>
                    <a:pt x="2715" y="1750"/>
                  </a:lnTo>
                  <a:lnTo>
                    <a:pt x="2715" y="1762"/>
                  </a:lnTo>
                  <a:lnTo>
                    <a:pt x="2716" y="1774"/>
                  </a:lnTo>
                  <a:lnTo>
                    <a:pt x="2718" y="1786"/>
                  </a:lnTo>
                  <a:lnTo>
                    <a:pt x="2722" y="1797"/>
                  </a:lnTo>
                  <a:lnTo>
                    <a:pt x="2726" y="1807"/>
                  </a:lnTo>
                  <a:lnTo>
                    <a:pt x="2732" y="1817"/>
                  </a:lnTo>
                  <a:lnTo>
                    <a:pt x="2737" y="1826"/>
                  </a:lnTo>
                  <a:lnTo>
                    <a:pt x="2744" y="1834"/>
                  </a:lnTo>
                  <a:lnTo>
                    <a:pt x="2750" y="1840"/>
                  </a:lnTo>
                  <a:lnTo>
                    <a:pt x="2758" y="1847"/>
                  </a:lnTo>
                  <a:lnTo>
                    <a:pt x="2767" y="1853"/>
                  </a:lnTo>
                  <a:lnTo>
                    <a:pt x="2777" y="1857"/>
                  </a:lnTo>
                  <a:lnTo>
                    <a:pt x="2787" y="1860"/>
                  </a:lnTo>
                  <a:lnTo>
                    <a:pt x="2797" y="1864"/>
                  </a:lnTo>
                  <a:lnTo>
                    <a:pt x="2809" y="1865"/>
                  </a:lnTo>
                  <a:lnTo>
                    <a:pt x="2820" y="1866"/>
                  </a:lnTo>
                  <a:lnTo>
                    <a:pt x="2820" y="1866"/>
                  </a:lnTo>
                  <a:lnTo>
                    <a:pt x="2831" y="1865"/>
                  </a:lnTo>
                  <a:lnTo>
                    <a:pt x="2842" y="1864"/>
                  </a:lnTo>
                  <a:lnTo>
                    <a:pt x="2852" y="1860"/>
                  </a:lnTo>
                  <a:lnTo>
                    <a:pt x="2862" y="1857"/>
                  </a:lnTo>
                  <a:lnTo>
                    <a:pt x="2872" y="1851"/>
                  </a:lnTo>
                  <a:lnTo>
                    <a:pt x="2882" y="1846"/>
                  </a:lnTo>
                  <a:lnTo>
                    <a:pt x="2890" y="1838"/>
                  </a:lnTo>
                  <a:lnTo>
                    <a:pt x="2898" y="1830"/>
                  </a:lnTo>
                  <a:lnTo>
                    <a:pt x="2864" y="1796"/>
                  </a:lnTo>
                  <a:close/>
                  <a:moveTo>
                    <a:pt x="2771" y="1726"/>
                  </a:moveTo>
                  <a:lnTo>
                    <a:pt x="2771" y="1726"/>
                  </a:lnTo>
                  <a:lnTo>
                    <a:pt x="2772" y="1716"/>
                  </a:lnTo>
                  <a:lnTo>
                    <a:pt x="2776" y="1707"/>
                  </a:lnTo>
                  <a:lnTo>
                    <a:pt x="2779" y="1699"/>
                  </a:lnTo>
                  <a:lnTo>
                    <a:pt x="2783" y="1693"/>
                  </a:lnTo>
                  <a:lnTo>
                    <a:pt x="2790" y="1687"/>
                  </a:lnTo>
                  <a:lnTo>
                    <a:pt x="2797" y="1684"/>
                  </a:lnTo>
                  <a:lnTo>
                    <a:pt x="2804" y="1680"/>
                  </a:lnTo>
                  <a:lnTo>
                    <a:pt x="2813" y="1680"/>
                  </a:lnTo>
                  <a:lnTo>
                    <a:pt x="2813" y="1680"/>
                  </a:lnTo>
                  <a:lnTo>
                    <a:pt x="2823" y="1682"/>
                  </a:lnTo>
                  <a:lnTo>
                    <a:pt x="2831" y="1684"/>
                  </a:lnTo>
                  <a:lnTo>
                    <a:pt x="2839" y="1688"/>
                  </a:lnTo>
                  <a:lnTo>
                    <a:pt x="2844" y="1695"/>
                  </a:lnTo>
                  <a:lnTo>
                    <a:pt x="2849" y="1701"/>
                  </a:lnTo>
                  <a:lnTo>
                    <a:pt x="2852" y="1709"/>
                  </a:lnTo>
                  <a:lnTo>
                    <a:pt x="2854" y="1718"/>
                  </a:lnTo>
                  <a:lnTo>
                    <a:pt x="2855" y="1726"/>
                  </a:lnTo>
                  <a:lnTo>
                    <a:pt x="2771" y="1726"/>
                  </a:lnTo>
                  <a:close/>
                  <a:moveTo>
                    <a:pt x="2639" y="1783"/>
                  </a:moveTo>
                  <a:lnTo>
                    <a:pt x="2639" y="1783"/>
                  </a:lnTo>
                  <a:lnTo>
                    <a:pt x="2639" y="1791"/>
                  </a:lnTo>
                  <a:lnTo>
                    <a:pt x="2640" y="1796"/>
                  </a:lnTo>
                  <a:lnTo>
                    <a:pt x="2642" y="1802"/>
                  </a:lnTo>
                  <a:lnTo>
                    <a:pt x="2644" y="1806"/>
                  </a:lnTo>
                  <a:lnTo>
                    <a:pt x="2648" y="1810"/>
                  </a:lnTo>
                  <a:lnTo>
                    <a:pt x="2652" y="1812"/>
                  </a:lnTo>
                  <a:lnTo>
                    <a:pt x="2656" y="1813"/>
                  </a:lnTo>
                  <a:lnTo>
                    <a:pt x="2663" y="1813"/>
                  </a:lnTo>
                  <a:lnTo>
                    <a:pt x="2663" y="1813"/>
                  </a:lnTo>
                  <a:lnTo>
                    <a:pt x="2671" y="1813"/>
                  </a:lnTo>
                  <a:lnTo>
                    <a:pt x="2680" y="1811"/>
                  </a:lnTo>
                  <a:lnTo>
                    <a:pt x="2688" y="1807"/>
                  </a:lnTo>
                  <a:lnTo>
                    <a:pt x="2696" y="1803"/>
                  </a:lnTo>
                  <a:lnTo>
                    <a:pt x="2690" y="1855"/>
                  </a:lnTo>
                  <a:lnTo>
                    <a:pt x="2690" y="1855"/>
                  </a:lnTo>
                  <a:lnTo>
                    <a:pt x="2680" y="1859"/>
                  </a:lnTo>
                  <a:lnTo>
                    <a:pt x="2668" y="1862"/>
                  </a:lnTo>
                  <a:lnTo>
                    <a:pt x="2655" y="1865"/>
                  </a:lnTo>
                  <a:lnTo>
                    <a:pt x="2643" y="1866"/>
                  </a:lnTo>
                  <a:lnTo>
                    <a:pt x="2643" y="1866"/>
                  </a:lnTo>
                  <a:lnTo>
                    <a:pt x="2636" y="1865"/>
                  </a:lnTo>
                  <a:lnTo>
                    <a:pt x="2628" y="1864"/>
                  </a:lnTo>
                  <a:lnTo>
                    <a:pt x="2621" y="1861"/>
                  </a:lnTo>
                  <a:lnTo>
                    <a:pt x="2616" y="1859"/>
                  </a:lnTo>
                  <a:lnTo>
                    <a:pt x="2610" y="1856"/>
                  </a:lnTo>
                  <a:lnTo>
                    <a:pt x="2605" y="1853"/>
                  </a:lnTo>
                  <a:lnTo>
                    <a:pt x="2601" y="1848"/>
                  </a:lnTo>
                  <a:lnTo>
                    <a:pt x="2597" y="1843"/>
                  </a:lnTo>
                  <a:lnTo>
                    <a:pt x="2591" y="1833"/>
                  </a:lnTo>
                  <a:lnTo>
                    <a:pt x="2587" y="1821"/>
                  </a:lnTo>
                  <a:lnTo>
                    <a:pt x="2585" y="1810"/>
                  </a:lnTo>
                  <a:lnTo>
                    <a:pt x="2584" y="1797"/>
                  </a:lnTo>
                  <a:lnTo>
                    <a:pt x="2584" y="1689"/>
                  </a:lnTo>
                  <a:lnTo>
                    <a:pt x="2549" y="1689"/>
                  </a:lnTo>
                  <a:lnTo>
                    <a:pt x="2549" y="1639"/>
                  </a:lnTo>
                  <a:lnTo>
                    <a:pt x="2584" y="1639"/>
                  </a:lnTo>
                  <a:lnTo>
                    <a:pt x="2584" y="1581"/>
                  </a:lnTo>
                  <a:lnTo>
                    <a:pt x="2639" y="1554"/>
                  </a:lnTo>
                  <a:lnTo>
                    <a:pt x="2639" y="1639"/>
                  </a:lnTo>
                  <a:lnTo>
                    <a:pt x="2688" y="1639"/>
                  </a:lnTo>
                  <a:lnTo>
                    <a:pt x="2688" y="1689"/>
                  </a:lnTo>
                  <a:lnTo>
                    <a:pt x="2639" y="1689"/>
                  </a:lnTo>
                  <a:lnTo>
                    <a:pt x="2639" y="1783"/>
                  </a:lnTo>
                  <a:close/>
                  <a:moveTo>
                    <a:pt x="2532" y="1855"/>
                  </a:moveTo>
                  <a:lnTo>
                    <a:pt x="2532" y="1855"/>
                  </a:lnTo>
                  <a:lnTo>
                    <a:pt x="2522" y="1859"/>
                  </a:lnTo>
                  <a:lnTo>
                    <a:pt x="2511" y="1862"/>
                  </a:lnTo>
                  <a:lnTo>
                    <a:pt x="2499" y="1865"/>
                  </a:lnTo>
                  <a:lnTo>
                    <a:pt x="2487" y="1866"/>
                  </a:lnTo>
                  <a:lnTo>
                    <a:pt x="2487" y="1866"/>
                  </a:lnTo>
                  <a:lnTo>
                    <a:pt x="2478" y="1865"/>
                  </a:lnTo>
                  <a:lnTo>
                    <a:pt x="2471" y="1864"/>
                  </a:lnTo>
                  <a:lnTo>
                    <a:pt x="2464" y="1861"/>
                  </a:lnTo>
                  <a:lnTo>
                    <a:pt x="2458" y="1859"/>
                  </a:lnTo>
                  <a:lnTo>
                    <a:pt x="2453" y="1856"/>
                  </a:lnTo>
                  <a:lnTo>
                    <a:pt x="2448" y="1853"/>
                  </a:lnTo>
                  <a:lnTo>
                    <a:pt x="2443" y="1848"/>
                  </a:lnTo>
                  <a:lnTo>
                    <a:pt x="2440" y="1843"/>
                  </a:lnTo>
                  <a:lnTo>
                    <a:pt x="2434" y="1833"/>
                  </a:lnTo>
                  <a:lnTo>
                    <a:pt x="2430" y="1821"/>
                  </a:lnTo>
                  <a:lnTo>
                    <a:pt x="2427" y="1810"/>
                  </a:lnTo>
                  <a:lnTo>
                    <a:pt x="2427" y="1797"/>
                  </a:lnTo>
                  <a:lnTo>
                    <a:pt x="2427" y="1689"/>
                  </a:lnTo>
                  <a:lnTo>
                    <a:pt x="2393" y="1689"/>
                  </a:lnTo>
                  <a:lnTo>
                    <a:pt x="2393" y="1639"/>
                  </a:lnTo>
                  <a:lnTo>
                    <a:pt x="2427" y="1639"/>
                  </a:lnTo>
                  <a:lnTo>
                    <a:pt x="2427" y="1581"/>
                  </a:lnTo>
                  <a:lnTo>
                    <a:pt x="2482" y="1554"/>
                  </a:lnTo>
                  <a:lnTo>
                    <a:pt x="2482" y="1639"/>
                  </a:lnTo>
                  <a:lnTo>
                    <a:pt x="2528" y="1639"/>
                  </a:lnTo>
                  <a:lnTo>
                    <a:pt x="2528" y="1689"/>
                  </a:lnTo>
                  <a:lnTo>
                    <a:pt x="2482" y="1689"/>
                  </a:lnTo>
                  <a:lnTo>
                    <a:pt x="2482" y="1783"/>
                  </a:lnTo>
                  <a:lnTo>
                    <a:pt x="2482" y="1783"/>
                  </a:lnTo>
                  <a:lnTo>
                    <a:pt x="2482" y="1791"/>
                  </a:lnTo>
                  <a:lnTo>
                    <a:pt x="2483" y="1796"/>
                  </a:lnTo>
                  <a:lnTo>
                    <a:pt x="2485" y="1802"/>
                  </a:lnTo>
                  <a:lnTo>
                    <a:pt x="2488" y="1806"/>
                  </a:lnTo>
                  <a:lnTo>
                    <a:pt x="2491" y="1810"/>
                  </a:lnTo>
                  <a:lnTo>
                    <a:pt x="2495" y="1812"/>
                  </a:lnTo>
                  <a:lnTo>
                    <a:pt x="2500" y="1813"/>
                  </a:lnTo>
                  <a:lnTo>
                    <a:pt x="2505" y="1813"/>
                  </a:lnTo>
                  <a:lnTo>
                    <a:pt x="2505" y="1813"/>
                  </a:lnTo>
                  <a:lnTo>
                    <a:pt x="2514" y="1813"/>
                  </a:lnTo>
                  <a:lnTo>
                    <a:pt x="2523" y="1811"/>
                  </a:lnTo>
                  <a:lnTo>
                    <a:pt x="2531" y="1807"/>
                  </a:lnTo>
                  <a:lnTo>
                    <a:pt x="2538" y="1803"/>
                  </a:lnTo>
                  <a:lnTo>
                    <a:pt x="2532" y="1855"/>
                  </a:lnTo>
                  <a:close/>
                  <a:moveTo>
                    <a:pt x="3074" y="1700"/>
                  </a:moveTo>
                  <a:lnTo>
                    <a:pt x="3074" y="1700"/>
                  </a:lnTo>
                  <a:lnTo>
                    <a:pt x="3066" y="1695"/>
                  </a:lnTo>
                  <a:lnTo>
                    <a:pt x="3057" y="1691"/>
                  </a:lnTo>
                  <a:lnTo>
                    <a:pt x="3047" y="1689"/>
                  </a:lnTo>
                  <a:lnTo>
                    <a:pt x="3037" y="1688"/>
                  </a:lnTo>
                  <a:lnTo>
                    <a:pt x="3037" y="1688"/>
                  </a:lnTo>
                  <a:lnTo>
                    <a:pt x="3028" y="1689"/>
                  </a:lnTo>
                  <a:lnTo>
                    <a:pt x="3020" y="1691"/>
                  </a:lnTo>
                  <a:lnTo>
                    <a:pt x="3013" y="1696"/>
                  </a:lnTo>
                  <a:lnTo>
                    <a:pt x="3007" y="1701"/>
                  </a:lnTo>
                  <a:lnTo>
                    <a:pt x="3003" y="1708"/>
                  </a:lnTo>
                  <a:lnTo>
                    <a:pt x="3001" y="1717"/>
                  </a:lnTo>
                  <a:lnTo>
                    <a:pt x="2999" y="1728"/>
                  </a:lnTo>
                  <a:lnTo>
                    <a:pt x="2998" y="1740"/>
                  </a:lnTo>
                  <a:lnTo>
                    <a:pt x="2998" y="1860"/>
                  </a:lnTo>
                  <a:lnTo>
                    <a:pt x="2943" y="1860"/>
                  </a:lnTo>
                  <a:lnTo>
                    <a:pt x="2943" y="1639"/>
                  </a:lnTo>
                  <a:lnTo>
                    <a:pt x="2998" y="1639"/>
                  </a:lnTo>
                  <a:lnTo>
                    <a:pt x="2998" y="1657"/>
                  </a:lnTo>
                  <a:lnTo>
                    <a:pt x="2998" y="1657"/>
                  </a:lnTo>
                  <a:lnTo>
                    <a:pt x="3003" y="1652"/>
                  </a:lnTo>
                  <a:lnTo>
                    <a:pt x="3009" y="1646"/>
                  </a:lnTo>
                  <a:lnTo>
                    <a:pt x="3014" y="1643"/>
                  </a:lnTo>
                  <a:lnTo>
                    <a:pt x="3021" y="1640"/>
                  </a:lnTo>
                  <a:lnTo>
                    <a:pt x="3026" y="1636"/>
                  </a:lnTo>
                  <a:lnTo>
                    <a:pt x="3033" y="1635"/>
                  </a:lnTo>
                  <a:lnTo>
                    <a:pt x="3039" y="1634"/>
                  </a:lnTo>
                  <a:lnTo>
                    <a:pt x="3047" y="1633"/>
                  </a:lnTo>
                  <a:lnTo>
                    <a:pt x="3047" y="1633"/>
                  </a:lnTo>
                  <a:lnTo>
                    <a:pt x="3058" y="1634"/>
                  </a:lnTo>
                  <a:lnTo>
                    <a:pt x="3069" y="1637"/>
                  </a:lnTo>
                  <a:lnTo>
                    <a:pt x="3079" y="1641"/>
                  </a:lnTo>
                  <a:lnTo>
                    <a:pt x="3088" y="1646"/>
                  </a:lnTo>
                  <a:lnTo>
                    <a:pt x="3074" y="1700"/>
                  </a:lnTo>
                  <a:close/>
                  <a:moveTo>
                    <a:pt x="593" y="1579"/>
                  </a:moveTo>
                  <a:lnTo>
                    <a:pt x="593" y="1607"/>
                  </a:lnTo>
                  <a:lnTo>
                    <a:pt x="537" y="1607"/>
                  </a:lnTo>
                  <a:lnTo>
                    <a:pt x="537" y="1551"/>
                  </a:lnTo>
                  <a:lnTo>
                    <a:pt x="593" y="1551"/>
                  </a:lnTo>
                  <a:lnTo>
                    <a:pt x="593" y="1579"/>
                  </a:lnTo>
                  <a:close/>
                  <a:moveTo>
                    <a:pt x="975" y="1639"/>
                  </a:moveTo>
                  <a:lnTo>
                    <a:pt x="1030" y="1639"/>
                  </a:lnTo>
                  <a:lnTo>
                    <a:pt x="1030" y="1738"/>
                  </a:lnTo>
                  <a:lnTo>
                    <a:pt x="1030" y="1860"/>
                  </a:lnTo>
                  <a:lnTo>
                    <a:pt x="975" y="1860"/>
                  </a:lnTo>
                  <a:lnTo>
                    <a:pt x="975" y="1639"/>
                  </a:lnTo>
                  <a:close/>
                  <a:moveTo>
                    <a:pt x="1030" y="1579"/>
                  </a:moveTo>
                  <a:lnTo>
                    <a:pt x="1030" y="1607"/>
                  </a:lnTo>
                  <a:lnTo>
                    <a:pt x="975" y="1607"/>
                  </a:lnTo>
                  <a:lnTo>
                    <a:pt x="975" y="1551"/>
                  </a:lnTo>
                  <a:lnTo>
                    <a:pt x="1030" y="1551"/>
                  </a:lnTo>
                  <a:lnTo>
                    <a:pt x="1030" y="1579"/>
                  </a:lnTo>
                  <a:close/>
                  <a:moveTo>
                    <a:pt x="2539" y="2042"/>
                  </a:moveTo>
                  <a:lnTo>
                    <a:pt x="2539" y="2042"/>
                  </a:lnTo>
                  <a:lnTo>
                    <a:pt x="2534" y="2038"/>
                  </a:lnTo>
                  <a:lnTo>
                    <a:pt x="2528" y="2033"/>
                  </a:lnTo>
                  <a:lnTo>
                    <a:pt x="2523" y="2030"/>
                  </a:lnTo>
                  <a:lnTo>
                    <a:pt x="2516" y="2027"/>
                  </a:lnTo>
                  <a:lnTo>
                    <a:pt x="2511" y="2025"/>
                  </a:lnTo>
                  <a:lnTo>
                    <a:pt x="2504" y="2024"/>
                  </a:lnTo>
                  <a:lnTo>
                    <a:pt x="2490" y="2021"/>
                  </a:lnTo>
                  <a:lnTo>
                    <a:pt x="2490" y="2021"/>
                  </a:lnTo>
                  <a:lnTo>
                    <a:pt x="2480" y="2022"/>
                  </a:lnTo>
                  <a:lnTo>
                    <a:pt x="2471" y="2024"/>
                  </a:lnTo>
                  <a:lnTo>
                    <a:pt x="2462" y="2027"/>
                  </a:lnTo>
                  <a:lnTo>
                    <a:pt x="2453" y="2030"/>
                  </a:lnTo>
                  <a:lnTo>
                    <a:pt x="2446" y="2035"/>
                  </a:lnTo>
                  <a:lnTo>
                    <a:pt x="2439" y="2039"/>
                  </a:lnTo>
                  <a:lnTo>
                    <a:pt x="2432" y="2046"/>
                  </a:lnTo>
                  <a:lnTo>
                    <a:pt x="2426" y="2052"/>
                  </a:lnTo>
                  <a:lnTo>
                    <a:pt x="2421" y="2060"/>
                  </a:lnTo>
                  <a:lnTo>
                    <a:pt x="2416" y="2069"/>
                  </a:lnTo>
                  <a:lnTo>
                    <a:pt x="2413" y="2078"/>
                  </a:lnTo>
                  <a:lnTo>
                    <a:pt x="2409" y="2089"/>
                  </a:lnTo>
                  <a:lnTo>
                    <a:pt x="2406" y="2099"/>
                  </a:lnTo>
                  <a:lnTo>
                    <a:pt x="2405" y="2111"/>
                  </a:lnTo>
                  <a:lnTo>
                    <a:pt x="2404" y="2123"/>
                  </a:lnTo>
                  <a:lnTo>
                    <a:pt x="2403" y="2136"/>
                  </a:lnTo>
                  <a:lnTo>
                    <a:pt x="2403" y="2136"/>
                  </a:lnTo>
                  <a:lnTo>
                    <a:pt x="2404" y="2149"/>
                  </a:lnTo>
                  <a:lnTo>
                    <a:pt x="2405" y="2161"/>
                  </a:lnTo>
                  <a:lnTo>
                    <a:pt x="2406" y="2174"/>
                  </a:lnTo>
                  <a:lnTo>
                    <a:pt x="2409" y="2186"/>
                  </a:lnTo>
                  <a:lnTo>
                    <a:pt x="2411" y="2196"/>
                  </a:lnTo>
                  <a:lnTo>
                    <a:pt x="2416" y="2206"/>
                  </a:lnTo>
                  <a:lnTo>
                    <a:pt x="2420" y="2214"/>
                  </a:lnTo>
                  <a:lnTo>
                    <a:pt x="2426" y="2222"/>
                  </a:lnTo>
                  <a:lnTo>
                    <a:pt x="2431" y="2230"/>
                  </a:lnTo>
                  <a:lnTo>
                    <a:pt x="2438" y="2235"/>
                  </a:lnTo>
                  <a:lnTo>
                    <a:pt x="2445" y="2241"/>
                  </a:lnTo>
                  <a:lnTo>
                    <a:pt x="2452" y="2245"/>
                  </a:lnTo>
                  <a:lnTo>
                    <a:pt x="2461" y="2250"/>
                  </a:lnTo>
                  <a:lnTo>
                    <a:pt x="2470" y="2252"/>
                  </a:lnTo>
                  <a:lnTo>
                    <a:pt x="2479" y="2253"/>
                  </a:lnTo>
                  <a:lnTo>
                    <a:pt x="2489" y="2254"/>
                  </a:lnTo>
                  <a:lnTo>
                    <a:pt x="2489" y="2254"/>
                  </a:lnTo>
                  <a:lnTo>
                    <a:pt x="2495" y="2253"/>
                  </a:lnTo>
                  <a:lnTo>
                    <a:pt x="2503" y="2252"/>
                  </a:lnTo>
                  <a:lnTo>
                    <a:pt x="2510" y="2251"/>
                  </a:lnTo>
                  <a:lnTo>
                    <a:pt x="2515" y="2249"/>
                  </a:lnTo>
                  <a:lnTo>
                    <a:pt x="2522" y="2245"/>
                  </a:lnTo>
                  <a:lnTo>
                    <a:pt x="2528" y="2242"/>
                  </a:lnTo>
                  <a:lnTo>
                    <a:pt x="2534" y="2238"/>
                  </a:lnTo>
                  <a:lnTo>
                    <a:pt x="2539" y="2232"/>
                  </a:lnTo>
                  <a:lnTo>
                    <a:pt x="2539" y="2249"/>
                  </a:lnTo>
                  <a:lnTo>
                    <a:pt x="2595" y="2249"/>
                  </a:lnTo>
                  <a:lnTo>
                    <a:pt x="2595" y="1934"/>
                  </a:lnTo>
                  <a:lnTo>
                    <a:pt x="2539" y="1962"/>
                  </a:lnTo>
                  <a:lnTo>
                    <a:pt x="2539" y="2042"/>
                  </a:lnTo>
                  <a:close/>
                  <a:moveTo>
                    <a:pt x="2501" y="2203"/>
                  </a:moveTo>
                  <a:lnTo>
                    <a:pt x="2501" y="2203"/>
                  </a:lnTo>
                  <a:lnTo>
                    <a:pt x="2493" y="2202"/>
                  </a:lnTo>
                  <a:lnTo>
                    <a:pt x="2487" y="2200"/>
                  </a:lnTo>
                  <a:lnTo>
                    <a:pt x="2479" y="2197"/>
                  </a:lnTo>
                  <a:lnTo>
                    <a:pt x="2472" y="2190"/>
                  </a:lnTo>
                  <a:lnTo>
                    <a:pt x="2467" y="2181"/>
                  </a:lnTo>
                  <a:lnTo>
                    <a:pt x="2462" y="2169"/>
                  </a:lnTo>
                  <a:lnTo>
                    <a:pt x="2460" y="2154"/>
                  </a:lnTo>
                  <a:lnTo>
                    <a:pt x="2459" y="2134"/>
                  </a:lnTo>
                  <a:lnTo>
                    <a:pt x="2459" y="2134"/>
                  </a:lnTo>
                  <a:lnTo>
                    <a:pt x="2460" y="2117"/>
                  </a:lnTo>
                  <a:lnTo>
                    <a:pt x="2462" y="2103"/>
                  </a:lnTo>
                  <a:lnTo>
                    <a:pt x="2467" y="2092"/>
                  </a:lnTo>
                  <a:lnTo>
                    <a:pt x="2472" y="2084"/>
                  </a:lnTo>
                  <a:lnTo>
                    <a:pt x="2479" y="2079"/>
                  </a:lnTo>
                  <a:lnTo>
                    <a:pt x="2485" y="2074"/>
                  </a:lnTo>
                  <a:lnTo>
                    <a:pt x="2493" y="2073"/>
                  </a:lnTo>
                  <a:lnTo>
                    <a:pt x="2500" y="2072"/>
                  </a:lnTo>
                  <a:lnTo>
                    <a:pt x="2500" y="2072"/>
                  </a:lnTo>
                  <a:lnTo>
                    <a:pt x="2507" y="2073"/>
                  </a:lnTo>
                  <a:lnTo>
                    <a:pt x="2514" y="2074"/>
                  </a:lnTo>
                  <a:lnTo>
                    <a:pt x="2520" y="2076"/>
                  </a:lnTo>
                  <a:lnTo>
                    <a:pt x="2525" y="2080"/>
                  </a:lnTo>
                  <a:lnTo>
                    <a:pt x="2530" y="2083"/>
                  </a:lnTo>
                  <a:lnTo>
                    <a:pt x="2534" y="2086"/>
                  </a:lnTo>
                  <a:lnTo>
                    <a:pt x="2539" y="2094"/>
                  </a:lnTo>
                  <a:lnTo>
                    <a:pt x="2539" y="2181"/>
                  </a:lnTo>
                  <a:lnTo>
                    <a:pt x="2539" y="2181"/>
                  </a:lnTo>
                  <a:lnTo>
                    <a:pt x="2533" y="2189"/>
                  </a:lnTo>
                  <a:lnTo>
                    <a:pt x="2525" y="2196"/>
                  </a:lnTo>
                  <a:lnTo>
                    <a:pt x="2520" y="2199"/>
                  </a:lnTo>
                  <a:lnTo>
                    <a:pt x="2514" y="2201"/>
                  </a:lnTo>
                  <a:lnTo>
                    <a:pt x="2507" y="2202"/>
                  </a:lnTo>
                  <a:lnTo>
                    <a:pt x="2501" y="2203"/>
                  </a:lnTo>
                  <a:lnTo>
                    <a:pt x="2501" y="2203"/>
                  </a:lnTo>
                  <a:close/>
                  <a:moveTo>
                    <a:pt x="672" y="2089"/>
                  </a:moveTo>
                  <a:lnTo>
                    <a:pt x="672" y="2089"/>
                  </a:lnTo>
                  <a:lnTo>
                    <a:pt x="664" y="2084"/>
                  </a:lnTo>
                  <a:lnTo>
                    <a:pt x="656" y="2080"/>
                  </a:lnTo>
                  <a:lnTo>
                    <a:pt x="646" y="2078"/>
                  </a:lnTo>
                  <a:lnTo>
                    <a:pt x="636" y="2076"/>
                  </a:lnTo>
                  <a:lnTo>
                    <a:pt x="636" y="2076"/>
                  </a:lnTo>
                  <a:lnTo>
                    <a:pt x="627" y="2078"/>
                  </a:lnTo>
                  <a:lnTo>
                    <a:pt x="618" y="2080"/>
                  </a:lnTo>
                  <a:lnTo>
                    <a:pt x="611" y="2084"/>
                  </a:lnTo>
                  <a:lnTo>
                    <a:pt x="606" y="2090"/>
                  </a:lnTo>
                  <a:lnTo>
                    <a:pt x="601" y="2096"/>
                  </a:lnTo>
                  <a:lnTo>
                    <a:pt x="599" y="2105"/>
                  </a:lnTo>
                  <a:lnTo>
                    <a:pt x="597" y="2116"/>
                  </a:lnTo>
                  <a:lnTo>
                    <a:pt x="596" y="2128"/>
                  </a:lnTo>
                  <a:lnTo>
                    <a:pt x="596" y="2249"/>
                  </a:lnTo>
                  <a:lnTo>
                    <a:pt x="542" y="2249"/>
                  </a:lnTo>
                  <a:lnTo>
                    <a:pt x="542" y="2027"/>
                  </a:lnTo>
                  <a:lnTo>
                    <a:pt x="596" y="2027"/>
                  </a:lnTo>
                  <a:lnTo>
                    <a:pt x="596" y="2046"/>
                  </a:lnTo>
                  <a:lnTo>
                    <a:pt x="596" y="2046"/>
                  </a:lnTo>
                  <a:lnTo>
                    <a:pt x="601" y="2040"/>
                  </a:lnTo>
                  <a:lnTo>
                    <a:pt x="607" y="2035"/>
                  </a:lnTo>
                  <a:lnTo>
                    <a:pt x="613" y="2031"/>
                  </a:lnTo>
                  <a:lnTo>
                    <a:pt x="619" y="2028"/>
                  </a:lnTo>
                  <a:lnTo>
                    <a:pt x="625" y="2025"/>
                  </a:lnTo>
                  <a:lnTo>
                    <a:pt x="631" y="2024"/>
                  </a:lnTo>
                  <a:lnTo>
                    <a:pt x="639" y="2022"/>
                  </a:lnTo>
                  <a:lnTo>
                    <a:pt x="646" y="2021"/>
                  </a:lnTo>
                  <a:lnTo>
                    <a:pt x="646" y="2021"/>
                  </a:lnTo>
                  <a:lnTo>
                    <a:pt x="657" y="2022"/>
                  </a:lnTo>
                  <a:lnTo>
                    <a:pt x="668" y="2026"/>
                  </a:lnTo>
                  <a:lnTo>
                    <a:pt x="679" y="2030"/>
                  </a:lnTo>
                  <a:lnTo>
                    <a:pt x="688" y="2036"/>
                  </a:lnTo>
                  <a:lnTo>
                    <a:pt x="672" y="2089"/>
                  </a:lnTo>
                  <a:close/>
                  <a:moveTo>
                    <a:pt x="241" y="2027"/>
                  </a:moveTo>
                  <a:lnTo>
                    <a:pt x="295" y="2027"/>
                  </a:lnTo>
                  <a:lnTo>
                    <a:pt x="232" y="2249"/>
                  </a:lnTo>
                  <a:lnTo>
                    <a:pt x="184" y="2249"/>
                  </a:lnTo>
                  <a:lnTo>
                    <a:pt x="160" y="2157"/>
                  </a:lnTo>
                  <a:lnTo>
                    <a:pt x="160" y="2157"/>
                  </a:lnTo>
                  <a:lnTo>
                    <a:pt x="148" y="2108"/>
                  </a:lnTo>
                  <a:lnTo>
                    <a:pt x="148" y="2108"/>
                  </a:lnTo>
                  <a:lnTo>
                    <a:pt x="142" y="2132"/>
                  </a:lnTo>
                  <a:lnTo>
                    <a:pt x="136" y="2158"/>
                  </a:lnTo>
                  <a:lnTo>
                    <a:pt x="110" y="2249"/>
                  </a:lnTo>
                  <a:lnTo>
                    <a:pt x="63" y="2249"/>
                  </a:lnTo>
                  <a:lnTo>
                    <a:pt x="63" y="2247"/>
                  </a:lnTo>
                  <a:lnTo>
                    <a:pt x="0" y="2027"/>
                  </a:lnTo>
                  <a:lnTo>
                    <a:pt x="57" y="2027"/>
                  </a:lnTo>
                  <a:lnTo>
                    <a:pt x="77" y="2110"/>
                  </a:lnTo>
                  <a:lnTo>
                    <a:pt x="77" y="2110"/>
                  </a:lnTo>
                  <a:lnTo>
                    <a:pt x="83" y="2136"/>
                  </a:lnTo>
                  <a:lnTo>
                    <a:pt x="88" y="2164"/>
                  </a:lnTo>
                  <a:lnTo>
                    <a:pt x="88" y="2164"/>
                  </a:lnTo>
                  <a:lnTo>
                    <a:pt x="95" y="2136"/>
                  </a:lnTo>
                  <a:lnTo>
                    <a:pt x="102" y="2108"/>
                  </a:lnTo>
                  <a:lnTo>
                    <a:pt x="125" y="2027"/>
                  </a:lnTo>
                  <a:lnTo>
                    <a:pt x="172" y="2027"/>
                  </a:lnTo>
                  <a:lnTo>
                    <a:pt x="195" y="2108"/>
                  </a:lnTo>
                  <a:lnTo>
                    <a:pt x="195" y="2108"/>
                  </a:lnTo>
                  <a:lnTo>
                    <a:pt x="202" y="2135"/>
                  </a:lnTo>
                  <a:lnTo>
                    <a:pt x="209" y="2165"/>
                  </a:lnTo>
                  <a:lnTo>
                    <a:pt x="209" y="2165"/>
                  </a:lnTo>
                  <a:lnTo>
                    <a:pt x="213" y="2139"/>
                  </a:lnTo>
                  <a:lnTo>
                    <a:pt x="220" y="2108"/>
                  </a:lnTo>
                  <a:lnTo>
                    <a:pt x="241" y="2027"/>
                  </a:lnTo>
                  <a:close/>
                  <a:moveTo>
                    <a:pt x="406" y="2021"/>
                  </a:moveTo>
                  <a:lnTo>
                    <a:pt x="406" y="2021"/>
                  </a:lnTo>
                  <a:lnTo>
                    <a:pt x="396" y="2022"/>
                  </a:lnTo>
                  <a:lnTo>
                    <a:pt x="385" y="2024"/>
                  </a:lnTo>
                  <a:lnTo>
                    <a:pt x="375" y="2027"/>
                  </a:lnTo>
                  <a:lnTo>
                    <a:pt x="366" y="2030"/>
                  </a:lnTo>
                  <a:lnTo>
                    <a:pt x="358" y="2035"/>
                  </a:lnTo>
                  <a:lnTo>
                    <a:pt x="349" y="2040"/>
                  </a:lnTo>
                  <a:lnTo>
                    <a:pt x="341" y="2047"/>
                  </a:lnTo>
                  <a:lnTo>
                    <a:pt x="334" y="2054"/>
                  </a:lnTo>
                  <a:lnTo>
                    <a:pt x="328" y="2062"/>
                  </a:lnTo>
                  <a:lnTo>
                    <a:pt x="322" y="2071"/>
                  </a:lnTo>
                  <a:lnTo>
                    <a:pt x="317" y="2081"/>
                  </a:lnTo>
                  <a:lnTo>
                    <a:pt x="313" y="2091"/>
                  </a:lnTo>
                  <a:lnTo>
                    <a:pt x="310" y="2102"/>
                  </a:lnTo>
                  <a:lnTo>
                    <a:pt x="308" y="2113"/>
                  </a:lnTo>
                  <a:lnTo>
                    <a:pt x="306" y="2125"/>
                  </a:lnTo>
                  <a:lnTo>
                    <a:pt x="306" y="2138"/>
                  </a:lnTo>
                  <a:lnTo>
                    <a:pt x="306" y="2138"/>
                  </a:lnTo>
                  <a:lnTo>
                    <a:pt x="306" y="2150"/>
                  </a:lnTo>
                  <a:lnTo>
                    <a:pt x="308" y="2163"/>
                  </a:lnTo>
                  <a:lnTo>
                    <a:pt x="310" y="2174"/>
                  </a:lnTo>
                  <a:lnTo>
                    <a:pt x="313" y="2185"/>
                  </a:lnTo>
                  <a:lnTo>
                    <a:pt x="317" y="2194"/>
                  </a:lnTo>
                  <a:lnTo>
                    <a:pt x="322" y="2204"/>
                  </a:lnTo>
                  <a:lnTo>
                    <a:pt x="328" y="2213"/>
                  </a:lnTo>
                  <a:lnTo>
                    <a:pt x="334" y="2221"/>
                  </a:lnTo>
                  <a:lnTo>
                    <a:pt x="341" y="2229"/>
                  </a:lnTo>
                  <a:lnTo>
                    <a:pt x="349" y="2235"/>
                  </a:lnTo>
                  <a:lnTo>
                    <a:pt x="358" y="2241"/>
                  </a:lnTo>
                  <a:lnTo>
                    <a:pt x="366" y="2245"/>
                  </a:lnTo>
                  <a:lnTo>
                    <a:pt x="375" y="2249"/>
                  </a:lnTo>
                  <a:lnTo>
                    <a:pt x="385" y="2252"/>
                  </a:lnTo>
                  <a:lnTo>
                    <a:pt x="396" y="2253"/>
                  </a:lnTo>
                  <a:lnTo>
                    <a:pt x="406" y="2254"/>
                  </a:lnTo>
                  <a:lnTo>
                    <a:pt x="406" y="2254"/>
                  </a:lnTo>
                  <a:lnTo>
                    <a:pt x="417" y="2253"/>
                  </a:lnTo>
                  <a:lnTo>
                    <a:pt x="428" y="2252"/>
                  </a:lnTo>
                  <a:lnTo>
                    <a:pt x="438" y="2249"/>
                  </a:lnTo>
                  <a:lnTo>
                    <a:pt x="447" y="2245"/>
                  </a:lnTo>
                  <a:lnTo>
                    <a:pt x="456" y="2241"/>
                  </a:lnTo>
                  <a:lnTo>
                    <a:pt x="465" y="2235"/>
                  </a:lnTo>
                  <a:lnTo>
                    <a:pt x="472" y="2229"/>
                  </a:lnTo>
                  <a:lnTo>
                    <a:pt x="479" y="2221"/>
                  </a:lnTo>
                  <a:lnTo>
                    <a:pt x="486" y="2213"/>
                  </a:lnTo>
                  <a:lnTo>
                    <a:pt x="491" y="2204"/>
                  </a:lnTo>
                  <a:lnTo>
                    <a:pt x="496" y="2194"/>
                  </a:lnTo>
                  <a:lnTo>
                    <a:pt x="500" y="2185"/>
                  </a:lnTo>
                  <a:lnTo>
                    <a:pt x="503" y="2174"/>
                  </a:lnTo>
                  <a:lnTo>
                    <a:pt x="505" y="2163"/>
                  </a:lnTo>
                  <a:lnTo>
                    <a:pt x="508" y="2150"/>
                  </a:lnTo>
                  <a:lnTo>
                    <a:pt x="508" y="2138"/>
                  </a:lnTo>
                  <a:lnTo>
                    <a:pt x="508" y="2138"/>
                  </a:lnTo>
                  <a:lnTo>
                    <a:pt x="508" y="2125"/>
                  </a:lnTo>
                  <a:lnTo>
                    <a:pt x="505" y="2113"/>
                  </a:lnTo>
                  <a:lnTo>
                    <a:pt x="503" y="2102"/>
                  </a:lnTo>
                  <a:lnTo>
                    <a:pt x="500" y="2091"/>
                  </a:lnTo>
                  <a:lnTo>
                    <a:pt x="496" y="2081"/>
                  </a:lnTo>
                  <a:lnTo>
                    <a:pt x="491" y="2071"/>
                  </a:lnTo>
                  <a:lnTo>
                    <a:pt x="486" y="2062"/>
                  </a:lnTo>
                  <a:lnTo>
                    <a:pt x="479" y="2054"/>
                  </a:lnTo>
                  <a:lnTo>
                    <a:pt x="472" y="2047"/>
                  </a:lnTo>
                  <a:lnTo>
                    <a:pt x="465" y="2040"/>
                  </a:lnTo>
                  <a:lnTo>
                    <a:pt x="456" y="2035"/>
                  </a:lnTo>
                  <a:lnTo>
                    <a:pt x="447" y="2030"/>
                  </a:lnTo>
                  <a:lnTo>
                    <a:pt x="438" y="2027"/>
                  </a:lnTo>
                  <a:lnTo>
                    <a:pt x="428" y="2024"/>
                  </a:lnTo>
                  <a:lnTo>
                    <a:pt x="417" y="2022"/>
                  </a:lnTo>
                  <a:lnTo>
                    <a:pt x="406" y="2021"/>
                  </a:lnTo>
                  <a:lnTo>
                    <a:pt x="406" y="2021"/>
                  </a:lnTo>
                  <a:close/>
                  <a:moveTo>
                    <a:pt x="406" y="2202"/>
                  </a:moveTo>
                  <a:lnTo>
                    <a:pt x="406" y="2202"/>
                  </a:lnTo>
                  <a:lnTo>
                    <a:pt x="396" y="2201"/>
                  </a:lnTo>
                  <a:lnTo>
                    <a:pt x="387" y="2198"/>
                  </a:lnTo>
                  <a:lnTo>
                    <a:pt x="381" y="2192"/>
                  </a:lnTo>
                  <a:lnTo>
                    <a:pt x="374" y="2185"/>
                  </a:lnTo>
                  <a:lnTo>
                    <a:pt x="369" y="2176"/>
                  </a:lnTo>
                  <a:lnTo>
                    <a:pt x="364" y="2165"/>
                  </a:lnTo>
                  <a:lnTo>
                    <a:pt x="362" y="2151"/>
                  </a:lnTo>
                  <a:lnTo>
                    <a:pt x="362" y="2138"/>
                  </a:lnTo>
                  <a:lnTo>
                    <a:pt x="362" y="2138"/>
                  </a:lnTo>
                  <a:lnTo>
                    <a:pt x="362" y="2124"/>
                  </a:lnTo>
                  <a:lnTo>
                    <a:pt x="364" y="2111"/>
                  </a:lnTo>
                  <a:lnTo>
                    <a:pt x="369" y="2101"/>
                  </a:lnTo>
                  <a:lnTo>
                    <a:pt x="374" y="2091"/>
                  </a:lnTo>
                  <a:lnTo>
                    <a:pt x="381" y="2083"/>
                  </a:lnTo>
                  <a:lnTo>
                    <a:pt x="387" y="2078"/>
                  </a:lnTo>
                  <a:lnTo>
                    <a:pt x="396" y="2074"/>
                  </a:lnTo>
                  <a:lnTo>
                    <a:pt x="406" y="2073"/>
                  </a:lnTo>
                  <a:lnTo>
                    <a:pt x="406" y="2073"/>
                  </a:lnTo>
                  <a:lnTo>
                    <a:pt x="416" y="2074"/>
                  </a:lnTo>
                  <a:lnTo>
                    <a:pt x="425" y="2078"/>
                  </a:lnTo>
                  <a:lnTo>
                    <a:pt x="433" y="2083"/>
                  </a:lnTo>
                  <a:lnTo>
                    <a:pt x="439" y="2091"/>
                  </a:lnTo>
                  <a:lnTo>
                    <a:pt x="445" y="2101"/>
                  </a:lnTo>
                  <a:lnTo>
                    <a:pt x="448" y="2111"/>
                  </a:lnTo>
                  <a:lnTo>
                    <a:pt x="450" y="2124"/>
                  </a:lnTo>
                  <a:lnTo>
                    <a:pt x="451" y="2138"/>
                  </a:lnTo>
                  <a:lnTo>
                    <a:pt x="451" y="2138"/>
                  </a:lnTo>
                  <a:lnTo>
                    <a:pt x="450" y="2151"/>
                  </a:lnTo>
                  <a:lnTo>
                    <a:pt x="448" y="2165"/>
                  </a:lnTo>
                  <a:lnTo>
                    <a:pt x="445" y="2176"/>
                  </a:lnTo>
                  <a:lnTo>
                    <a:pt x="439" y="2185"/>
                  </a:lnTo>
                  <a:lnTo>
                    <a:pt x="433" y="2192"/>
                  </a:lnTo>
                  <a:lnTo>
                    <a:pt x="425" y="2198"/>
                  </a:lnTo>
                  <a:lnTo>
                    <a:pt x="416" y="2201"/>
                  </a:lnTo>
                  <a:lnTo>
                    <a:pt x="406" y="2202"/>
                  </a:lnTo>
                  <a:lnTo>
                    <a:pt x="406" y="2202"/>
                  </a:lnTo>
                  <a:close/>
                  <a:moveTo>
                    <a:pt x="2269" y="2089"/>
                  </a:moveTo>
                  <a:lnTo>
                    <a:pt x="2269" y="2089"/>
                  </a:lnTo>
                  <a:lnTo>
                    <a:pt x="2260" y="2084"/>
                  </a:lnTo>
                  <a:lnTo>
                    <a:pt x="2251" y="2080"/>
                  </a:lnTo>
                  <a:lnTo>
                    <a:pt x="2242" y="2078"/>
                  </a:lnTo>
                  <a:lnTo>
                    <a:pt x="2233" y="2076"/>
                  </a:lnTo>
                  <a:lnTo>
                    <a:pt x="2233" y="2076"/>
                  </a:lnTo>
                  <a:lnTo>
                    <a:pt x="2223" y="2078"/>
                  </a:lnTo>
                  <a:lnTo>
                    <a:pt x="2215" y="2080"/>
                  </a:lnTo>
                  <a:lnTo>
                    <a:pt x="2208" y="2084"/>
                  </a:lnTo>
                  <a:lnTo>
                    <a:pt x="2203" y="2090"/>
                  </a:lnTo>
                  <a:lnTo>
                    <a:pt x="2198" y="2096"/>
                  </a:lnTo>
                  <a:lnTo>
                    <a:pt x="2195" y="2105"/>
                  </a:lnTo>
                  <a:lnTo>
                    <a:pt x="2193" y="2116"/>
                  </a:lnTo>
                  <a:lnTo>
                    <a:pt x="2193" y="2128"/>
                  </a:lnTo>
                  <a:lnTo>
                    <a:pt x="2193" y="2249"/>
                  </a:lnTo>
                  <a:lnTo>
                    <a:pt x="2138" y="2249"/>
                  </a:lnTo>
                  <a:lnTo>
                    <a:pt x="2138" y="2027"/>
                  </a:lnTo>
                  <a:lnTo>
                    <a:pt x="2193" y="2027"/>
                  </a:lnTo>
                  <a:lnTo>
                    <a:pt x="2193" y="2046"/>
                  </a:lnTo>
                  <a:lnTo>
                    <a:pt x="2193" y="2046"/>
                  </a:lnTo>
                  <a:lnTo>
                    <a:pt x="2197" y="2040"/>
                  </a:lnTo>
                  <a:lnTo>
                    <a:pt x="2203" y="2035"/>
                  </a:lnTo>
                  <a:lnTo>
                    <a:pt x="2208" y="2031"/>
                  </a:lnTo>
                  <a:lnTo>
                    <a:pt x="2215" y="2028"/>
                  </a:lnTo>
                  <a:lnTo>
                    <a:pt x="2222" y="2025"/>
                  </a:lnTo>
                  <a:lnTo>
                    <a:pt x="2228" y="2024"/>
                  </a:lnTo>
                  <a:lnTo>
                    <a:pt x="2235" y="2022"/>
                  </a:lnTo>
                  <a:lnTo>
                    <a:pt x="2242" y="2021"/>
                  </a:lnTo>
                  <a:lnTo>
                    <a:pt x="2242" y="2021"/>
                  </a:lnTo>
                  <a:lnTo>
                    <a:pt x="2253" y="2022"/>
                  </a:lnTo>
                  <a:lnTo>
                    <a:pt x="2264" y="2026"/>
                  </a:lnTo>
                  <a:lnTo>
                    <a:pt x="2275" y="2030"/>
                  </a:lnTo>
                  <a:lnTo>
                    <a:pt x="2283" y="2036"/>
                  </a:lnTo>
                  <a:lnTo>
                    <a:pt x="2269" y="2089"/>
                  </a:lnTo>
                  <a:close/>
                  <a:moveTo>
                    <a:pt x="1836" y="2027"/>
                  </a:moveTo>
                  <a:lnTo>
                    <a:pt x="1891" y="2027"/>
                  </a:lnTo>
                  <a:lnTo>
                    <a:pt x="1828" y="2249"/>
                  </a:lnTo>
                  <a:lnTo>
                    <a:pt x="1780" y="2249"/>
                  </a:lnTo>
                  <a:lnTo>
                    <a:pt x="1756" y="2157"/>
                  </a:lnTo>
                  <a:lnTo>
                    <a:pt x="1756" y="2157"/>
                  </a:lnTo>
                  <a:lnTo>
                    <a:pt x="1744" y="2108"/>
                  </a:lnTo>
                  <a:lnTo>
                    <a:pt x="1744" y="2108"/>
                  </a:lnTo>
                  <a:lnTo>
                    <a:pt x="1738" y="2132"/>
                  </a:lnTo>
                  <a:lnTo>
                    <a:pt x="1732" y="2158"/>
                  </a:lnTo>
                  <a:lnTo>
                    <a:pt x="1707" y="2249"/>
                  </a:lnTo>
                  <a:lnTo>
                    <a:pt x="1660" y="2249"/>
                  </a:lnTo>
                  <a:lnTo>
                    <a:pt x="1659" y="2247"/>
                  </a:lnTo>
                  <a:lnTo>
                    <a:pt x="1597" y="2027"/>
                  </a:lnTo>
                  <a:lnTo>
                    <a:pt x="1653" y="2027"/>
                  </a:lnTo>
                  <a:lnTo>
                    <a:pt x="1674" y="2110"/>
                  </a:lnTo>
                  <a:lnTo>
                    <a:pt x="1674" y="2110"/>
                  </a:lnTo>
                  <a:lnTo>
                    <a:pt x="1680" y="2136"/>
                  </a:lnTo>
                  <a:lnTo>
                    <a:pt x="1685" y="2164"/>
                  </a:lnTo>
                  <a:lnTo>
                    <a:pt x="1685" y="2164"/>
                  </a:lnTo>
                  <a:lnTo>
                    <a:pt x="1691" y="2136"/>
                  </a:lnTo>
                  <a:lnTo>
                    <a:pt x="1699" y="2108"/>
                  </a:lnTo>
                  <a:lnTo>
                    <a:pt x="1722" y="2027"/>
                  </a:lnTo>
                  <a:lnTo>
                    <a:pt x="1768" y="2027"/>
                  </a:lnTo>
                  <a:lnTo>
                    <a:pt x="1791" y="2108"/>
                  </a:lnTo>
                  <a:lnTo>
                    <a:pt x="1791" y="2108"/>
                  </a:lnTo>
                  <a:lnTo>
                    <a:pt x="1798" y="2135"/>
                  </a:lnTo>
                  <a:lnTo>
                    <a:pt x="1804" y="2165"/>
                  </a:lnTo>
                  <a:lnTo>
                    <a:pt x="1804" y="2165"/>
                  </a:lnTo>
                  <a:lnTo>
                    <a:pt x="1810" y="2139"/>
                  </a:lnTo>
                  <a:lnTo>
                    <a:pt x="1817" y="2108"/>
                  </a:lnTo>
                  <a:lnTo>
                    <a:pt x="1836" y="2027"/>
                  </a:lnTo>
                  <a:close/>
                  <a:moveTo>
                    <a:pt x="2002" y="2021"/>
                  </a:moveTo>
                  <a:lnTo>
                    <a:pt x="2002" y="2021"/>
                  </a:lnTo>
                  <a:lnTo>
                    <a:pt x="1992" y="2022"/>
                  </a:lnTo>
                  <a:lnTo>
                    <a:pt x="1981" y="2024"/>
                  </a:lnTo>
                  <a:lnTo>
                    <a:pt x="1971" y="2027"/>
                  </a:lnTo>
                  <a:lnTo>
                    <a:pt x="1962" y="2030"/>
                  </a:lnTo>
                  <a:lnTo>
                    <a:pt x="1953" y="2035"/>
                  </a:lnTo>
                  <a:lnTo>
                    <a:pt x="1945" y="2041"/>
                  </a:lnTo>
                  <a:lnTo>
                    <a:pt x="1937" y="2047"/>
                  </a:lnTo>
                  <a:lnTo>
                    <a:pt x="1930" y="2054"/>
                  </a:lnTo>
                  <a:lnTo>
                    <a:pt x="1924" y="2062"/>
                  </a:lnTo>
                  <a:lnTo>
                    <a:pt x="1918" y="2071"/>
                  </a:lnTo>
                  <a:lnTo>
                    <a:pt x="1913" y="2081"/>
                  </a:lnTo>
                  <a:lnTo>
                    <a:pt x="1909" y="2091"/>
                  </a:lnTo>
                  <a:lnTo>
                    <a:pt x="1906" y="2102"/>
                  </a:lnTo>
                  <a:lnTo>
                    <a:pt x="1903" y="2114"/>
                  </a:lnTo>
                  <a:lnTo>
                    <a:pt x="1902" y="2125"/>
                  </a:lnTo>
                  <a:lnTo>
                    <a:pt x="1902" y="2138"/>
                  </a:lnTo>
                  <a:lnTo>
                    <a:pt x="1902" y="2138"/>
                  </a:lnTo>
                  <a:lnTo>
                    <a:pt x="1902" y="2150"/>
                  </a:lnTo>
                  <a:lnTo>
                    <a:pt x="1903" y="2163"/>
                  </a:lnTo>
                  <a:lnTo>
                    <a:pt x="1906" y="2174"/>
                  </a:lnTo>
                  <a:lnTo>
                    <a:pt x="1909" y="2185"/>
                  </a:lnTo>
                  <a:lnTo>
                    <a:pt x="1913" y="2194"/>
                  </a:lnTo>
                  <a:lnTo>
                    <a:pt x="1918" y="2204"/>
                  </a:lnTo>
                  <a:lnTo>
                    <a:pt x="1924" y="2213"/>
                  </a:lnTo>
                  <a:lnTo>
                    <a:pt x="1930" y="2221"/>
                  </a:lnTo>
                  <a:lnTo>
                    <a:pt x="1937" y="2229"/>
                  </a:lnTo>
                  <a:lnTo>
                    <a:pt x="1945" y="2235"/>
                  </a:lnTo>
                  <a:lnTo>
                    <a:pt x="1953" y="2241"/>
                  </a:lnTo>
                  <a:lnTo>
                    <a:pt x="1962" y="2245"/>
                  </a:lnTo>
                  <a:lnTo>
                    <a:pt x="1971" y="2249"/>
                  </a:lnTo>
                  <a:lnTo>
                    <a:pt x="1981" y="2252"/>
                  </a:lnTo>
                  <a:lnTo>
                    <a:pt x="1992" y="2253"/>
                  </a:lnTo>
                  <a:lnTo>
                    <a:pt x="2002" y="2254"/>
                  </a:lnTo>
                  <a:lnTo>
                    <a:pt x="2002" y="2254"/>
                  </a:lnTo>
                  <a:lnTo>
                    <a:pt x="2013" y="2253"/>
                  </a:lnTo>
                  <a:lnTo>
                    <a:pt x="2024" y="2252"/>
                  </a:lnTo>
                  <a:lnTo>
                    <a:pt x="2034" y="2249"/>
                  </a:lnTo>
                  <a:lnTo>
                    <a:pt x="2043" y="2245"/>
                  </a:lnTo>
                  <a:lnTo>
                    <a:pt x="2052" y="2241"/>
                  </a:lnTo>
                  <a:lnTo>
                    <a:pt x="2061" y="2235"/>
                  </a:lnTo>
                  <a:lnTo>
                    <a:pt x="2068" y="2229"/>
                  </a:lnTo>
                  <a:lnTo>
                    <a:pt x="2075" y="2221"/>
                  </a:lnTo>
                  <a:lnTo>
                    <a:pt x="2081" y="2213"/>
                  </a:lnTo>
                  <a:lnTo>
                    <a:pt x="2087" y="2204"/>
                  </a:lnTo>
                  <a:lnTo>
                    <a:pt x="2091" y="2194"/>
                  </a:lnTo>
                  <a:lnTo>
                    <a:pt x="2096" y="2185"/>
                  </a:lnTo>
                  <a:lnTo>
                    <a:pt x="2099" y="2174"/>
                  </a:lnTo>
                  <a:lnTo>
                    <a:pt x="2101" y="2163"/>
                  </a:lnTo>
                  <a:lnTo>
                    <a:pt x="2104" y="2150"/>
                  </a:lnTo>
                  <a:lnTo>
                    <a:pt x="2104" y="2138"/>
                  </a:lnTo>
                  <a:lnTo>
                    <a:pt x="2104" y="2138"/>
                  </a:lnTo>
                  <a:lnTo>
                    <a:pt x="2104" y="2125"/>
                  </a:lnTo>
                  <a:lnTo>
                    <a:pt x="2101" y="2114"/>
                  </a:lnTo>
                  <a:lnTo>
                    <a:pt x="2099" y="2102"/>
                  </a:lnTo>
                  <a:lnTo>
                    <a:pt x="2096" y="2091"/>
                  </a:lnTo>
                  <a:lnTo>
                    <a:pt x="2091" y="2081"/>
                  </a:lnTo>
                  <a:lnTo>
                    <a:pt x="2087" y="2071"/>
                  </a:lnTo>
                  <a:lnTo>
                    <a:pt x="2081" y="2062"/>
                  </a:lnTo>
                  <a:lnTo>
                    <a:pt x="2075" y="2054"/>
                  </a:lnTo>
                  <a:lnTo>
                    <a:pt x="2068" y="2047"/>
                  </a:lnTo>
                  <a:lnTo>
                    <a:pt x="2061" y="2041"/>
                  </a:lnTo>
                  <a:lnTo>
                    <a:pt x="2052" y="2035"/>
                  </a:lnTo>
                  <a:lnTo>
                    <a:pt x="2043" y="2030"/>
                  </a:lnTo>
                  <a:lnTo>
                    <a:pt x="2034" y="2027"/>
                  </a:lnTo>
                  <a:lnTo>
                    <a:pt x="2024" y="2024"/>
                  </a:lnTo>
                  <a:lnTo>
                    <a:pt x="2013" y="2022"/>
                  </a:lnTo>
                  <a:lnTo>
                    <a:pt x="2002" y="2021"/>
                  </a:lnTo>
                  <a:lnTo>
                    <a:pt x="2002" y="2021"/>
                  </a:lnTo>
                  <a:close/>
                  <a:moveTo>
                    <a:pt x="2002" y="2202"/>
                  </a:moveTo>
                  <a:lnTo>
                    <a:pt x="2002" y="2202"/>
                  </a:lnTo>
                  <a:lnTo>
                    <a:pt x="1992" y="2201"/>
                  </a:lnTo>
                  <a:lnTo>
                    <a:pt x="1984" y="2198"/>
                  </a:lnTo>
                  <a:lnTo>
                    <a:pt x="1977" y="2192"/>
                  </a:lnTo>
                  <a:lnTo>
                    <a:pt x="1970" y="2185"/>
                  </a:lnTo>
                  <a:lnTo>
                    <a:pt x="1964" y="2176"/>
                  </a:lnTo>
                  <a:lnTo>
                    <a:pt x="1960" y="2165"/>
                  </a:lnTo>
                  <a:lnTo>
                    <a:pt x="1958" y="2151"/>
                  </a:lnTo>
                  <a:lnTo>
                    <a:pt x="1958" y="2138"/>
                  </a:lnTo>
                  <a:lnTo>
                    <a:pt x="1958" y="2138"/>
                  </a:lnTo>
                  <a:lnTo>
                    <a:pt x="1958" y="2124"/>
                  </a:lnTo>
                  <a:lnTo>
                    <a:pt x="1960" y="2112"/>
                  </a:lnTo>
                  <a:lnTo>
                    <a:pt x="1964" y="2101"/>
                  </a:lnTo>
                  <a:lnTo>
                    <a:pt x="1970" y="2091"/>
                  </a:lnTo>
                  <a:lnTo>
                    <a:pt x="1977" y="2083"/>
                  </a:lnTo>
                  <a:lnTo>
                    <a:pt x="1984" y="2078"/>
                  </a:lnTo>
                  <a:lnTo>
                    <a:pt x="1992" y="2074"/>
                  </a:lnTo>
                  <a:lnTo>
                    <a:pt x="2002" y="2073"/>
                  </a:lnTo>
                  <a:lnTo>
                    <a:pt x="2002" y="2073"/>
                  </a:lnTo>
                  <a:lnTo>
                    <a:pt x="2012" y="2074"/>
                  </a:lnTo>
                  <a:lnTo>
                    <a:pt x="2021" y="2078"/>
                  </a:lnTo>
                  <a:lnTo>
                    <a:pt x="2029" y="2083"/>
                  </a:lnTo>
                  <a:lnTo>
                    <a:pt x="2035" y="2091"/>
                  </a:lnTo>
                  <a:lnTo>
                    <a:pt x="2041" y="2101"/>
                  </a:lnTo>
                  <a:lnTo>
                    <a:pt x="2044" y="2112"/>
                  </a:lnTo>
                  <a:lnTo>
                    <a:pt x="2046" y="2124"/>
                  </a:lnTo>
                  <a:lnTo>
                    <a:pt x="2047" y="2138"/>
                  </a:lnTo>
                  <a:lnTo>
                    <a:pt x="2047" y="2138"/>
                  </a:lnTo>
                  <a:lnTo>
                    <a:pt x="2046" y="2151"/>
                  </a:lnTo>
                  <a:lnTo>
                    <a:pt x="2044" y="2165"/>
                  </a:lnTo>
                  <a:lnTo>
                    <a:pt x="2041" y="2176"/>
                  </a:lnTo>
                  <a:lnTo>
                    <a:pt x="2035" y="2185"/>
                  </a:lnTo>
                  <a:lnTo>
                    <a:pt x="2029" y="2192"/>
                  </a:lnTo>
                  <a:lnTo>
                    <a:pt x="2021" y="2198"/>
                  </a:lnTo>
                  <a:lnTo>
                    <a:pt x="2012" y="2201"/>
                  </a:lnTo>
                  <a:lnTo>
                    <a:pt x="2002" y="2202"/>
                  </a:lnTo>
                  <a:lnTo>
                    <a:pt x="2002" y="2202"/>
                  </a:lnTo>
                  <a:close/>
                  <a:moveTo>
                    <a:pt x="837" y="2100"/>
                  </a:moveTo>
                  <a:lnTo>
                    <a:pt x="904" y="2249"/>
                  </a:lnTo>
                  <a:lnTo>
                    <a:pt x="843" y="2249"/>
                  </a:lnTo>
                  <a:lnTo>
                    <a:pt x="797" y="2146"/>
                  </a:lnTo>
                  <a:lnTo>
                    <a:pt x="767" y="2182"/>
                  </a:lnTo>
                  <a:lnTo>
                    <a:pt x="767" y="2249"/>
                  </a:lnTo>
                  <a:lnTo>
                    <a:pt x="713" y="2249"/>
                  </a:lnTo>
                  <a:lnTo>
                    <a:pt x="713" y="1962"/>
                  </a:lnTo>
                  <a:lnTo>
                    <a:pt x="767" y="1934"/>
                  </a:lnTo>
                  <a:lnTo>
                    <a:pt x="767" y="2112"/>
                  </a:lnTo>
                  <a:lnTo>
                    <a:pt x="767" y="2112"/>
                  </a:lnTo>
                  <a:lnTo>
                    <a:pt x="788" y="2083"/>
                  </a:lnTo>
                  <a:lnTo>
                    <a:pt x="832" y="2027"/>
                  </a:lnTo>
                  <a:lnTo>
                    <a:pt x="896" y="2027"/>
                  </a:lnTo>
                  <a:lnTo>
                    <a:pt x="837" y="2100"/>
                  </a:lnTo>
                  <a:close/>
                  <a:moveTo>
                    <a:pt x="1097" y="2249"/>
                  </a:moveTo>
                  <a:lnTo>
                    <a:pt x="1042" y="2249"/>
                  </a:lnTo>
                  <a:lnTo>
                    <a:pt x="1042" y="2027"/>
                  </a:lnTo>
                  <a:lnTo>
                    <a:pt x="1097" y="2027"/>
                  </a:lnTo>
                  <a:lnTo>
                    <a:pt x="1097" y="2046"/>
                  </a:lnTo>
                  <a:lnTo>
                    <a:pt x="1097" y="2046"/>
                  </a:lnTo>
                  <a:lnTo>
                    <a:pt x="1103" y="2040"/>
                  </a:lnTo>
                  <a:lnTo>
                    <a:pt x="1108" y="2036"/>
                  </a:lnTo>
                  <a:lnTo>
                    <a:pt x="1115" y="2031"/>
                  </a:lnTo>
                  <a:lnTo>
                    <a:pt x="1121" y="2028"/>
                  </a:lnTo>
                  <a:lnTo>
                    <a:pt x="1129" y="2026"/>
                  </a:lnTo>
                  <a:lnTo>
                    <a:pt x="1137" y="2024"/>
                  </a:lnTo>
                  <a:lnTo>
                    <a:pt x="1144" y="2022"/>
                  </a:lnTo>
                  <a:lnTo>
                    <a:pt x="1153" y="2021"/>
                  </a:lnTo>
                  <a:lnTo>
                    <a:pt x="1153" y="2021"/>
                  </a:lnTo>
                  <a:lnTo>
                    <a:pt x="1163" y="2022"/>
                  </a:lnTo>
                  <a:lnTo>
                    <a:pt x="1172" y="2024"/>
                  </a:lnTo>
                  <a:lnTo>
                    <a:pt x="1180" y="2026"/>
                  </a:lnTo>
                  <a:lnTo>
                    <a:pt x="1189" y="2028"/>
                  </a:lnTo>
                  <a:lnTo>
                    <a:pt x="1195" y="2032"/>
                  </a:lnTo>
                  <a:lnTo>
                    <a:pt x="1202" y="2037"/>
                  </a:lnTo>
                  <a:lnTo>
                    <a:pt x="1208" y="2041"/>
                  </a:lnTo>
                  <a:lnTo>
                    <a:pt x="1214" y="2048"/>
                  </a:lnTo>
                  <a:lnTo>
                    <a:pt x="1218" y="2054"/>
                  </a:lnTo>
                  <a:lnTo>
                    <a:pt x="1223" y="2062"/>
                  </a:lnTo>
                  <a:lnTo>
                    <a:pt x="1226" y="2070"/>
                  </a:lnTo>
                  <a:lnTo>
                    <a:pt x="1229" y="2080"/>
                  </a:lnTo>
                  <a:lnTo>
                    <a:pt x="1232" y="2090"/>
                  </a:lnTo>
                  <a:lnTo>
                    <a:pt x="1233" y="2100"/>
                  </a:lnTo>
                  <a:lnTo>
                    <a:pt x="1234" y="2111"/>
                  </a:lnTo>
                  <a:lnTo>
                    <a:pt x="1235" y="2123"/>
                  </a:lnTo>
                  <a:lnTo>
                    <a:pt x="1235" y="2249"/>
                  </a:lnTo>
                  <a:lnTo>
                    <a:pt x="1180" y="2249"/>
                  </a:lnTo>
                  <a:lnTo>
                    <a:pt x="1180" y="2126"/>
                  </a:lnTo>
                  <a:lnTo>
                    <a:pt x="1180" y="2126"/>
                  </a:lnTo>
                  <a:lnTo>
                    <a:pt x="1179" y="2114"/>
                  </a:lnTo>
                  <a:lnTo>
                    <a:pt x="1178" y="2102"/>
                  </a:lnTo>
                  <a:lnTo>
                    <a:pt x="1174" y="2093"/>
                  </a:lnTo>
                  <a:lnTo>
                    <a:pt x="1170" y="2085"/>
                  </a:lnTo>
                  <a:lnTo>
                    <a:pt x="1164" y="2080"/>
                  </a:lnTo>
                  <a:lnTo>
                    <a:pt x="1158" y="2075"/>
                  </a:lnTo>
                  <a:lnTo>
                    <a:pt x="1149" y="2073"/>
                  </a:lnTo>
                  <a:lnTo>
                    <a:pt x="1139" y="2072"/>
                  </a:lnTo>
                  <a:lnTo>
                    <a:pt x="1139" y="2072"/>
                  </a:lnTo>
                  <a:lnTo>
                    <a:pt x="1130" y="2073"/>
                  </a:lnTo>
                  <a:lnTo>
                    <a:pt x="1121" y="2075"/>
                  </a:lnTo>
                  <a:lnTo>
                    <a:pt x="1114" y="2080"/>
                  </a:lnTo>
                  <a:lnTo>
                    <a:pt x="1108" y="2086"/>
                  </a:lnTo>
                  <a:lnTo>
                    <a:pt x="1104" y="2093"/>
                  </a:lnTo>
                  <a:lnTo>
                    <a:pt x="1100" y="2103"/>
                  </a:lnTo>
                  <a:lnTo>
                    <a:pt x="1098" y="2114"/>
                  </a:lnTo>
                  <a:lnTo>
                    <a:pt x="1097" y="2126"/>
                  </a:lnTo>
                  <a:lnTo>
                    <a:pt x="1097" y="2249"/>
                  </a:lnTo>
                  <a:close/>
                  <a:moveTo>
                    <a:pt x="1408" y="2042"/>
                  </a:moveTo>
                  <a:lnTo>
                    <a:pt x="1408" y="2042"/>
                  </a:lnTo>
                  <a:lnTo>
                    <a:pt x="1403" y="2038"/>
                  </a:lnTo>
                  <a:lnTo>
                    <a:pt x="1397" y="2033"/>
                  </a:lnTo>
                  <a:lnTo>
                    <a:pt x="1392" y="2030"/>
                  </a:lnTo>
                  <a:lnTo>
                    <a:pt x="1385" y="2027"/>
                  </a:lnTo>
                  <a:lnTo>
                    <a:pt x="1378" y="2025"/>
                  </a:lnTo>
                  <a:lnTo>
                    <a:pt x="1372" y="2024"/>
                  </a:lnTo>
                  <a:lnTo>
                    <a:pt x="1365" y="2022"/>
                  </a:lnTo>
                  <a:lnTo>
                    <a:pt x="1359" y="2021"/>
                  </a:lnTo>
                  <a:lnTo>
                    <a:pt x="1359" y="2021"/>
                  </a:lnTo>
                  <a:lnTo>
                    <a:pt x="1349" y="2022"/>
                  </a:lnTo>
                  <a:lnTo>
                    <a:pt x="1340" y="2024"/>
                  </a:lnTo>
                  <a:lnTo>
                    <a:pt x="1331" y="2026"/>
                  </a:lnTo>
                  <a:lnTo>
                    <a:pt x="1322" y="2030"/>
                  </a:lnTo>
                  <a:lnTo>
                    <a:pt x="1314" y="2033"/>
                  </a:lnTo>
                  <a:lnTo>
                    <a:pt x="1308" y="2039"/>
                  </a:lnTo>
                  <a:lnTo>
                    <a:pt x="1301" y="2046"/>
                  </a:lnTo>
                  <a:lnTo>
                    <a:pt x="1295" y="2052"/>
                  </a:lnTo>
                  <a:lnTo>
                    <a:pt x="1289" y="2060"/>
                  </a:lnTo>
                  <a:lnTo>
                    <a:pt x="1285" y="2069"/>
                  </a:lnTo>
                  <a:lnTo>
                    <a:pt x="1280" y="2078"/>
                  </a:lnTo>
                  <a:lnTo>
                    <a:pt x="1277" y="2089"/>
                  </a:lnTo>
                  <a:lnTo>
                    <a:pt x="1275" y="2099"/>
                  </a:lnTo>
                  <a:lnTo>
                    <a:pt x="1273" y="2111"/>
                  </a:lnTo>
                  <a:lnTo>
                    <a:pt x="1271" y="2123"/>
                  </a:lnTo>
                  <a:lnTo>
                    <a:pt x="1271" y="2135"/>
                  </a:lnTo>
                  <a:lnTo>
                    <a:pt x="1271" y="2135"/>
                  </a:lnTo>
                  <a:lnTo>
                    <a:pt x="1271" y="2149"/>
                  </a:lnTo>
                  <a:lnTo>
                    <a:pt x="1273" y="2161"/>
                  </a:lnTo>
                  <a:lnTo>
                    <a:pt x="1275" y="2174"/>
                  </a:lnTo>
                  <a:lnTo>
                    <a:pt x="1277" y="2186"/>
                  </a:lnTo>
                  <a:lnTo>
                    <a:pt x="1280" y="2196"/>
                  </a:lnTo>
                  <a:lnTo>
                    <a:pt x="1285" y="2206"/>
                  </a:lnTo>
                  <a:lnTo>
                    <a:pt x="1289" y="2214"/>
                  </a:lnTo>
                  <a:lnTo>
                    <a:pt x="1295" y="2222"/>
                  </a:lnTo>
                  <a:lnTo>
                    <a:pt x="1300" y="2230"/>
                  </a:lnTo>
                  <a:lnTo>
                    <a:pt x="1307" y="2235"/>
                  </a:lnTo>
                  <a:lnTo>
                    <a:pt x="1313" y="2241"/>
                  </a:lnTo>
                  <a:lnTo>
                    <a:pt x="1321" y="2245"/>
                  </a:lnTo>
                  <a:lnTo>
                    <a:pt x="1330" y="2249"/>
                  </a:lnTo>
                  <a:lnTo>
                    <a:pt x="1339" y="2252"/>
                  </a:lnTo>
                  <a:lnTo>
                    <a:pt x="1348" y="2253"/>
                  </a:lnTo>
                  <a:lnTo>
                    <a:pt x="1357" y="2254"/>
                  </a:lnTo>
                  <a:lnTo>
                    <a:pt x="1357" y="2254"/>
                  </a:lnTo>
                  <a:lnTo>
                    <a:pt x="1364" y="2253"/>
                  </a:lnTo>
                  <a:lnTo>
                    <a:pt x="1372" y="2252"/>
                  </a:lnTo>
                  <a:lnTo>
                    <a:pt x="1378" y="2251"/>
                  </a:lnTo>
                  <a:lnTo>
                    <a:pt x="1385" y="2249"/>
                  </a:lnTo>
                  <a:lnTo>
                    <a:pt x="1391" y="2245"/>
                  </a:lnTo>
                  <a:lnTo>
                    <a:pt x="1397" y="2242"/>
                  </a:lnTo>
                  <a:lnTo>
                    <a:pt x="1403" y="2238"/>
                  </a:lnTo>
                  <a:lnTo>
                    <a:pt x="1408" y="2232"/>
                  </a:lnTo>
                  <a:lnTo>
                    <a:pt x="1408" y="2238"/>
                  </a:lnTo>
                  <a:lnTo>
                    <a:pt x="1408" y="2238"/>
                  </a:lnTo>
                  <a:lnTo>
                    <a:pt x="1408" y="2246"/>
                  </a:lnTo>
                  <a:lnTo>
                    <a:pt x="1407" y="2256"/>
                  </a:lnTo>
                  <a:lnTo>
                    <a:pt x="1404" y="2266"/>
                  </a:lnTo>
                  <a:lnTo>
                    <a:pt x="1402" y="2271"/>
                  </a:lnTo>
                  <a:lnTo>
                    <a:pt x="1399" y="2275"/>
                  </a:lnTo>
                  <a:lnTo>
                    <a:pt x="1395" y="2279"/>
                  </a:lnTo>
                  <a:lnTo>
                    <a:pt x="1391" y="2284"/>
                  </a:lnTo>
                  <a:lnTo>
                    <a:pt x="1385" y="2287"/>
                  </a:lnTo>
                  <a:lnTo>
                    <a:pt x="1378" y="2290"/>
                  </a:lnTo>
                  <a:lnTo>
                    <a:pt x="1370" y="2293"/>
                  </a:lnTo>
                  <a:lnTo>
                    <a:pt x="1361" y="2295"/>
                  </a:lnTo>
                  <a:lnTo>
                    <a:pt x="1350" y="2296"/>
                  </a:lnTo>
                  <a:lnTo>
                    <a:pt x="1337" y="2296"/>
                  </a:lnTo>
                  <a:lnTo>
                    <a:pt x="1334" y="2296"/>
                  </a:lnTo>
                  <a:lnTo>
                    <a:pt x="1354" y="2339"/>
                  </a:lnTo>
                  <a:lnTo>
                    <a:pt x="1355" y="2339"/>
                  </a:lnTo>
                  <a:lnTo>
                    <a:pt x="1355" y="2339"/>
                  </a:lnTo>
                  <a:lnTo>
                    <a:pt x="1369" y="2339"/>
                  </a:lnTo>
                  <a:lnTo>
                    <a:pt x="1381" y="2338"/>
                  </a:lnTo>
                  <a:lnTo>
                    <a:pt x="1392" y="2335"/>
                  </a:lnTo>
                  <a:lnTo>
                    <a:pt x="1403" y="2332"/>
                  </a:lnTo>
                  <a:lnTo>
                    <a:pt x="1413" y="2328"/>
                  </a:lnTo>
                  <a:lnTo>
                    <a:pt x="1421" y="2324"/>
                  </a:lnTo>
                  <a:lnTo>
                    <a:pt x="1429" y="2318"/>
                  </a:lnTo>
                  <a:lnTo>
                    <a:pt x="1436" y="2311"/>
                  </a:lnTo>
                  <a:lnTo>
                    <a:pt x="1442" y="2304"/>
                  </a:lnTo>
                  <a:lnTo>
                    <a:pt x="1448" y="2296"/>
                  </a:lnTo>
                  <a:lnTo>
                    <a:pt x="1452" y="2286"/>
                  </a:lnTo>
                  <a:lnTo>
                    <a:pt x="1456" y="2276"/>
                  </a:lnTo>
                  <a:lnTo>
                    <a:pt x="1459" y="2266"/>
                  </a:lnTo>
                  <a:lnTo>
                    <a:pt x="1461" y="2254"/>
                  </a:lnTo>
                  <a:lnTo>
                    <a:pt x="1462" y="2242"/>
                  </a:lnTo>
                  <a:lnTo>
                    <a:pt x="1462" y="2229"/>
                  </a:lnTo>
                  <a:lnTo>
                    <a:pt x="1462" y="2027"/>
                  </a:lnTo>
                  <a:lnTo>
                    <a:pt x="1408" y="2027"/>
                  </a:lnTo>
                  <a:lnTo>
                    <a:pt x="1408" y="2042"/>
                  </a:lnTo>
                  <a:close/>
                  <a:moveTo>
                    <a:pt x="1408" y="2094"/>
                  </a:moveTo>
                  <a:lnTo>
                    <a:pt x="1408" y="2181"/>
                  </a:lnTo>
                  <a:lnTo>
                    <a:pt x="1408" y="2181"/>
                  </a:lnTo>
                  <a:lnTo>
                    <a:pt x="1401" y="2189"/>
                  </a:lnTo>
                  <a:lnTo>
                    <a:pt x="1393" y="2197"/>
                  </a:lnTo>
                  <a:lnTo>
                    <a:pt x="1387" y="2199"/>
                  </a:lnTo>
                  <a:lnTo>
                    <a:pt x="1382" y="2201"/>
                  </a:lnTo>
                  <a:lnTo>
                    <a:pt x="1376" y="2202"/>
                  </a:lnTo>
                  <a:lnTo>
                    <a:pt x="1369" y="2203"/>
                  </a:lnTo>
                  <a:lnTo>
                    <a:pt x="1369" y="2203"/>
                  </a:lnTo>
                  <a:lnTo>
                    <a:pt x="1362" y="2202"/>
                  </a:lnTo>
                  <a:lnTo>
                    <a:pt x="1354" y="2200"/>
                  </a:lnTo>
                  <a:lnTo>
                    <a:pt x="1348" y="2197"/>
                  </a:lnTo>
                  <a:lnTo>
                    <a:pt x="1341" y="2190"/>
                  </a:lnTo>
                  <a:lnTo>
                    <a:pt x="1335" y="2181"/>
                  </a:lnTo>
                  <a:lnTo>
                    <a:pt x="1331" y="2169"/>
                  </a:lnTo>
                  <a:lnTo>
                    <a:pt x="1329" y="2154"/>
                  </a:lnTo>
                  <a:lnTo>
                    <a:pt x="1328" y="2134"/>
                  </a:lnTo>
                  <a:lnTo>
                    <a:pt x="1328" y="2134"/>
                  </a:lnTo>
                  <a:lnTo>
                    <a:pt x="1329" y="2117"/>
                  </a:lnTo>
                  <a:lnTo>
                    <a:pt x="1331" y="2103"/>
                  </a:lnTo>
                  <a:lnTo>
                    <a:pt x="1335" y="2092"/>
                  </a:lnTo>
                  <a:lnTo>
                    <a:pt x="1341" y="2084"/>
                  </a:lnTo>
                  <a:lnTo>
                    <a:pt x="1348" y="2079"/>
                  </a:lnTo>
                  <a:lnTo>
                    <a:pt x="1354" y="2074"/>
                  </a:lnTo>
                  <a:lnTo>
                    <a:pt x="1362" y="2073"/>
                  </a:lnTo>
                  <a:lnTo>
                    <a:pt x="1369" y="2072"/>
                  </a:lnTo>
                  <a:lnTo>
                    <a:pt x="1369" y="2072"/>
                  </a:lnTo>
                  <a:lnTo>
                    <a:pt x="1376" y="2073"/>
                  </a:lnTo>
                  <a:lnTo>
                    <a:pt x="1383" y="2074"/>
                  </a:lnTo>
                  <a:lnTo>
                    <a:pt x="1388" y="2076"/>
                  </a:lnTo>
                  <a:lnTo>
                    <a:pt x="1394" y="2080"/>
                  </a:lnTo>
                  <a:lnTo>
                    <a:pt x="1398" y="2083"/>
                  </a:lnTo>
                  <a:lnTo>
                    <a:pt x="1402" y="2086"/>
                  </a:lnTo>
                  <a:lnTo>
                    <a:pt x="1408" y="2094"/>
                  </a:lnTo>
                  <a:lnTo>
                    <a:pt x="1408" y="2094"/>
                  </a:lnTo>
                  <a:close/>
                  <a:moveTo>
                    <a:pt x="938" y="2027"/>
                  </a:moveTo>
                  <a:lnTo>
                    <a:pt x="993" y="2027"/>
                  </a:lnTo>
                  <a:lnTo>
                    <a:pt x="993" y="2123"/>
                  </a:lnTo>
                  <a:lnTo>
                    <a:pt x="993" y="2249"/>
                  </a:lnTo>
                  <a:lnTo>
                    <a:pt x="938" y="2249"/>
                  </a:lnTo>
                  <a:lnTo>
                    <a:pt x="938" y="2027"/>
                  </a:lnTo>
                  <a:close/>
                  <a:moveTo>
                    <a:pt x="993" y="1967"/>
                  </a:moveTo>
                  <a:lnTo>
                    <a:pt x="993" y="1995"/>
                  </a:lnTo>
                  <a:lnTo>
                    <a:pt x="938" y="1995"/>
                  </a:lnTo>
                  <a:lnTo>
                    <a:pt x="938" y="1940"/>
                  </a:lnTo>
                  <a:lnTo>
                    <a:pt x="993" y="1940"/>
                  </a:lnTo>
                  <a:lnTo>
                    <a:pt x="993" y="1967"/>
                  </a:lnTo>
                  <a:close/>
                  <a:moveTo>
                    <a:pt x="2309" y="1962"/>
                  </a:moveTo>
                  <a:lnTo>
                    <a:pt x="2364" y="1934"/>
                  </a:lnTo>
                  <a:lnTo>
                    <a:pt x="2364" y="2127"/>
                  </a:lnTo>
                  <a:lnTo>
                    <a:pt x="2364" y="2249"/>
                  </a:lnTo>
                  <a:lnTo>
                    <a:pt x="2309" y="2249"/>
                  </a:lnTo>
                  <a:lnTo>
                    <a:pt x="2309" y="1962"/>
                  </a:lnTo>
                  <a:close/>
                  <a:moveTo>
                    <a:pt x="397" y="757"/>
                  </a:moveTo>
                  <a:lnTo>
                    <a:pt x="850" y="757"/>
                  </a:lnTo>
                  <a:lnTo>
                    <a:pt x="850" y="495"/>
                  </a:lnTo>
                  <a:lnTo>
                    <a:pt x="397" y="495"/>
                  </a:lnTo>
                  <a:lnTo>
                    <a:pt x="397" y="288"/>
                  </a:lnTo>
                  <a:lnTo>
                    <a:pt x="898" y="288"/>
                  </a:lnTo>
                  <a:lnTo>
                    <a:pt x="732" y="0"/>
                  </a:lnTo>
                  <a:lnTo>
                    <a:pt x="22" y="0"/>
                  </a:lnTo>
                  <a:lnTo>
                    <a:pt x="22" y="1251"/>
                  </a:lnTo>
                  <a:lnTo>
                    <a:pt x="1023" y="1251"/>
                  </a:lnTo>
                  <a:lnTo>
                    <a:pt x="1023" y="963"/>
                  </a:lnTo>
                  <a:lnTo>
                    <a:pt x="397" y="963"/>
                  </a:lnTo>
                  <a:lnTo>
                    <a:pt x="397" y="757"/>
                  </a:lnTo>
                  <a:close/>
                  <a:moveTo>
                    <a:pt x="1690" y="0"/>
                  </a:moveTo>
                  <a:lnTo>
                    <a:pt x="1477" y="409"/>
                  </a:lnTo>
                  <a:lnTo>
                    <a:pt x="1265" y="0"/>
                  </a:lnTo>
                  <a:lnTo>
                    <a:pt x="850" y="0"/>
                  </a:lnTo>
                  <a:lnTo>
                    <a:pt x="1287" y="757"/>
                  </a:lnTo>
                  <a:lnTo>
                    <a:pt x="1287" y="1251"/>
                  </a:lnTo>
                  <a:lnTo>
                    <a:pt x="1661" y="1251"/>
                  </a:lnTo>
                  <a:lnTo>
                    <a:pt x="1661" y="757"/>
                  </a:lnTo>
                  <a:lnTo>
                    <a:pt x="2099" y="0"/>
                  </a:lnTo>
                  <a:lnTo>
                    <a:pt x="169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799"/>
            </a:p>
          </p:txBody>
        </p:sp>
      </p:grpSp>
    </p:spTree>
    <p:extLst>
      <p:ext uri="{BB962C8B-B14F-4D97-AF65-F5344CB8AC3E}">
        <p14:creationId xmlns:p14="http://schemas.microsoft.com/office/powerpoint/2010/main" val="311614526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2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slideLayout" Target="../slideLayouts/slideLayout29.xml"/><Relationship Id="rId26" Type="http://schemas.openxmlformats.org/officeDocument/2006/relationships/slideLayout" Target="../slideLayouts/slideLayout37.xml"/><Relationship Id="rId3" Type="http://schemas.openxmlformats.org/officeDocument/2006/relationships/slideLayout" Target="../slideLayouts/slideLayout14.xml"/><Relationship Id="rId21" Type="http://schemas.openxmlformats.org/officeDocument/2006/relationships/slideLayout" Target="../slideLayouts/slideLayout32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5" Type="http://schemas.openxmlformats.org/officeDocument/2006/relationships/slideLayout" Target="../slideLayouts/slideLayout36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20" Type="http://schemas.openxmlformats.org/officeDocument/2006/relationships/slideLayout" Target="../slideLayouts/slideLayout31.xml"/><Relationship Id="rId29" Type="http://schemas.openxmlformats.org/officeDocument/2006/relationships/slideLayout" Target="../slideLayouts/slideLayout40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24" Type="http://schemas.openxmlformats.org/officeDocument/2006/relationships/slideLayout" Target="../slideLayouts/slideLayout35.xml"/><Relationship Id="rId32" Type="http://schemas.openxmlformats.org/officeDocument/2006/relationships/theme" Target="../theme/theme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23" Type="http://schemas.openxmlformats.org/officeDocument/2006/relationships/slideLayout" Target="../slideLayouts/slideLayout34.xml"/><Relationship Id="rId28" Type="http://schemas.openxmlformats.org/officeDocument/2006/relationships/slideLayout" Target="../slideLayouts/slideLayout39.xml"/><Relationship Id="rId10" Type="http://schemas.openxmlformats.org/officeDocument/2006/relationships/slideLayout" Target="../slideLayouts/slideLayout21.xml"/><Relationship Id="rId19" Type="http://schemas.openxmlformats.org/officeDocument/2006/relationships/slideLayout" Target="../slideLayouts/slideLayout30.xml"/><Relationship Id="rId31" Type="http://schemas.openxmlformats.org/officeDocument/2006/relationships/slideLayout" Target="../slideLayouts/slideLayout42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Relationship Id="rId22" Type="http://schemas.openxmlformats.org/officeDocument/2006/relationships/slideLayout" Target="../slideLayouts/slideLayout33.xml"/><Relationship Id="rId27" Type="http://schemas.openxmlformats.org/officeDocument/2006/relationships/slideLayout" Target="../slideLayouts/slideLayout38.xml"/><Relationship Id="rId30" Type="http://schemas.openxmlformats.org/officeDocument/2006/relationships/slideLayout" Target="../slideLayouts/slideLayout4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24A7799-CB7C-BF29-71FF-FECFE91AB3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sr-Latn-R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5A2CDA-819B-50C1-5A37-8855C9F58FC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Latn-R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BDD9D6-79EC-C8BC-CC12-0085B61E665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D863A3-44B0-4E72-9969-98B7E6797614}" type="datetimeFigureOut">
              <a:rPr lang="sr-Latn-RS" smtClean="0"/>
              <a:t>7.12.2023.</a:t>
            </a:fld>
            <a:endParaRPr lang="sr-Latn-R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71938C-3231-8E49-F667-3014FDB827C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r-Latn-R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874D1F-C740-7368-5EFF-EF4051B6445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93BCDA-1113-46FF-8BB1-FD4A00FC35C5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26548891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r-Latn-R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1" y="294200"/>
            <a:ext cx="10972800" cy="59088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1" y="1137920"/>
            <a:ext cx="10972800" cy="494792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grpSp>
        <p:nvGrpSpPr>
          <p:cNvPr id="14" name="Group 4">
            <a:extLst>
              <a:ext uri="{FF2B5EF4-FFF2-40B4-BE49-F238E27FC236}">
                <a16:creationId xmlns:a16="http://schemas.microsoft.com/office/drawing/2014/main" id="{7E89FB01-0304-4B7A-83F4-087FD710583C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1281250" y="6356350"/>
            <a:ext cx="303055" cy="311150"/>
            <a:chOff x="7110" y="4004"/>
            <a:chExt cx="191" cy="196"/>
          </a:xfrm>
        </p:grpSpPr>
        <p:sp>
          <p:nvSpPr>
            <p:cNvPr id="15" name="Freeform 5">
              <a:extLst>
                <a:ext uri="{FF2B5EF4-FFF2-40B4-BE49-F238E27FC236}">
                  <a16:creationId xmlns:a16="http://schemas.microsoft.com/office/drawing/2014/main" id="{4DE1CE93-8A80-4A24-92CA-71C05E45371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110" y="4004"/>
              <a:ext cx="191" cy="70"/>
            </a:xfrm>
            <a:custGeom>
              <a:avLst/>
              <a:gdLst>
                <a:gd name="T0" fmla="*/ 191 w 191"/>
                <a:gd name="T1" fmla="*/ 0 h 70"/>
                <a:gd name="T2" fmla="*/ 0 w 191"/>
                <a:gd name="T3" fmla="*/ 70 h 70"/>
                <a:gd name="T4" fmla="*/ 191 w 191"/>
                <a:gd name="T5" fmla="*/ 36 h 70"/>
                <a:gd name="T6" fmla="*/ 191 w 191"/>
                <a:gd name="T7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1" h="70">
                  <a:moveTo>
                    <a:pt x="191" y="0"/>
                  </a:moveTo>
                  <a:lnTo>
                    <a:pt x="0" y="70"/>
                  </a:lnTo>
                  <a:lnTo>
                    <a:pt x="191" y="36"/>
                  </a:lnTo>
                  <a:lnTo>
                    <a:pt x="191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799"/>
            </a:p>
          </p:txBody>
        </p:sp>
        <p:sp>
          <p:nvSpPr>
            <p:cNvPr id="16" name="Freeform 6">
              <a:extLst>
                <a:ext uri="{FF2B5EF4-FFF2-40B4-BE49-F238E27FC236}">
                  <a16:creationId xmlns:a16="http://schemas.microsoft.com/office/drawing/2014/main" id="{769AC85D-6BA0-4E5B-A206-FB7E85E0DDB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111" y="4103"/>
              <a:ext cx="78" cy="97"/>
            </a:xfrm>
            <a:custGeom>
              <a:avLst/>
              <a:gdLst>
                <a:gd name="T0" fmla="*/ 30 w 78"/>
                <a:gd name="T1" fmla="*/ 58 h 97"/>
                <a:gd name="T2" fmla="*/ 65 w 78"/>
                <a:gd name="T3" fmla="*/ 58 h 97"/>
                <a:gd name="T4" fmla="*/ 65 w 78"/>
                <a:gd name="T5" fmla="*/ 38 h 97"/>
                <a:gd name="T6" fmla="*/ 30 w 78"/>
                <a:gd name="T7" fmla="*/ 38 h 97"/>
                <a:gd name="T8" fmla="*/ 30 w 78"/>
                <a:gd name="T9" fmla="*/ 22 h 97"/>
                <a:gd name="T10" fmla="*/ 68 w 78"/>
                <a:gd name="T11" fmla="*/ 22 h 97"/>
                <a:gd name="T12" fmla="*/ 55 w 78"/>
                <a:gd name="T13" fmla="*/ 0 h 97"/>
                <a:gd name="T14" fmla="*/ 0 w 78"/>
                <a:gd name="T15" fmla="*/ 0 h 97"/>
                <a:gd name="T16" fmla="*/ 0 w 78"/>
                <a:gd name="T17" fmla="*/ 97 h 97"/>
                <a:gd name="T18" fmla="*/ 78 w 78"/>
                <a:gd name="T19" fmla="*/ 97 h 97"/>
                <a:gd name="T20" fmla="*/ 78 w 78"/>
                <a:gd name="T21" fmla="*/ 74 h 97"/>
                <a:gd name="T22" fmla="*/ 30 w 78"/>
                <a:gd name="T23" fmla="*/ 74 h 97"/>
                <a:gd name="T24" fmla="*/ 30 w 78"/>
                <a:gd name="T25" fmla="*/ 58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8" h="97">
                  <a:moveTo>
                    <a:pt x="30" y="58"/>
                  </a:moveTo>
                  <a:lnTo>
                    <a:pt x="65" y="58"/>
                  </a:lnTo>
                  <a:lnTo>
                    <a:pt x="65" y="38"/>
                  </a:lnTo>
                  <a:lnTo>
                    <a:pt x="30" y="38"/>
                  </a:lnTo>
                  <a:lnTo>
                    <a:pt x="30" y="22"/>
                  </a:lnTo>
                  <a:lnTo>
                    <a:pt x="68" y="22"/>
                  </a:lnTo>
                  <a:lnTo>
                    <a:pt x="55" y="0"/>
                  </a:lnTo>
                  <a:lnTo>
                    <a:pt x="0" y="0"/>
                  </a:lnTo>
                  <a:lnTo>
                    <a:pt x="0" y="97"/>
                  </a:lnTo>
                  <a:lnTo>
                    <a:pt x="78" y="97"/>
                  </a:lnTo>
                  <a:lnTo>
                    <a:pt x="78" y="74"/>
                  </a:lnTo>
                  <a:lnTo>
                    <a:pt x="30" y="74"/>
                  </a:lnTo>
                  <a:lnTo>
                    <a:pt x="30" y="58"/>
                  </a:lnTo>
                  <a:close/>
                </a:path>
              </a:pathLst>
            </a:custGeom>
            <a:solidFill>
              <a:srgbClr val="2E2E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799"/>
            </a:p>
          </p:txBody>
        </p:sp>
        <p:sp>
          <p:nvSpPr>
            <p:cNvPr id="17" name="Freeform 7">
              <a:extLst>
                <a:ext uri="{FF2B5EF4-FFF2-40B4-BE49-F238E27FC236}">
                  <a16:creationId xmlns:a16="http://schemas.microsoft.com/office/drawing/2014/main" id="{5A99D1FF-A731-4C56-AEC5-4C61FAC7487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176" y="4103"/>
              <a:ext cx="96" cy="97"/>
            </a:xfrm>
            <a:custGeom>
              <a:avLst/>
              <a:gdLst>
                <a:gd name="T0" fmla="*/ 64 w 96"/>
                <a:gd name="T1" fmla="*/ 0 h 97"/>
                <a:gd name="T2" fmla="*/ 48 w 96"/>
                <a:gd name="T3" fmla="*/ 32 h 97"/>
                <a:gd name="T4" fmla="*/ 32 w 96"/>
                <a:gd name="T5" fmla="*/ 0 h 97"/>
                <a:gd name="T6" fmla="*/ 0 w 96"/>
                <a:gd name="T7" fmla="*/ 0 h 97"/>
                <a:gd name="T8" fmla="*/ 33 w 96"/>
                <a:gd name="T9" fmla="*/ 58 h 97"/>
                <a:gd name="T10" fmla="*/ 33 w 96"/>
                <a:gd name="T11" fmla="*/ 97 h 97"/>
                <a:gd name="T12" fmla="*/ 62 w 96"/>
                <a:gd name="T13" fmla="*/ 97 h 97"/>
                <a:gd name="T14" fmla="*/ 62 w 96"/>
                <a:gd name="T15" fmla="*/ 58 h 97"/>
                <a:gd name="T16" fmla="*/ 96 w 96"/>
                <a:gd name="T17" fmla="*/ 0 h 97"/>
                <a:gd name="T18" fmla="*/ 64 w 96"/>
                <a:gd name="T19" fmla="*/ 0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6" h="97">
                  <a:moveTo>
                    <a:pt x="64" y="0"/>
                  </a:moveTo>
                  <a:lnTo>
                    <a:pt x="48" y="32"/>
                  </a:lnTo>
                  <a:lnTo>
                    <a:pt x="32" y="0"/>
                  </a:lnTo>
                  <a:lnTo>
                    <a:pt x="0" y="0"/>
                  </a:lnTo>
                  <a:lnTo>
                    <a:pt x="33" y="58"/>
                  </a:lnTo>
                  <a:lnTo>
                    <a:pt x="33" y="97"/>
                  </a:lnTo>
                  <a:lnTo>
                    <a:pt x="62" y="97"/>
                  </a:lnTo>
                  <a:lnTo>
                    <a:pt x="62" y="58"/>
                  </a:lnTo>
                  <a:lnTo>
                    <a:pt x="96" y="0"/>
                  </a:lnTo>
                  <a:lnTo>
                    <a:pt x="64" y="0"/>
                  </a:lnTo>
                  <a:close/>
                </a:path>
              </a:pathLst>
            </a:custGeom>
            <a:solidFill>
              <a:srgbClr val="2E2E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 sz="1799"/>
            </a:p>
          </p:txBody>
        </p:sp>
      </p:grpSp>
      <p:sp>
        <p:nvSpPr>
          <p:cNvPr id="20" name="Date Placeholder 3">
            <a:extLst>
              <a:ext uri="{FF2B5EF4-FFF2-40B4-BE49-F238E27FC236}">
                <a16:creationId xmlns:a16="http://schemas.microsoft.com/office/drawing/2014/main" id="{7FA7D49F-D989-4CDB-9335-913430F7425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428184" y="6471244"/>
            <a:ext cx="1190638" cy="180000"/>
          </a:xfrm>
          <a:prstGeom prst="rect">
            <a:avLst/>
          </a:prstGeom>
        </p:spPr>
        <p:txBody>
          <a:bodyPr/>
          <a:lstStyle>
            <a:lvl1pPr marL="0" algn="l" defTabSz="913943" rtl="0" eaLnBrk="1" latinLnBrk="0" hangingPunct="1">
              <a:defRPr lang="en-US" sz="800" kern="1200" smtClean="0">
                <a:solidFill>
                  <a:schemeClr val="bg1"/>
                </a:solidFill>
                <a:latin typeface="EYInterstate" panose="02000503020000020004" pitchFamily="2" charset="0"/>
                <a:ea typeface="+mn-ea"/>
                <a:cs typeface="+mn-cs"/>
              </a:defRPr>
            </a:lvl1pPr>
          </a:lstStyle>
          <a:p>
            <a:fld id="{7C908B10-9AE0-4AAB-ABAE-B8B515179BAA}" type="datetime3">
              <a:rPr lang="en-US" smtClean="0"/>
              <a:t>7 December 2023</a:t>
            </a:fld>
            <a:endParaRPr lang="en-IN"/>
          </a:p>
        </p:txBody>
      </p:sp>
      <p:sp>
        <p:nvSpPr>
          <p:cNvPr id="21" name="Footer Placeholder 4">
            <a:extLst>
              <a:ext uri="{FF2B5EF4-FFF2-40B4-BE49-F238E27FC236}">
                <a16:creationId xmlns:a16="http://schemas.microsoft.com/office/drawing/2014/main" id="{26944631-E8AF-4601-B721-3347E3AFB2F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237502" y="6471244"/>
            <a:ext cx="3084493" cy="180000"/>
          </a:xfrm>
          <a:prstGeom prst="rect">
            <a:avLst/>
          </a:prstGeom>
        </p:spPr>
        <p:txBody>
          <a:bodyPr/>
          <a:lstStyle>
            <a:lvl1pPr marL="0" algn="l" defTabSz="913943" rtl="0" eaLnBrk="1" latinLnBrk="0" hangingPunct="1">
              <a:defRPr lang="en-US" sz="800" kern="1200" smtClean="0">
                <a:solidFill>
                  <a:schemeClr val="bg1"/>
                </a:solidFill>
                <a:latin typeface="EYInterstate" panose="02000503020000020004" pitchFamily="2" charset="0"/>
                <a:ea typeface="+mn-ea"/>
                <a:cs typeface="+mn-cs"/>
              </a:defRPr>
            </a:lvl1pPr>
          </a:lstStyle>
          <a:p>
            <a:r>
              <a:rPr lang="en-US"/>
              <a:t>ESG Readiness Analysis I 3Bank</a:t>
            </a:r>
            <a:endParaRPr lang="en-IN"/>
          </a:p>
        </p:txBody>
      </p:sp>
      <p:sp>
        <p:nvSpPr>
          <p:cNvPr id="22" name="Slide Number Placeholder 5">
            <a:extLst>
              <a:ext uri="{FF2B5EF4-FFF2-40B4-BE49-F238E27FC236}">
                <a16:creationId xmlns:a16="http://schemas.microsoft.com/office/drawing/2014/main" id="{1E733AAD-1BCD-417D-A2A4-521F133E28C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16900" y="6471244"/>
            <a:ext cx="662721" cy="180000"/>
          </a:xfrm>
          <a:prstGeom prst="rect">
            <a:avLst/>
          </a:prstGeom>
        </p:spPr>
        <p:txBody>
          <a:bodyPr/>
          <a:lstStyle>
            <a:lvl1pPr marL="0" algn="l" defTabSz="913943" rtl="0" eaLnBrk="1" latinLnBrk="0" hangingPunct="1">
              <a:defRPr lang="en-GB" sz="800" kern="1200" smtClean="0">
                <a:solidFill>
                  <a:schemeClr val="bg1"/>
                </a:solidFill>
                <a:latin typeface="EYInterstate" panose="02000503020000020004" pitchFamily="2" charset="0"/>
                <a:ea typeface="+mn-ea"/>
                <a:cs typeface="+mn-cs"/>
              </a:defRPr>
            </a:lvl1pPr>
          </a:lstStyle>
          <a:p>
            <a:r>
              <a:rPr lang="en-IN"/>
              <a:t>Page </a:t>
            </a:r>
            <a:fld id="{F1BC30E3-FFE5-4B91-AA19-87A149EBB9EE}" type="slidenum">
              <a:rPr smtClean="0"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8516057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88" r:id="rId28"/>
    <p:sldLayoutId id="2147483689" r:id="rId29"/>
    <p:sldLayoutId id="2147483690" r:id="rId30"/>
    <p:sldLayoutId id="2147483691" r:id="rId31"/>
  </p:sldLayoutIdLst>
  <p:hf hdr="0" dt="0"/>
  <p:txStyles>
    <p:titleStyle>
      <a:lvl1pPr algn="l" defTabSz="913943" rtl="0" eaLnBrk="1" latinLnBrk="0" hangingPunct="1">
        <a:lnSpc>
          <a:spcPct val="85000"/>
        </a:lnSpc>
        <a:spcBef>
          <a:spcPct val="0"/>
        </a:spcBef>
        <a:buNone/>
        <a:defRPr sz="2399" b="0" kern="1200">
          <a:solidFill>
            <a:schemeClr val="bg1"/>
          </a:solidFill>
          <a:latin typeface="EYInterstate Light" panose="02000506000000020004" pitchFamily="2" charset="0"/>
          <a:ea typeface="+mj-ea"/>
          <a:cs typeface="Arial" pitchFamily="34" charset="0"/>
        </a:defRPr>
      </a:lvl1pPr>
    </p:titleStyle>
    <p:bodyStyle>
      <a:lvl1pPr marL="356438" indent="-356438" algn="l" defTabSz="913943" rtl="0" eaLnBrk="1" latinLnBrk="0" hangingPunct="1">
        <a:spcBef>
          <a:spcPct val="20000"/>
        </a:spcBef>
        <a:buClr>
          <a:schemeClr val="tx2"/>
        </a:buClr>
        <a:buSzPct val="110000"/>
        <a:buFont typeface="EYInterstate Light" panose="02000506000000020004" pitchFamily="2" charset="0"/>
        <a:buChar char="•"/>
        <a:defRPr sz="1999" kern="1200">
          <a:solidFill>
            <a:schemeClr val="bg1"/>
          </a:solidFill>
          <a:latin typeface="EYInterstate Light" panose="02000506000000020004" pitchFamily="2" charset="0"/>
          <a:ea typeface="+mn-ea"/>
          <a:cs typeface="+mn-cs"/>
        </a:defRPr>
      </a:lvl1pPr>
      <a:lvl2pPr marL="712875" indent="-356438" algn="l" defTabSz="913943" rtl="0" eaLnBrk="1" latinLnBrk="0" hangingPunct="1">
        <a:spcBef>
          <a:spcPct val="20000"/>
        </a:spcBef>
        <a:buClr>
          <a:schemeClr val="tx2"/>
        </a:buClr>
        <a:buSzPct val="110000"/>
        <a:buFont typeface="EYInterstate Light" panose="02000506000000020004" pitchFamily="2" charset="0"/>
        <a:buChar char="•"/>
        <a:defRPr sz="1799" kern="1200">
          <a:solidFill>
            <a:schemeClr val="bg1"/>
          </a:solidFill>
          <a:latin typeface="EYInterstate Light" panose="02000506000000020004" pitchFamily="2" charset="0"/>
          <a:ea typeface="+mn-ea"/>
          <a:cs typeface="+mn-cs"/>
        </a:defRPr>
      </a:lvl2pPr>
      <a:lvl3pPr marL="1069313" indent="-356438" algn="l" defTabSz="913943" rtl="0" eaLnBrk="1" latinLnBrk="0" hangingPunct="1">
        <a:spcBef>
          <a:spcPct val="20000"/>
        </a:spcBef>
        <a:buClr>
          <a:schemeClr val="tx2"/>
        </a:buClr>
        <a:buSzPct val="110000"/>
        <a:buFont typeface="EYInterstate Light" panose="02000506000000020004" pitchFamily="2" charset="0"/>
        <a:buChar char="•"/>
        <a:defRPr sz="1599" kern="1200">
          <a:solidFill>
            <a:schemeClr val="bg1"/>
          </a:solidFill>
          <a:latin typeface="EYInterstate Light" panose="02000506000000020004" pitchFamily="2" charset="0"/>
          <a:ea typeface="+mn-ea"/>
          <a:cs typeface="+mn-cs"/>
        </a:defRPr>
      </a:lvl3pPr>
      <a:lvl4pPr marL="1425751" indent="-356438" algn="l" defTabSz="913943" rtl="0" eaLnBrk="1" latinLnBrk="0" hangingPunct="1">
        <a:spcBef>
          <a:spcPct val="20000"/>
        </a:spcBef>
        <a:buClr>
          <a:schemeClr val="tx2"/>
        </a:buClr>
        <a:buSzPct val="110000"/>
        <a:buFont typeface="EYInterstate Light" panose="02000506000000020004" pitchFamily="2" charset="0"/>
        <a:buChar char="•"/>
        <a:defRPr sz="1399" kern="1200">
          <a:solidFill>
            <a:schemeClr val="bg1"/>
          </a:solidFill>
          <a:latin typeface="EYInterstate Light" panose="02000506000000020004" pitchFamily="2" charset="0"/>
          <a:ea typeface="+mn-ea"/>
          <a:cs typeface="+mn-cs"/>
        </a:defRPr>
      </a:lvl4pPr>
      <a:lvl5pPr marL="1782188" indent="-356438" algn="l" defTabSz="913943" rtl="0" eaLnBrk="1" latinLnBrk="0" hangingPunct="1">
        <a:spcBef>
          <a:spcPct val="20000"/>
        </a:spcBef>
        <a:buClr>
          <a:schemeClr val="tx2"/>
        </a:buClr>
        <a:buSzPct val="110000"/>
        <a:buFont typeface="EYInterstate Light" panose="02000506000000020004" pitchFamily="2" charset="0"/>
        <a:buChar char="•"/>
        <a:defRPr sz="1199" kern="1200">
          <a:solidFill>
            <a:schemeClr val="bg1"/>
          </a:solidFill>
          <a:latin typeface="EYInterstate Light" panose="02000506000000020004" pitchFamily="2" charset="0"/>
          <a:ea typeface="+mn-ea"/>
          <a:cs typeface="+mn-cs"/>
        </a:defRPr>
      </a:lvl5pPr>
      <a:lvl6pPr marL="2513343" indent="-228486" algn="l" defTabSz="913943" rtl="0" eaLnBrk="1" latinLnBrk="0" hangingPunct="1">
        <a:spcBef>
          <a:spcPct val="20000"/>
        </a:spcBef>
        <a:buFont typeface="Arial" pitchFamily="34" charset="0"/>
        <a:buChar char="•"/>
        <a:defRPr sz="1999" kern="1200">
          <a:solidFill>
            <a:schemeClr val="tx1"/>
          </a:solidFill>
          <a:latin typeface="+mn-lt"/>
          <a:ea typeface="+mn-ea"/>
          <a:cs typeface="+mn-cs"/>
        </a:defRPr>
      </a:lvl6pPr>
      <a:lvl7pPr marL="2970314" indent="-228486" algn="l" defTabSz="913943" rtl="0" eaLnBrk="1" latinLnBrk="0" hangingPunct="1">
        <a:spcBef>
          <a:spcPct val="20000"/>
        </a:spcBef>
        <a:buFont typeface="Arial" pitchFamily="34" charset="0"/>
        <a:buChar char="•"/>
        <a:defRPr sz="1999" kern="1200">
          <a:solidFill>
            <a:schemeClr val="tx1"/>
          </a:solidFill>
          <a:latin typeface="+mn-lt"/>
          <a:ea typeface="+mn-ea"/>
          <a:cs typeface="+mn-cs"/>
        </a:defRPr>
      </a:lvl7pPr>
      <a:lvl8pPr marL="3427286" indent="-228486" algn="l" defTabSz="913943" rtl="0" eaLnBrk="1" latinLnBrk="0" hangingPunct="1">
        <a:spcBef>
          <a:spcPct val="20000"/>
        </a:spcBef>
        <a:buFont typeface="Arial" pitchFamily="34" charset="0"/>
        <a:buChar char="•"/>
        <a:defRPr sz="1999" kern="1200">
          <a:solidFill>
            <a:schemeClr val="tx1"/>
          </a:solidFill>
          <a:latin typeface="+mn-lt"/>
          <a:ea typeface="+mn-ea"/>
          <a:cs typeface="+mn-cs"/>
        </a:defRPr>
      </a:lvl8pPr>
      <a:lvl9pPr marL="3884257" indent="-228486" algn="l" defTabSz="913943" rtl="0" eaLnBrk="1" latinLnBrk="0" hangingPunct="1">
        <a:spcBef>
          <a:spcPct val="20000"/>
        </a:spcBef>
        <a:buFont typeface="Arial" pitchFamily="34" charset="0"/>
        <a:buChar char="•"/>
        <a:defRPr sz="199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394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1pPr>
      <a:lvl2pPr marL="456971" algn="l" defTabSz="91394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2pPr>
      <a:lvl3pPr marL="913943" algn="l" defTabSz="91394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3pPr>
      <a:lvl4pPr marL="1370914" algn="l" defTabSz="91394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4pPr>
      <a:lvl5pPr marL="1827886" algn="l" defTabSz="91394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5pPr>
      <a:lvl6pPr marL="2284857" algn="l" defTabSz="91394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6pPr>
      <a:lvl7pPr marL="2741828" algn="l" defTabSz="91394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7pPr>
      <a:lvl8pPr marL="3198800" algn="l" defTabSz="91394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8pPr>
      <a:lvl9pPr marL="3655771" algn="l" defTabSz="91394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7.png"/><Relationship Id="rId5" Type="http://schemas.openxmlformats.org/officeDocument/2006/relationships/image" Target="../media/image4.jpeg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7" Type="http://schemas.openxmlformats.org/officeDocument/2006/relationships/image" Target="../media/image12.w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sv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4.jpeg"/><Relationship Id="rId7" Type="http://schemas.openxmlformats.org/officeDocument/2006/relationships/image" Target="../media/image16.sv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11" Type="http://schemas.openxmlformats.org/officeDocument/2006/relationships/image" Target="../media/image20.svg"/><Relationship Id="rId5" Type="http://schemas.openxmlformats.org/officeDocument/2006/relationships/image" Target="../media/image14.svg"/><Relationship Id="rId10" Type="http://schemas.openxmlformats.org/officeDocument/2006/relationships/image" Target="../media/image19.png"/><Relationship Id="rId4" Type="http://schemas.openxmlformats.org/officeDocument/2006/relationships/image" Target="../media/image13.png"/><Relationship Id="rId9" Type="http://schemas.openxmlformats.org/officeDocument/2006/relationships/image" Target="../media/image18.sv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svg"/><Relationship Id="rId13" Type="http://schemas.openxmlformats.org/officeDocument/2006/relationships/image" Target="../media/image30.png"/><Relationship Id="rId3" Type="http://schemas.openxmlformats.org/officeDocument/2006/relationships/image" Target="../media/image4.jpeg"/><Relationship Id="rId7" Type="http://schemas.openxmlformats.org/officeDocument/2006/relationships/image" Target="../media/image24.png"/><Relationship Id="rId12" Type="http://schemas.openxmlformats.org/officeDocument/2006/relationships/image" Target="../media/image29.sv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11" Type="http://schemas.openxmlformats.org/officeDocument/2006/relationships/image" Target="../media/image28.png"/><Relationship Id="rId5" Type="http://schemas.openxmlformats.org/officeDocument/2006/relationships/image" Target="../media/image22.png"/><Relationship Id="rId10" Type="http://schemas.openxmlformats.org/officeDocument/2006/relationships/image" Target="../media/image27.svg"/><Relationship Id="rId4" Type="http://schemas.openxmlformats.org/officeDocument/2006/relationships/image" Target="../media/image21.png"/><Relationship Id="rId9" Type="http://schemas.openxmlformats.org/officeDocument/2006/relationships/image" Target="../media/image26.png"/><Relationship Id="rId14" Type="http://schemas.openxmlformats.org/officeDocument/2006/relationships/image" Target="../media/image31.sv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13" Type="http://schemas.openxmlformats.org/officeDocument/2006/relationships/image" Target="../media/image42.svg"/><Relationship Id="rId3" Type="http://schemas.openxmlformats.org/officeDocument/2006/relationships/image" Target="../media/image32.jpeg"/><Relationship Id="rId7" Type="http://schemas.openxmlformats.org/officeDocument/2006/relationships/image" Target="../media/image36.svg"/><Relationship Id="rId12" Type="http://schemas.openxmlformats.org/officeDocument/2006/relationships/image" Target="../media/image4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11" Type="http://schemas.openxmlformats.org/officeDocument/2006/relationships/image" Target="../media/image40.svg"/><Relationship Id="rId5" Type="http://schemas.openxmlformats.org/officeDocument/2006/relationships/image" Target="../media/image34.svg"/><Relationship Id="rId15" Type="http://schemas.openxmlformats.org/officeDocument/2006/relationships/image" Target="../media/image44.svg"/><Relationship Id="rId10" Type="http://schemas.openxmlformats.org/officeDocument/2006/relationships/image" Target="../media/image39.png"/><Relationship Id="rId4" Type="http://schemas.openxmlformats.org/officeDocument/2006/relationships/image" Target="../media/image33.png"/><Relationship Id="rId9" Type="http://schemas.openxmlformats.org/officeDocument/2006/relationships/image" Target="../media/image38.svg"/><Relationship Id="rId14" Type="http://schemas.openxmlformats.org/officeDocument/2006/relationships/image" Target="../media/image4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5" Type="http://schemas.openxmlformats.org/officeDocument/2006/relationships/image" Target="../media/image45.png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7" Type="http://schemas.openxmlformats.org/officeDocument/2006/relationships/image" Target="../media/image49.sv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8.png"/><Relationship Id="rId5" Type="http://schemas.openxmlformats.org/officeDocument/2006/relationships/image" Target="../media/image47.svg"/><Relationship Id="rId4" Type="http://schemas.openxmlformats.org/officeDocument/2006/relationships/image" Target="../media/image4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1.svg"/><Relationship Id="rId4" Type="http://schemas.openxmlformats.org/officeDocument/2006/relationships/image" Target="../media/image5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0000" b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Flowchart: Data 27">
            <a:extLst>
              <a:ext uri="{FF2B5EF4-FFF2-40B4-BE49-F238E27FC236}">
                <a16:creationId xmlns:a16="http://schemas.microsoft.com/office/drawing/2014/main" id="{8B428FE0-3928-D2E0-A0A9-8C975BC14B8D}"/>
              </a:ext>
            </a:extLst>
          </p:cNvPr>
          <p:cNvSpPr/>
          <p:nvPr/>
        </p:nvSpPr>
        <p:spPr>
          <a:xfrm>
            <a:off x="-2771245" y="1029890"/>
            <a:ext cx="11564532" cy="4803319"/>
          </a:xfrm>
          <a:prstGeom prst="flowChartInputOutput">
            <a:avLst/>
          </a:prstGeom>
          <a:gradFill>
            <a:gsLst>
              <a:gs pos="0">
                <a:srgbClr val="686C6F"/>
              </a:gs>
              <a:gs pos="0">
                <a:srgbClr val="000000">
                  <a:lumMod val="0"/>
                  <a:alpha val="52000"/>
                </a:srgbClr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BCD1E81-96E6-0DC9-8434-49500611CD45}"/>
              </a:ext>
            </a:extLst>
          </p:cNvPr>
          <p:cNvSpPr/>
          <p:nvPr/>
        </p:nvSpPr>
        <p:spPr>
          <a:xfrm>
            <a:off x="0" y="0"/>
            <a:ext cx="12195872" cy="1012090"/>
          </a:xfrm>
          <a:prstGeom prst="rect">
            <a:avLst/>
          </a:prstGeom>
          <a:gradFill flip="none" rotWithShape="1">
            <a:gsLst>
              <a:gs pos="0">
                <a:srgbClr val="686C6F"/>
              </a:gs>
              <a:gs pos="0">
                <a:srgbClr val="000000">
                  <a:lumMod val="0"/>
                  <a:alpha val="52000"/>
                </a:srgb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1799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EYInterstate Light"/>
              <a:ea typeface="+mn-ea"/>
              <a:cs typeface="+mn-cs"/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0AAEFA70-8E73-BDF0-F282-31EE9C7B20F3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11349865" y="212465"/>
            <a:ext cx="491896" cy="575999"/>
            <a:chOff x="6529" y="3125"/>
            <a:chExt cx="772" cy="904"/>
          </a:xfrm>
        </p:grpSpPr>
        <p:sp>
          <p:nvSpPr>
            <p:cNvPr id="9" name="Freeform 5">
              <a:extLst>
                <a:ext uri="{FF2B5EF4-FFF2-40B4-BE49-F238E27FC236}">
                  <a16:creationId xmlns:a16="http://schemas.microsoft.com/office/drawing/2014/main" id="{7E5B72BB-08D0-564C-7DC7-8B13229385FE}"/>
                </a:ext>
              </a:extLst>
            </p:cNvPr>
            <p:cNvSpPr>
              <a:spLocks/>
            </p:cNvSpPr>
            <p:nvPr/>
          </p:nvSpPr>
          <p:spPr bwMode="auto">
            <a:xfrm>
              <a:off x="6529" y="3125"/>
              <a:ext cx="619" cy="226"/>
            </a:xfrm>
            <a:custGeom>
              <a:avLst/>
              <a:gdLst>
                <a:gd name="T0" fmla="*/ 2473 w 2473"/>
                <a:gd name="T1" fmla="*/ 0 h 902"/>
                <a:gd name="T2" fmla="*/ 0 w 2473"/>
                <a:gd name="T3" fmla="*/ 902 h 902"/>
                <a:gd name="T4" fmla="*/ 2473 w 2473"/>
                <a:gd name="T5" fmla="*/ 466 h 902"/>
                <a:gd name="T6" fmla="*/ 2473 w 2473"/>
                <a:gd name="T7" fmla="*/ 0 h 9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73" h="902">
                  <a:moveTo>
                    <a:pt x="2473" y="0"/>
                  </a:moveTo>
                  <a:lnTo>
                    <a:pt x="0" y="902"/>
                  </a:lnTo>
                  <a:lnTo>
                    <a:pt x="2473" y="466"/>
                  </a:lnTo>
                  <a:lnTo>
                    <a:pt x="2473" y="0"/>
                  </a:lnTo>
                  <a:close/>
                </a:path>
              </a:pathLst>
            </a:custGeom>
            <a:solidFill>
              <a:srgbClr val="FFE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12542" tIns="56271" rIns="112542" bIns="56271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1125444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215" b="0" i="0" u="none" strike="noStrike" kern="0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EYInterstate Light"/>
              </a:endParaRPr>
            </a:p>
          </p:txBody>
        </p:sp>
        <p:sp>
          <p:nvSpPr>
            <p:cNvPr id="10" name="Freeform 6">
              <a:extLst>
                <a:ext uri="{FF2B5EF4-FFF2-40B4-BE49-F238E27FC236}">
                  <a16:creationId xmlns:a16="http://schemas.microsoft.com/office/drawing/2014/main" id="{3E2A0F3A-106C-EC17-DF5E-7C4F199074C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529" y="3444"/>
              <a:ext cx="772" cy="585"/>
            </a:xfrm>
            <a:custGeom>
              <a:avLst/>
              <a:gdLst>
                <a:gd name="T0" fmla="*/ 233 w 3088"/>
                <a:gd name="T1" fmla="*/ 1588 h 2339"/>
                <a:gd name="T2" fmla="*/ 253 w 3088"/>
                <a:gd name="T3" fmla="*/ 1795 h 2339"/>
                <a:gd name="T4" fmla="*/ 151 w 3088"/>
                <a:gd name="T5" fmla="*/ 1810 h 2339"/>
                <a:gd name="T6" fmla="*/ 351 w 3088"/>
                <a:gd name="T7" fmla="*/ 1761 h 2339"/>
                <a:gd name="T8" fmla="*/ 416 w 3088"/>
                <a:gd name="T9" fmla="*/ 1857 h 2339"/>
                <a:gd name="T10" fmla="*/ 1140 w 3088"/>
                <a:gd name="T11" fmla="*/ 1652 h 2339"/>
                <a:gd name="T12" fmla="*/ 1216 w 3088"/>
                <a:gd name="T13" fmla="*/ 1738 h 2339"/>
                <a:gd name="T14" fmla="*/ 696 w 3088"/>
                <a:gd name="T15" fmla="*/ 1546 h 2339"/>
                <a:gd name="T16" fmla="*/ 738 w 3088"/>
                <a:gd name="T17" fmla="*/ 1710 h 2339"/>
                <a:gd name="T18" fmla="*/ 860 w 3088"/>
                <a:gd name="T19" fmla="*/ 1854 h 2339"/>
                <a:gd name="T20" fmla="*/ 832 w 3088"/>
                <a:gd name="T21" fmla="*/ 1684 h 2339"/>
                <a:gd name="T22" fmla="*/ 2021 w 3088"/>
                <a:gd name="T23" fmla="*/ 1860 h 2339"/>
                <a:gd name="T24" fmla="*/ 2158 w 3088"/>
                <a:gd name="T25" fmla="*/ 1747 h 2339"/>
                <a:gd name="T26" fmla="*/ 2100 w 3088"/>
                <a:gd name="T27" fmla="*/ 1730 h 2339"/>
                <a:gd name="T28" fmla="*/ 2059 w 3088"/>
                <a:gd name="T29" fmla="*/ 1684 h 2339"/>
                <a:gd name="T30" fmla="*/ 1309 w 3088"/>
                <a:gd name="T31" fmla="*/ 1734 h 2339"/>
                <a:gd name="T32" fmla="*/ 1445 w 3088"/>
                <a:gd name="T33" fmla="*/ 1844 h 2339"/>
                <a:gd name="T34" fmla="*/ 1473 w 3088"/>
                <a:gd name="T35" fmla="*/ 1923 h 2339"/>
                <a:gd name="T36" fmla="*/ 1369 w 3088"/>
                <a:gd name="T37" fmla="*/ 1781 h 2339"/>
                <a:gd name="T38" fmla="*/ 1727 w 3088"/>
                <a:gd name="T39" fmla="*/ 1677 h 2339"/>
                <a:gd name="T40" fmla="*/ 1632 w 3088"/>
                <a:gd name="T41" fmla="*/ 1778 h 2339"/>
                <a:gd name="T42" fmla="*/ 1822 w 3088"/>
                <a:gd name="T43" fmla="*/ 1710 h 2339"/>
                <a:gd name="T44" fmla="*/ 1686 w 3088"/>
                <a:gd name="T45" fmla="*/ 1786 h 2339"/>
                <a:gd name="T46" fmla="*/ 1708 w 3088"/>
                <a:gd name="T47" fmla="*/ 1817 h 2339"/>
                <a:gd name="T48" fmla="*/ 2240 w 3088"/>
                <a:gd name="T49" fmla="*/ 1766 h 2339"/>
                <a:gd name="T50" fmla="*/ 2227 w 3088"/>
                <a:gd name="T51" fmla="*/ 1653 h 2339"/>
                <a:gd name="T52" fmla="*/ 2290 w 3088"/>
                <a:gd name="T53" fmla="*/ 1866 h 2339"/>
                <a:gd name="T54" fmla="*/ 2321 w 3088"/>
                <a:gd name="T55" fmla="*/ 1709 h 2339"/>
                <a:gd name="T56" fmla="*/ 2908 w 3088"/>
                <a:gd name="T57" fmla="*/ 1750 h 2339"/>
                <a:gd name="T58" fmla="*/ 2730 w 3088"/>
                <a:gd name="T59" fmla="*/ 1683 h 2339"/>
                <a:gd name="T60" fmla="*/ 2852 w 3088"/>
                <a:gd name="T61" fmla="*/ 1860 h 2339"/>
                <a:gd name="T62" fmla="*/ 2639 w 3088"/>
                <a:gd name="T63" fmla="*/ 1783 h 2339"/>
                <a:gd name="T64" fmla="*/ 2605 w 3088"/>
                <a:gd name="T65" fmla="*/ 1853 h 2339"/>
                <a:gd name="T66" fmla="*/ 2464 w 3088"/>
                <a:gd name="T67" fmla="*/ 1861 h 2339"/>
                <a:gd name="T68" fmla="*/ 2495 w 3088"/>
                <a:gd name="T69" fmla="*/ 1812 h 2339"/>
                <a:gd name="T70" fmla="*/ 2998 w 3088"/>
                <a:gd name="T71" fmla="*/ 1639 h 2339"/>
                <a:gd name="T72" fmla="*/ 975 w 3088"/>
                <a:gd name="T73" fmla="*/ 1860 h 2339"/>
                <a:gd name="T74" fmla="*/ 2416 w 3088"/>
                <a:gd name="T75" fmla="*/ 2069 h 2339"/>
                <a:gd name="T76" fmla="*/ 2510 w 3088"/>
                <a:gd name="T77" fmla="*/ 2251 h 2339"/>
                <a:gd name="T78" fmla="*/ 2485 w 3088"/>
                <a:gd name="T79" fmla="*/ 2074 h 2339"/>
                <a:gd name="T80" fmla="*/ 627 w 3088"/>
                <a:gd name="T81" fmla="*/ 2078 h 2339"/>
                <a:gd name="T82" fmla="*/ 672 w 3088"/>
                <a:gd name="T83" fmla="*/ 2089 h 2339"/>
                <a:gd name="T84" fmla="*/ 202 w 3088"/>
                <a:gd name="T85" fmla="*/ 2135 h 2339"/>
                <a:gd name="T86" fmla="*/ 310 w 3088"/>
                <a:gd name="T87" fmla="*/ 2174 h 2339"/>
                <a:gd name="T88" fmla="*/ 503 w 3088"/>
                <a:gd name="T89" fmla="*/ 2174 h 2339"/>
                <a:gd name="T90" fmla="*/ 374 w 3088"/>
                <a:gd name="T91" fmla="*/ 2185 h 2339"/>
                <a:gd name="T92" fmla="*/ 439 w 3088"/>
                <a:gd name="T93" fmla="*/ 2185 h 2339"/>
                <a:gd name="T94" fmla="*/ 2197 w 3088"/>
                <a:gd name="T95" fmla="*/ 2040 h 2339"/>
                <a:gd name="T96" fmla="*/ 1597 w 3088"/>
                <a:gd name="T97" fmla="*/ 2027 h 2339"/>
                <a:gd name="T98" fmla="*/ 1937 w 3088"/>
                <a:gd name="T99" fmla="*/ 2047 h 2339"/>
                <a:gd name="T100" fmla="*/ 2002 w 3088"/>
                <a:gd name="T101" fmla="*/ 2254 h 2339"/>
                <a:gd name="T102" fmla="*/ 2061 w 3088"/>
                <a:gd name="T103" fmla="*/ 2041 h 2339"/>
                <a:gd name="T104" fmla="*/ 2002 w 3088"/>
                <a:gd name="T105" fmla="*/ 2073 h 2339"/>
                <a:gd name="T106" fmla="*/ 767 w 3088"/>
                <a:gd name="T107" fmla="*/ 1934 h 2339"/>
                <a:gd name="T108" fmla="*/ 1202 w 3088"/>
                <a:gd name="T109" fmla="*/ 2037 h 2339"/>
                <a:gd name="T110" fmla="*/ 1108 w 3088"/>
                <a:gd name="T111" fmla="*/ 2086 h 2339"/>
                <a:gd name="T112" fmla="*/ 1280 w 3088"/>
                <a:gd name="T113" fmla="*/ 2078 h 2339"/>
                <a:gd name="T114" fmla="*/ 1385 w 3088"/>
                <a:gd name="T115" fmla="*/ 2249 h 2339"/>
                <a:gd name="T116" fmla="*/ 1403 w 3088"/>
                <a:gd name="T117" fmla="*/ 2332 h 2339"/>
                <a:gd name="T118" fmla="*/ 1354 w 3088"/>
                <a:gd name="T119" fmla="*/ 2200 h 2339"/>
                <a:gd name="T120" fmla="*/ 993 w 3088"/>
                <a:gd name="T121" fmla="*/ 2123 h 2339"/>
                <a:gd name="T122" fmla="*/ 397 w 3088"/>
                <a:gd name="T123" fmla="*/ 963 h 23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088" h="2339">
                  <a:moveTo>
                    <a:pt x="257" y="1763"/>
                  </a:moveTo>
                  <a:lnTo>
                    <a:pt x="257" y="1763"/>
                  </a:lnTo>
                  <a:lnTo>
                    <a:pt x="257" y="1755"/>
                  </a:lnTo>
                  <a:lnTo>
                    <a:pt x="256" y="1749"/>
                  </a:lnTo>
                  <a:lnTo>
                    <a:pt x="253" y="1736"/>
                  </a:lnTo>
                  <a:lnTo>
                    <a:pt x="247" y="1725"/>
                  </a:lnTo>
                  <a:lnTo>
                    <a:pt x="241" y="1716"/>
                  </a:lnTo>
                  <a:lnTo>
                    <a:pt x="233" y="1709"/>
                  </a:lnTo>
                  <a:lnTo>
                    <a:pt x="225" y="1704"/>
                  </a:lnTo>
                  <a:lnTo>
                    <a:pt x="219" y="1699"/>
                  </a:lnTo>
                  <a:lnTo>
                    <a:pt x="212" y="1696"/>
                  </a:lnTo>
                  <a:lnTo>
                    <a:pt x="212" y="1696"/>
                  </a:lnTo>
                  <a:lnTo>
                    <a:pt x="220" y="1690"/>
                  </a:lnTo>
                  <a:lnTo>
                    <a:pt x="226" y="1685"/>
                  </a:lnTo>
                  <a:lnTo>
                    <a:pt x="232" y="1678"/>
                  </a:lnTo>
                  <a:lnTo>
                    <a:pt x="237" y="1671"/>
                  </a:lnTo>
                  <a:lnTo>
                    <a:pt x="242" y="1663"/>
                  </a:lnTo>
                  <a:lnTo>
                    <a:pt x="244" y="1654"/>
                  </a:lnTo>
                  <a:lnTo>
                    <a:pt x="246" y="1645"/>
                  </a:lnTo>
                  <a:lnTo>
                    <a:pt x="246" y="1635"/>
                  </a:lnTo>
                  <a:lnTo>
                    <a:pt x="246" y="1635"/>
                  </a:lnTo>
                  <a:lnTo>
                    <a:pt x="246" y="1626"/>
                  </a:lnTo>
                  <a:lnTo>
                    <a:pt x="245" y="1618"/>
                  </a:lnTo>
                  <a:lnTo>
                    <a:pt x="243" y="1610"/>
                  </a:lnTo>
                  <a:lnTo>
                    <a:pt x="241" y="1602"/>
                  </a:lnTo>
                  <a:lnTo>
                    <a:pt x="237" y="1594"/>
                  </a:lnTo>
                  <a:lnTo>
                    <a:pt x="233" y="1588"/>
                  </a:lnTo>
                  <a:lnTo>
                    <a:pt x="227" y="1582"/>
                  </a:lnTo>
                  <a:lnTo>
                    <a:pt x="222" y="1577"/>
                  </a:lnTo>
                  <a:lnTo>
                    <a:pt x="215" y="1572"/>
                  </a:lnTo>
                  <a:lnTo>
                    <a:pt x="209" y="1568"/>
                  </a:lnTo>
                  <a:lnTo>
                    <a:pt x="201" y="1565"/>
                  </a:lnTo>
                  <a:lnTo>
                    <a:pt x="192" y="1561"/>
                  </a:lnTo>
                  <a:lnTo>
                    <a:pt x="183" y="1559"/>
                  </a:lnTo>
                  <a:lnTo>
                    <a:pt x="173" y="1557"/>
                  </a:lnTo>
                  <a:lnTo>
                    <a:pt x="163" y="1557"/>
                  </a:lnTo>
                  <a:lnTo>
                    <a:pt x="152" y="1556"/>
                  </a:lnTo>
                  <a:lnTo>
                    <a:pt x="22" y="1556"/>
                  </a:lnTo>
                  <a:lnTo>
                    <a:pt x="22" y="1860"/>
                  </a:lnTo>
                  <a:lnTo>
                    <a:pt x="151" y="1860"/>
                  </a:lnTo>
                  <a:lnTo>
                    <a:pt x="151" y="1860"/>
                  </a:lnTo>
                  <a:lnTo>
                    <a:pt x="163" y="1860"/>
                  </a:lnTo>
                  <a:lnTo>
                    <a:pt x="174" y="1859"/>
                  </a:lnTo>
                  <a:lnTo>
                    <a:pt x="185" y="1857"/>
                  </a:lnTo>
                  <a:lnTo>
                    <a:pt x="195" y="1854"/>
                  </a:lnTo>
                  <a:lnTo>
                    <a:pt x="205" y="1850"/>
                  </a:lnTo>
                  <a:lnTo>
                    <a:pt x="214" y="1846"/>
                  </a:lnTo>
                  <a:lnTo>
                    <a:pt x="222" y="1840"/>
                  </a:lnTo>
                  <a:lnTo>
                    <a:pt x="228" y="1835"/>
                  </a:lnTo>
                  <a:lnTo>
                    <a:pt x="235" y="1828"/>
                  </a:lnTo>
                  <a:lnTo>
                    <a:pt x="241" y="1821"/>
                  </a:lnTo>
                  <a:lnTo>
                    <a:pt x="246" y="1813"/>
                  </a:lnTo>
                  <a:lnTo>
                    <a:pt x="249" y="1804"/>
                  </a:lnTo>
                  <a:lnTo>
                    <a:pt x="253" y="1795"/>
                  </a:lnTo>
                  <a:lnTo>
                    <a:pt x="255" y="1785"/>
                  </a:lnTo>
                  <a:lnTo>
                    <a:pt x="256" y="1774"/>
                  </a:lnTo>
                  <a:lnTo>
                    <a:pt x="257" y="1763"/>
                  </a:lnTo>
                  <a:lnTo>
                    <a:pt x="257" y="1763"/>
                  </a:lnTo>
                  <a:close/>
                  <a:moveTo>
                    <a:pt x="151" y="1810"/>
                  </a:moveTo>
                  <a:lnTo>
                    <a:pt x="78" y="1810"/>
                  </a:lnTo>
                  <a:lnTo>
                    <a:pt x="78" y="1722"/>
                  </a:lnTo>
                  <a:lnTo>
                    <a:pt x="151" y="1722"/>
                  </a:lnTo>
                  <a:lnTo>
                    <a:pt x="151" y="1722"/>
                  </a:lnTo>
                  <a:lnTo>
                    <a:pt x="162" y="1723"/>
                  </a:lnTo>
                  <a:lnTo>
                    <a:pt x="171" y="1725"/>
                  </a:lnTo>
                  <a:lnTo>
                    <a:pt x="179" y="1728"/>
                  </a:lnTo>
                  <a:lnTo>
                    <a:pt x="185" y="1733"/>
                  </a:lnTo>
                  <a:lnTo>
                    <a:pt x="191" y="1739"/>
                  </a:lnTo>
                  <a:lnTo>
                    <a:pt x="194" y="1747"/>
                  </a:lnTo>
                  <a:lnTo>
                    <a:pt x="196" y="1755"/>
                  </a:lnTo>
                  <a:lnTo>
                    <a:pt x="198" y="1765"/>
                  </a:lnTo>
                  <a:lnTo>
                    <a:pt x="198" y="1765"/>
                  </a:lnTo>
                  <a:lnTo>
                    <a:pt x="196" y="1775"/>
                  </a:lnTo>
                  <a:lnTo>
                    <a:pt x="194" y="1784"/>
                  </a:lnTo>
                  <a:lnTo>
                    <a:pt x="190" y="1792"/>
                  </a:lnTo>
                  <a:lnTo>
                    <a:pt x="185" y="1797"/>
                  </a:lnTo>
                  <a:lnTo>
                    <a:pt x="179" y="1803"/>
                  </a:lnTo>
                  <a:lnTo>
                    <a:pt x="171" y="1806"/>
                  </a:lnTo>
                  <a:lnTo>
                    <a:pt x="161" y="1808"/>
                  </a:lnTo>
                  <a:lnTo>
                    <a:pt x="151" y="1810"/>
                  </a:lnTo>
                  <a:lnTo>
                    <a:pt x="151" y="1810"/>
                  </a:lnTo>
                  <a:close/>
                  <a:moveTo>
                    <a:pt x="150" y="1673"/>
                  </a:moveTo>
                  <a:lnTo>
                    <a:pt x="78" y="1673"/>
                  </a:lnTo>
                  <a:lnTo>
                    <a:pt x="78" y="1608"/>
                  </a:lnTo>
                  <a:lnTo>
                    <a:pt x="148" y="1608"/>
                  </a:lnTo>
                  <a:lnTo>
                    <a:pt x="148" y="1608"/>
                  </a:lnTo>
                  <a:lnTo>
                    <a:pt x="157" y="1609"/>
                  </a:lnTo>
                  <a:lnTo>
                    <a:pt x="166" y="1610"/>
                  </a:lnTo>
                  <a:lnTo>
                    <a:pt x="172" y="1612"/>
                  </a:lnTo>
                  <a:lnTo>
                    <a:pt x="178" y="1615"/>
                  </a:lnTo>
                  <a:lnTo>
                    <a:pt x="182" y="1621"/>
                  </a:lnTo>
                  <a:lnTo>
                    <a:pt x="185" y="1626"/>
                  </a:lnTo>
                  <a:lnTo>
                    <a:pt x="187" y="1633"/>
                  </a:lnTo>
                  <a:lnTo>
                    <a:pt x="188" y="1641"/>
                  </a:lnTo>
                  <a:lnTo>
                    <a:pt x="188" y="1641"/>
                  </a:lnTo>
                  <a:lnTo>
                    <a:pt x="188" y="1646"/>
                  </a:lnTo>
                  <a:lnTo>
                    <a:pt x="187" y="1652"/>
                  </a:lnTo>
                  <a:lnTo>
                    <a:pt x="184" y="1657"/>
                  </a:lnTo>
                  <a:lnTo>
                    <a:pt x="181" y="1662"/>
                  </a:lnTo>
                  <a:lnTo>
                    <a:pt x="175" y="1666"/>
                  </a:lnTo>
                  <a:lnTo>
                    <a:pt x="169" y="1669"/>
                  </a:lnTo>
                  <a:lnTo>
                    <a:pt x="161" y="1672"/>
                  </a:lnTo>
                  <a:lnTo>
                    <a:pt x="150" y="1673"/>
                  </a:lnTo>
                  <a:lnTo>
                    <a:pt x="150" y="1673"/>
                  </a:lnTo>
                  <a:close/>
                  <a:moveTo>
                    <a:pt x="296" y="1764"/>
                  </a:moveTo>
                  <a:lnTo>
                    <a:pt x="296" y="1639"/>
                  </a:lnTo>
                  <a:lnTo>
                    <a:pt x="351" y="1639"/>
                  </a:lnTo>
                  <a:lnTo>
                    <a:pt x="351" y="1761"/>
                  </a:lnTo>
                  <a:lnTo>
                    <a:pt x="351" y="1761"/>
                  </a:lnTo>
                  <a:lnTo>
                    <a:pt x="351" y="1773"/>
                  </a:lnTo>
                  <a:lnTo>
                    <a:pt x="353" y="1785"/>
                  </a:lnTo>
                  <a:lnTo>
                    <a:pt x="356" y="1794"/>
                  </a:lnTo>
                  <a:lnTo>
                    <a:pt x="361" y="1802"/>
                  </a:lnTo>
                  <a:lnTo>
                    <a:pt x="366" y="1807"/>
                  </a:lnTo>
                  <a:lnTo>
                    <a:pt x="373" y="1812"/>
                  </a:lnTo>
                  <a:lnTo>
                    <a:pt x="382" y="1814"/>
                  </a:lnTo>
                  <a:lnTo>
                    <a:pt x="392" y="1815"/>
                  </a:lnTo>
                  <a:lnTo>
                    <a:pt x="392" y="1815"/>
                  </a:lnTo>
                  <a:lnTo>
                    <a:pt x="402" y="1814"/>
                  </a:lnTo>
                  <a:lnTo>
                    <a:pt x="409" y="1812"/>
                  </a:lnTo>
                  <a:lnTo>
                    <a:pt x="417" y="1807"/>
                  </a:lnTo>
                  <a:lnTo>
                    <a:pt x="423" y="1802"/>
                  </a:lnTo>
                  <a:lnTo>
                    <a:pt x="427" y="1794"/>
                  </a:lnTo>
                  <a:lnTo>
                    <a:pt x="430" y="1784"/>
                  </a:lnTo>
                  <a:lnTo>
                    <a:pt x="433" y="1773"/>
                  </a:lnTo>
                  <a:lnTo>
                    <a:pt x="433" y="1761"/>
                  </a:lnTo>
                  <a:lnTo>
                    <a:pt x="433" y="1639"/>
                  </a:lnTo>
                  <a:lnTo>
                    <a:pt x="488" y="1639"/>
                  </a:lnTo>
                  <a:lnTo>
                    <a:pt x="488" y="1860"/>
                  </a:lnTo>
                  <a:lnTo>
                    <a:pt x="433" y="1860"/>
                  </a:lnTo>
                  <a:lnTo>
                    <a:pt x="433" y="1843"/>
                  </a:lnTo>
                  <a:lnTo>
                    <a:pt x="433" y="1843"/>
                  </a:lnTo>
                  <a:lnTo>
                    <a:pt x="428" y="1848"/>
                  </a:lnTo>
                  <a:lnTo>
                    <a:pt x="422" y="1853"/>
                  </a:lnTo>
                  <a:lnTo>
                    <a:pt x="416" y="1857"/>
                  </a:lnTo>
                  <a:lnTo>
                    <a:pt x="409" y="1859"/>
                  </a:lnTo>
                  <a:lnTo>
                    <a:pt x="403" y="1862"/>
                  </a:lnTo>
                  <a:lnTo>
                    <a:pt x="395" y="1864"/>
                  </a:lnTo>
                  <a:lnTo>
                    <a:pt x="387" y="1865"/>
                  </a:lnTo>
                  <a:lnTo>
                    <a:pt x="380" y="1866"/>
                  </a:lnTo>
                  <a:lnTo>
                    <a:pt x="380" y="1866"/>
                  </a:lnTo>
                  <a:lnTo>
                    <a:pt x="366" y="1865"/>
                  </a:lnTo>
                  <a:lnTo>
                    <a:pt x="355" y="1862"/>
                  </a:lnTo>
                  <a:lnTo>
                    <a:pt x="345" y="1859"/>
                  </a:lnTo>
                  <a:lnTo>
                    <a:pt x="336" y="1855"/>
                  </a:lnTo>
                  <a:lnTo>
                    <a:pt x="328" y="1849"/>
                  </a:lnTo>
                  <a:lnTo>
                    <a:pt x="321" y="1844"/>
                  </a:lnTo>
                  <a:lnTo>
                    <a:pt x="316" y="1836"/>
                  </a:lnTo>
                  <a:lnTo>
                    <a:pt x="310" y="1828"/>
                  </a:lnTo>
                  <a:lnTo>
                    <a:pt x="307" y="1821"/>
                  </a:lnTo>
                  <a:lnTo>
                    <a:pt x="304" y="1813"/>
                  </a:lnTo>
                  <a:lnTo>
                    <a:pt x="299" y="1795"/>
                  </a:lnTo>
                  <a:lnTo>
                    <a:pt x="297" y="1779"/>
                  </a:lnTo>
                  <a:lnTo>
                    <a:pt x="296" y="1764"/>
                  </a:lnTo>
                  <a:lnTo>
                    <a:pt x="296" y="1764"/>
                  </a:lnTo>
                  <a:close/>
                  <a:moveTo>
                    <a:pt x="1135" y="1860"/>
                  </a:moveTo>
                  <a:lnTo>
                    <a:pt x="1079" y="1860"/>
                  </a:lnTo>
                  <a:lnTo>
                    <a:pt x="1079" y="1639"/>
                  </a:lnTo>
                  <a:lnTo>
                    <a:pt x="1135" y="1639"/>
                  </a:lnTo>
                  <a:lnTo>
                    <a:pt x="1135" y="1657"/>
                  </a:lnTo>
                  <a:lnTo>
                    <a:pt x="1135" y="1657"/>
                  </a:lnTo>
                  <a:lnTo>
                    <a:pt x="1140" y="1652"/>
                  </a:lnTo>
                  <a:lnTo>
                    <a:pt x="1146" y="1646"/>
                  </a:lnTo>
                  <a:lnTo>
                    <a:pt x="1152" y="1643"/>
                  </a:lnTo>
                  <a:lnTo>
                    <a:pt x="1159" y="1640"/>
                  </a:lnTo>
                  <a:lnTo>
                    <a:pt x="1167" y="1636"/>
                  </a:lnTo>
                  <a:lnTo>
                    <a:pt x="1173" y="1635"/>
                  </a:lnTo>
                  <a:lnTo>
                    <a:pt x="1182" y="1634"/>
                  </a:lnTo>
                  <a:lnTo>
                    <a:pt x="1190" y="1633"/>
                  </a:lnTo>
                  <a:lnTo>
                    <a:pt x="1190" y="1633"/>
                  </a:lnTo>
                  <a:lnTo>
                    <a:pt x="1200" y="1634"/>
                  </a:lnTo>
                  <a:lnTo>
                    <a:pt x="1208" y="1635"/>
                  </a:lnTo>
                  <a:lnTo>
                    <a:pt x="1217" y="1637"/>
                  </a:lnTo>
                  <a:lnTo>
                    <a:pt x="1225" y="1640"/>
                  </a:lnTo>
                  <a:lnTo>
                    <a:pt x="1233" y="1643"/>
                  </a:lnTo>
                  <a:lnTo>
                    <a:pt x="1239" y="1648"/>
                  </a:lnTo>
                  <a:lnTo>
                    <a:pt x="1245" y="1653"/>
                  </a:lnTo>
                  <a:lnTo>
                    <a:pt x="1250" y="1659"/>
                  </a:lnTo>
                  <a:lnTo>
                    <a:pt x="1256" y="1666"/>
                  </a:lnTo>
                  <a:lnTo>
                    <a:pt x="1259" y="1674"/>
                  </a:lnTo>
                  <a:lnTo>
                    <a:pt x="1264" y="1682"/>
                  </a:lnTo>
                  <a:lnTo>
                    <a:pt x="1266" y="1690"/>
                  </a:lnTo>
                  <a:lnTo>
                    <a:pt x="1268" y="1700"/>
                  </a:lnTo>
                  <a:lnTo>
                    <a:pt x="1270" y="1711"/>
                  </a:lnTo>
                  <a:lnTo>
                    <a:pt x="1271" y="1722"/>
                  </a:lnTo>
                  <a:lnTo>
                    <a:pt x="1271" y="1734"/>
                  </a:lnTo>
                  <a:lnTo>
                    <a:pt x="1271" y="1860"/>
                  </a:lnTo>
                  <a:lnTo>
                    <a:pt x="1216" y="1860"/>
                  </a:lnTo>
                  <a:lnTo>
                    <a:pt x="1216" y="1738"/>
                  </a:lnTo>
                  <a:lnTo>
                    <a:pt x="1216" y="1738"/>
                  </a:lnTo>
                  <a:lnTo>
                    <a:pt x="1216" y="1725"/>
                  </a:lnTo>
                  <a:lnTo>
                    <a:pt x="1214" y="1714"/>
                  </a:lnTo>
                  <a:lnTo>
                    <a:pt x="1211" y="1705"/>
                  </a:lnTo>
                  <a:lnTo>
                    <a:pt x="1206" y="1697"/>
                  </a:lnTo>
                  <a:lnTo>
                    <a:pt x="1201" y="1691"/>
                  </a:lnTo>
                  <a:lnTo>
                    <a:pt x="1194" y="1687"/>
                  </a:lnTo>
                  <a:lnTo>
                    <a:pt x="1186" y="1685"/>
                  </a:lnTo>
                  <a:lnTo>
                    <a:pt x="1176" y="1684"/>
                  </a:lnTo>
                  <a:lnTo>
                    <a:pt x="1176" y="1684"/>
                  </a:lnTo>
                  <a:lnTo>
                    <a:pt x="1167" y="1685"/>
                  </a:lnTo>
                  <a:lnTo>
                    <a:pt x="1158" y="1687"/>
                  </a:lnTo>
                  <a:lnTo>
                    <a:pt x="1151" y="1691"/>
                  </a:lnTo>
                  <a:lnTo>
                    <a:pt x="1146" y="1697"/>
                  </a:lnTo>
                  <a:lnTo>
                    <a:pt x="1140" y="1705"/>
                  </a:lnTo>
                  <a:lnTo>
                    <a:pt x="1137" y="1715"/>
                  </a:lnTo>
                  <a:lnTo>
                    <a:pt x="1135" y="1726"/>
                  </a:lnTo>
                  <a:lnTo>
                    <a:pt x="1135" y="1738"/>
                  </a:lnTo>
                  <a:lnTo>
                    <a:pt x="1135" y="1860"/>
                  </a:lnTo>
                  <a:close/>
                  <a:moveTo>
                    <a:pt x="593" y="1742"/>
                  </a:moveTo>
                  <a:lnTo>
                    <a:pt x="593" y="1860"/>
                  </a:lnTo>
                  <a:lnTo>
                    <a:pt x="537" y="1860"/>
                  </a:lnTo>
                  <a:lnTo>
                    <a:pt x="537" y="1639"/>
                  </a:lnTo>
                  <a:lnTo>
                    <a:pt x="593" y="1639"/>
                  </a:lnTo>
                  <a:lnTo>
                    <a:pt x="593" y="1742"/>
                  </a:lnTo>
                  <a:close/>
                  <a:moveTo>
                    <a:pt x="641" y="1573"/>
                  </a:moveTo>
                  <a:lnTo>
                    <a:pt x="696" y="1546"/>
                  </a:lnTo>
                  <a:lnTo>
                    <a:pt x="696" y="1747"/>
                  </a:lnTo>
                  <a:lnTo>
                    <a:pt x="696" y="1860"/>
                  </a:lnTo>
                  <a:lnTo>
                    <a:pt x="641" y="1860"/>
                  </a:lnTo>
                  <a:lnTo>
                    <a:pt x="641" y="1573"/>
                  </a:lnTo>
                  <a:close/>
                  <a:moveTo>
                    <a:pt x="871" y="1654"/>
                  </a:moveTo>
                  <a:lnTo>
                    <a:pt x="871" y="1654"/>
                  </a:lnTo>
                  <a:lnTo>
                    <a:pt x="866" y="1648"/>
                  </a:lnTo>
                  <a:lnTo>
                    <a:pt x="861" y="1645"/>
                  </a:lnTo>
                  <a:lnTo>
                    <a:pt x="854" y="1641"/>
                  </a:lnTo>
                  <a:lnTo>
                    <a:pt x="849" y="1639"/>
                  </a:lnTo>
                  <a:lnTo>
                    <a:pt x="842" y="1636"/>
                  </a:lnTo>
                  <a:lnTo>
                    <a:pt x="835" y="1634"/>
                  </a:lnTo>
                  <a:lnTo>
                    <a:pt x="822" y="1633"/>
                  </a:lnTo>
                  <a:lnTo>
                    <a:pt x="822" y="1633"/>
                  </a:lnTo>
                  <a:lnTo>
                    <a:pt x="812" y="1634"/>
                  </a:lnTo>
                  <a:lnTo>
                    <a:pt x="802" y="1635"/>
                  </a:lnTo>
                  <a:lnTo>
                    <a:pt x="794" y="1637"/>
                  </a:lnTo>
                  <a:lnTo>
                    <a:pt x="786" y="1641"/>
                  </a:lnTo>
                  <a:lnTo>
                    <a:pt x="778" y="1645"/>
                  </a:lnTo>
                  <a:lnTo>
                    <a:pt x="770" y="1651"/>
                  </a:lnTo>
                  <a:lnTo>
                    <a:pt x="764" y="1657"/>
                  </a:lnTo>
                  <a:lnTo>
                    <a:pt x="758" y="1664"/>
                  </a:lnTo>
                  <a:lnTo>
                    <a:pt x="753" y="1672"/>
                  </a:lnTo>
                  <a:lnTo>
                    <a:pt x="748" y="1680"/>
                  </a:lnTo>
                  <a:lnTo>
                    <a:pt x="744" y="1689"/>
                  </a:lnTo>
                  <a:lnTo>
                    <a:pt x="741" y="1699"/>
                  </a:lnTo>
                  <a:lnTo>
                    <a:pt x="738" y="1710"/>
                  </a:lnTo>
                  <a:lnTo>
                    <a:pt x="736" y="1722"/>
                  </a:lnTo>
                  <a:lnTo>
                    <a:pt x="735" y="1734"/>
                  </a:lnTo>
                  <a:lnTo>
                    <a:pt x="735" y="1747"/>
                  </a:lnTo>
                  <a:lnTo>
                    <a:pt x="735" y="1747"/>
                  </a:lnTo>
                  <a:lnTo>
                    <a:pt x="735" y="1761"/>
                  </a:lnTo>
                  <a:lnTo>
                    <a:pt x="736" y="1773"/>
                  </a:lnTo>
                  <a:lnTo>
                    <a:pt x="738" y="1785"/>
                  </a:lnTo>
                  <a:lnTo>
                    <a:pt x="741" y="1796"/>
                  </a:lnTo>
                  <a:lnTo>
                    <a:pt x="744" y="1807"/>
                  </a:lnTo>
                  <a:lnTo>
                    <a:pt x="747" y="1817"/>
                  </a:lnTo>
                  <a:lnTo>
                    <a:pt x="752" y="1826"/>
                  </a:lnTo>
                  <a:lnTo>
                    <a:pt x="757" y="1834"/>
                  </a:lnTo>
                  <a:lnTo>
                    <a:pt x="764" y="1841"/>
                  </a:lnTo>
                  <a:lnTo>
                    <a:pt x="769" y="1847"/>
                  </a:lnTo>
                  <a:lnTo>
                    <a:pt x="777" y="1853"/>
                  </a:lnTo>
                  <a:lnTo>
                    <a:pt x="785" y="1857"/>
                  </a:lnTo>
                  <a:lnTo>
                    <a:pt x="792" y="1860"/>
                  </a:lnTo>
                  <a:lnTo>
                    <a:pt x="801" y="1864"/>
                  </a:lnTo>
                  <a:lnTo>
                    <a:pt x="811" y="1865"/>
                  </a:lnTo>
                  <a:lnTo>
                    <a:pt x="821" y="1866"/>
                  </a:lnTo>
                  <a:lnTo>
                    <a:pt x="821" y="1866"/>
                  </a:lnTo>
                  <a:lnTo>
                    <a:pt x="828" y="1865"/>
                  </a:lnTo>
                  <a:lnTo>
                    <a:pt x="834" y="1864"/>
                  </a:lnTo>
                  <a:lnTo>
                    <a:pt x="841" y="1862"/>
                  </a:lnTo>
                  <a:lnTo>
                    <a:pt x="848" y="1860"/>
                  </a:lnTo>
                  <a:lnTo>
                    <a:pt x="853" y="1857"/>
                  </a:lnTo>
                  <a:lnTo>
                    <a:pt x="860" y="1854"/>
                  </a:lnTo>
                  <a:lnTo>
                    <a:pt x="865" y="1849"/>
                  </a:lnTo>
                  <a:lnTo>
                    <a:pt x="871" y="1844"/>
                  </a:lnTo>
                  <a:lnTo>
                    <a:pt x="871" y="1860"/>
                  </a:lnTo>
                  <a:lnTo>
                    <a:pt x="926" y="1860"/>
                  </a:lnTo>
                  <a:lnTo>
                    <a:pt x="926" y="1546"/>
                  </a:lnTo>
                  <a:lnTo>
                    <a:pt x="871" y="1573"/>
                  </a:lnTo>
                  <a:lnTo>
                    <a:pt x="871" y="1654"/>
                  </a:lnTo>
                  <a:close/>
                  <a:moveTo>
                    <a:pt x="832" y="1815"/>
                  </a:moveTo>
                  <a:lnTo>
                    <a:pt x="832" y="1815"/>
                  </a:lnTo>
                  <a:lnTo>
                    <a:pt x="826" y="1814"/>
                  </a:lnTo>
                  <a:lnTo>
                    <a:pt x="818" y="1812"/>
                  </a:lnTo>
                  <a:lnTo>
                    <a:pt x="811" y="1808"/>
                  </a:lnTo>
                  <a:lnTo>
                    <a:pt x="805" y="1802"/>
                  </a:lnTo>
                  <a:lnTo>
                    <a:pt x="799" y="1793"/>
                  </a:lnTo>
                  <a:lnTo>
                    <a:pt x="795" y="1781"/>
                  </a:lnTo>
                  <a:lnTo>
                    <a:pt x="791" y="1765"/>
                  </a:lnTo>
                  <a:lnTo>
                    <a:pt x="790" y="1746"/>
                  </a:lnTo>
                  <a:lnTo>
                    <a:pt x="790" y="1746"/>
                  </a:lnTo>
                  <a:lnTo>
                    <a:pt x="791" y="1728"/>
                  </a:lnTo>
                  <a:lnTo>
                    <a:pt x="795" y="1715"/>
                  </a:lnTo>
                  <a:lnTo>
                    <a:pt x="799" y="1704"/>
                  </a:lnTo>
                  <a:lnTo>
                    <a:pt x="805" y="1696"/>
                  </a:lnTo>
                  <a:lnTo>
                    <a:pt x="810" y="1689"/>
                  </a:lnTo>
                  <a:lnTo>
                    <a:pt x="818" y="1686"/>
                  </a:lnTo>
                  <a:lnTo>
                    <a:pt x="824" y="1684"/>
                  </a:lnTo>
                  <a:lnTo>
                    <a:pt x="832" y="1684"/>
                  </a:lnTo>
                  <a:lnTo>
                    <a:pt x="832" y="1684"/>
                  </a:lnTo>
                  <a:lnTo>
                    <a:pt x="839" y="1684"/>
                  </a:lnTo>
                  <a:lnTo>
                    <a:pt x="845" y="1686"/>
                  </a:lnTo>
                  <a:lnTo>
                    <a:pt x="852" y="1688"/>
                  </a:lnTo>
                  <a:lnTo>
                    <a:pt x="856" y="1691"/>
                  </a:lnTo>
                  <a:lnTo>
                    <a:pt x="861" y="1695"/>
                  </a:lnTo>
                  <a:lnTo>
                    <a:pt x="865" y="1698"/>
                  </a:lnTo>
                  <a:lnTo>
                    <a:pt x="871" y="1706"/>
                  </a:lnTo>
                  <a:lnTo>
                    <a:pt x="871" y="1793"/>
                  </a:lnTo>
                  <a:lnTo>
                    <a:pt x="871" y="1793"/>
                  </a:lnTo>
                  <a:lnTo>
                    <a:pt x="864" y="1801"/>
                  </a:lnTo>
                  <a:lnTo>
                    <a:pt x="856" y="1807"/>
                  </a:lnTo>
                  <a:lnTo>
                    <a:pt x="852" y="1811"/>
                  </a:lnTo>
                  <a:lnTo>
                    <a:pt x="845" y="1813"/>
                  </a:lnTo>
                  <a:lnTo>
                    <a:pt x="840" y="1814"/>
                  </a:lnTo>
                  <a:lnTo>
                    <a:pt x="832" y="1815"/>
                  </a:lnTo>
                  <a:lnTo>
                    <a:pt x="832" y="1815"/>
                  </a:lnTo>
                  <a:close/>
                  <a:moveTo>
                    <a:pt x="2069" y="1633"/>
                  </a:moveTo>
                  <a:lnTo>
                    <a:pt x="2069" y="1633"/>
                  </a:lnTo>
                  <a:lnTo>
                    <a:pt x="2064" y="1634"/>
                  </a:lnTo>
                  <a:lnTo>
                    <a:pt x="2057" y="1635"/>
                  </a:lnTo>
                  <a:lnTo>
                    <a:pt x="2044" y="1639"/>
                  </a:lnTo>
                  <a:lnTo>
                    <a:pt x="2032" y="1645"/>
                  </a:lnTo>
                  <a:lnTo>
                    <a:pt x="2021" y="1654"/>
                  </a:lnTo>
                  <a:lnTo>
                    <a:pt x="2021" y="1551"/>
                  </a:lnTo>
                  <a:lnTo>
                    <a:pt x="1966" y="1579"/>
                  </a:lnTo>
                  <a:lnTo>
                    <a:pt x="1966" y="1860"/>
                  </a:lnTo>
                  <a:lnTo>
                    <a:pt x="2021" y="1860"/>
                  </a:lnTo>
                  <a:lnTo>
                    <a:pt x="2021" y="1844"/>
                  </a:lnTo>
                  <a:lnTo>
                    <a:pt x="2021" y="1844"/>
                  </a:lnTo>
                  <a:lnTo>
                    <a:pt x="2025" y="1849"/>
                  </a:lnTo>
                  <a:lnTo>
                    <a:pt x="2032" y="1854"/>
                  </a:lnTo>
                  <a:lnTo>
                    <a:pt x="2037" y="1857"/>
                  </a:lnTo>
                  <a:lnTo>
                    <a:pt x="2044" y="1860"/>
                  </a:lnTo>
                  <a:lnTo>
                    <a:pt x="2049" y="1862"/>
                  </a:lnTo>
                  <a:lnTo>
                    <a:pt x="2057" y="1864"/>
                  </a:lnTo>
                  <a:lnTo>
                    <a:pt x="2064" y="1865"/>
                  </a:lnTo>
                  <a:lnTo>
                    <a:pt x="2070" y="1866"/>
                  </a:lnTo>
                  <a:lnTo>
                    <a:pt x="2070" y="1866"/>
                  </a:lnTo>
                  <a:lnTo>
                    <a:pt x="2080" y="1865"/>
                  </a:lnTo>
                  <a:lnTo>
                    <a:pt x="2090" y="1864"/>
                  </a:lnTo>
                  <a:lnTo>
                    <a:pt x="2099" y="1861"/>
                  </a:lnTo>
                  <a:lnTo>
                    <a:pt x="2108" y="1857"/>
                  </a:lnTo>
                  <a:lnTo>
                    <a:pt x="2116" y="1853"/>
                  </a:lnTo>
                  <a:lnTo>
                    <a:pt x="2122" y="1848"/>
                  </a:lnTo>
                  <a:lnTo>
                    <a:pt x="2129" y="1841"/>
                  </a:lnTo>
                  <a:lnTo>
                    <a:pt x="2134" y="1835"/>
                  </a:lnTo>
                  <a:lnTo>
                    <a:pt x="2140" y="1826"/>
                  </a:lnTo>
                  <a:lnTo>
                    <a:pt x="2144" y="1817"/>
                  </a:lnTo>
                  <a:lnTo>
                    <a:pt x="2148" y="1807"/>
                  </a:lnTo>
                  <a:lnTo>
                    <a:pt x="2151" y="1797"/>
                  </a:lnTo>
                  <a:lnTo>
                    <a:pt x="2154" y="1786"/>
                  </a:lnTo>
                  <a:lnTo>
                    <a:pt x="2155" y="1774"/>
                  </a:lnTo>
                  <a:lnTo>
                    <a:pt x="2157" y="1761"/>
                  </a:lnTo>
                  <a:lnTo>
                    <a:pt x="2158" y="1747"/>
                  </a:lnTo>
                  <a:lnTo>
                    <a:pt x="2158" y="1747"/>
                  </a:lnTo>
                  <a:lnTo>
                    <a:pt x="2157" y="1734"/>
                  </a:lnTo>
                  <a:lnTo>
                    <a:pt x="2155" y="1722"/>
                  </a:lnTo>
                  <a:lnTo>
                    <a:pt x="2153" y="1710"/>
                  </a:lnTo>
                  <a:lnTo>
                    <a:pt x="2151" y="1699"/>
                  </a:lnTo>
                  <a:lnTo>
                    <a:pt x="2148" y="1689"/>
                  </a:lnTo>
                  <a:lnTo>
                    <a:pt x="2143" y="1680"/>
                  </a:lnTo>
                  <a:lnTo>
                    <a:pt x="2139" y="1672"/>
                  </a:lnTo>
                  <a:lnTo>
                    <a:pt x="2133" y="1664"/>
                  </a:lnTo>
                  <a:lnTo>
                    <a:pt x="2128" y="1657"/>
                  </a:lnTo>
                  <a:lnTo>
                    <a:pt x="2121" y="1651"/>
                  </a:lnTo>
                  <a:lnTo>
                    <a:pt x="2113" y="1645"/>
                  </a:lnTo>
                  <a:lnTo>
                    <a:pt x="2106" y="1641"/>
                  </a:lnTo>
                  <a:lnTo>
                    <a:pt x="2098" y="1637"/>
                  </a:lnTo>
                  <a:lnTo>
                    <a:pt x="2089" y="1635"/>
                  </a:lnTo>
                  <a:lnTo>
                    <a:pt x="2079" y="1634"/>
                  </a:lnTo>
                  <a:lnTo>
                    <a:pt x="2069" y="1633"/>
                  </a:lnTo>
                  <a:lnTo>
                    <a:pt x="2069" y="1633"/>
                  </a:lnTo>
                  <a:close/>
                  <a:moveTo>
                    <a:pt x="2059" y="1684"/>
                  </a:moveTo>
                  <a:lnTo>
                    <a:pt x="2059" y="1684"/>
                  </a:lnTo>
                  <a:lnTo>
                    <a:pt x="2067" y="1685"/>
                  </a:lnTo>
                  <a:lnTo>
                    <a:pt x="2075" y="1687"/>
                  </a:lnTo>
                  <a:lnTo>
                    <a:pt x="2081" y="1691"/>
                  </a:lnTo>
                  <a:lnTo>
                    <a:pt x="2088" y="1698"/>
                  </a:lnTo>
                  <a:lnTo>
                    <a:pt x="2094" y="1706"/>
                  </a:lnTo>
                  <a:lnTo>
                    <a:pt x="2097" y="1717"/>
                  </a:lnTo>
                  <a:lnTo>
                    <a:pt x="2100" y="1730"/>
                  </a:lnTo>
                  <a:lnTo>
                    <a:pt x="2101" y="1746"/>
                  </a:lnTo>
                  <a:lnTo>
                    <a:pt x="2101" y="1746"/>
                  </a:lnTo>
                  <a:lnTo>
                    <a:pt x="2100" y="1762"/>
                  </a:lnTo>
                  <a:lnTo>
                    <a:pt x="2098" y="1776"/>
                  </a:lnTo>
                  <a:lnTo>
                    <a:pt x="2096" y="1787"/>
                  </a:lnTo>
                  <a:lnTo>
                    <a:pt x="2091" y="1797"/>
                  </a:lnTo>
                  <a:lnTo>
                    <a:pt x="2085" y="1805"/>
                  </a:lnTo>
                  <a:lnTo>
                    <a:pt x="2078" y="1811"/>
                  </a:lnTo>
                  <a:lnTo>
                    <a:pt x="2070" y="1814"/>
                  </a:lnTo>
                  <a:lnTo>
                    <a:pt x="2061" y="1815"/>
                  </a:lnTo>
                  <a:lnTo>
                    <a:pt x="2061" y="1815"/>
                  </a:lnTo>
                  <a:lnTo>
                    <a:pt x="2053" y="1814"/>
                  </a:lnTo>
                  <a:lnTo>
                    <a:pt x="2046" y="1813"/>
                  </a:lnTo>
                  <a:lnTo>
                    <a:pt x="2041" y="1810"/>
                  </a:lnTo>
                  <a:lnTo>
                    <a:pt x="2035" y="1807"/>
                  </a:lnTo>
                  <a:lnTo>
                    <a:pt x="2026" y="1800"/>
                  </a:lnTo>
                  <a:lnTo>
                    <a:pt x="2021" y="1794"/>
                  </a:lnTo>
                  <a:lnTo>
                    <a:pt x="2021" y="1706"/>
                  </a:lnTo>
                  <a:lnTo>
                    <a:pt x="2021" y="1706"/>
                  </a:lnTo>
                  <a:lnTo>
                    <a:pt x="2024" y="1701"/>
                  </a:lnTo>
                  <a:lnTo>
                    <a:pt x="2029" y="1697"/>
                  </a:lnTo>
                  <a:lnTo>
                    <a:pt x="2033" y="1693"/>
                  </a:lnTo>
                  <a:lnTo>
                    <a:pt x="2037" y="1689"/>
                  </a:lnTo>
                  <a:lnTo>
                    <a:pt x="2043" y="1687"/>
                  </a:lnTo>
                  <a:lnTo>
                    <a:pt x="2048" y="1685"/>
                  </a:lnTo>
                  <a:lnTo>
                    <a:pt x="2054" y="1684"/>
                  </a:lnTo>
                  <a:lnTo>
                    <a:pt x="2059" y="1684"/>
                  </a:lnTo>
                  <a:lnTo>
                    <a:pt x="2059" y="1684"/>
                  </a:lnTo>
                  <a:close/>
                  <a:moveTo>
                    <a:pt x="1445" y="1654"/>
                  </a:moveTo>
                  <a:lnTo>
                    <a:pt x="1445" y="1654"/>
                  </a:lnTo>
                  <a:lnTo>
                    <a:pt x="1440" y="1650"/>
                  </a:lnTo>
                  <a:lnTo>
                    <a:pt x="1435" y="1645"/>
                  </a:lnTo>
                  <a:lnTo>
                    <a:pt x="1428" y="1642"/>
                  </a:lnTo>
                  <a:lnTo>
                    <a:pt x="1423" y="1639"/>
                  </a:lnTo>
                  <a:lnTo>
                    <a:pt x="1416" y="1636"/>
                  </a:lnTo>
                  <a:lnTo>
                    <a:pt x="1409" y="1634"/>
                  </a:lnTo>
                  <a:lnTo>
                    <a:pt x="1403" y="1634"/>
                  </a:lnTo>
                  <a:lnTo>
                    <a:pt x="1396" y="1633"/>
                  </a:lnTo>
                  <a:lnTo>
                    <a:pt x="1396" y="1633"/>
                  </a:lnTo>
                  <a:lnTo>
                    <a:pt x="1386" y="1634"/>
                  </a:lnTo>
                  <a:lnTo>
                    <a:pt x="1376" y="1635"/>
                  </a:lnTo>
                  <a:lnTo>
                    <a:pt x="1367" y="1637"/>
                  </a:lnTo>
                  <a:lnTo>
                    <a:pt x="1360" y="1641"/>
                  </a:lnTo>
                  <a:lnTo>
                    <a:pt x="1352" y="1645"/>
                  </a:lnTo>
                  <a:lnTo>
                    <a:pt x="1344" y="1651"/>
                  </a:lnTo>
                  <a:lnTo>
                    <a:pt x="1338" y="1657"/>
                  </a:lnTo>
                  <a:lnTo>
                    <a:pt x="1332" y="1664"/>
                  </a:lnTo>
                  <a:lnTo>
                    <a:pt x="1327" y="1672"/>
                  </a:lnTo>
                  <a:lnTo>
                    <a:pt x="1322" y="1680"/>
                  </a:lnTo>
                  <a:lnTo>
                    <a:pt x="1318" y="1689"/>
                  </a:lnTo>
                  <a:lnTo>
                    <a:pt x="1314" y="1699"/>
                  </a:lnTo>
                  <a:lnTo>
                    <a:pt x="1312" y="1710"/>
                  </a:lnTo>
                  <a:lnTo>
                    <a:pt x="1310" y="1722"/>
                  </a:lnTo>
                  <a:lnTo>
                    <a:pt x="1309" y="1734"/>
                  </a:lnTo>
                  <a:lnTo>
                    <a:pt x="1309" y="1747"/>
                  </a:lnTo>
                  <a:lnTo>
                    <a:pt x="1309" y="1747"/>
                  </a:lnTo>
                  <a:lnTo>
                    <a:pt x="1309" y="1761"/>
                  </a:lnTo>
                  <a:lnTo>
                    <a:pt x="1310" y="1773"/>
                  </a:lnTo>
                  <a:lnTo>
                    <a:pt x="1312" y="1785"/>
                  </a:lnTo>
                  <a:lnTo>
                    <a:pt x="1314" y="1796"/>
                  </a:lnTo>
                  <a:lnTo>
                    <a:pt x="1318" y="1807"/>
                  </a:lnTo>
                  <a:lnTo>
                    <a:pt x="1321" y="1817"/>
                  </a:lnTo>
                  <a:lnTo>
                    <a:pt x="1327" y="1826"/>
                  </a:lnTo>
                  <a:lnTo>
                    <a:pt x="1331" y="1834"/>
                  </a:lnTo>
                  <a:lnTo>
                    <a:pt x="1338" y="1841"/>
                  </a:lnTo>
                  <a:lnTo>
                    <a:pt x="1343" y="1847"/>
                  </a:lnTo>
                  <a:lnTo>
                    <a:pt x="1351" y="1853"/>
                  </a:lnTo>
                  <a:lnTo>
                    <a:pt x="1359" y="1857"/>
                  </a:lnTo>
                  <a:lnTo>
                    <a:pt x="1366" y="1860"/>
                  </a:lnTo>
                  <a:lnTo>
                    <a:pt x="1375" y="1864"/>
                  </a:lnTo>
                  <a:lnTo>
                    <a:pt x="1385" y="1865"/>
                  </a:lnTo>
                  <a:lnTo>
                    <a:pt x="1395" y="1865"/>
                  </a:lnTo>
                  <a:lnTo>
                    <a:pt x="1395" y="1865"/>
                  </a:lnTo>
                  <a:lnTo>
                    <a:pt x="1402" y="1865"/>
                  </a:lnTo>
                  <a:lnTo>
                    <a:pt x="1408" y="1864"/>
                  </a:lnTo>
                  <a:lnTo>
                    <a:pt x="1415" y="1862"/>
                  </a:lnTo>
                  <a:lnTo>
                    <a:pt x="1421" y="1860"/>
                  </a:lnTo>
                  <a:lnTo>
                    <a:pt x="1428" y="1857"/>
                  </a:lnTo>
                  <a:lnTo>
                    <a:pt x="1434" y="1853"/>
                  </a:lnTo>
                  <a:lnTo>
                    <a:pt x="1439" y="1849"/>
                  </a:lnTo>
                  <a:lnTo>
                    <a:pt x="1445" y="1844"/>
                  </a:lnTo>
                  <a:lnTo>
                    <a:pt x="1445" y="1849"/>
                  </a:lnTo>
                  <a:lnTo>
                    <a:pt x="1445" y="1849"/>
                  </a:lnTo>
                  <a:lnTo>
                    <a:pt x="1445" y="1858"/>
                  </a:lnTo>
                  <a:lnTo>
                    <a:pt x="1444" y="1868"/>
                  </a:lnTo>
                  <a:lnTo>
                    <a:pt x="1441" y="1878"/>
                  </a:lnTo>
                  <a:lnTo>
                    <a:pt x="1439" y="1882"/>
                  </a:lnTo>
                  <a:lnTo>
                    <a:pt x="1436" y="1887"/>
                  </a:lnTo>
                  <a:lnTo>
                    <a:pt x="1433" y="1891"/>
                  </a:lnTo>
                  <a:lnTo>
                    <a:pt x="1428" y="1896"/>
                  </a:lnTo>
                  <a:lnTo>
                    <a:pt x="1421" y="1899"/>
                  </a:lnTo>
                  <a:lnTo>
                    <a:pt x="1415" y="1901"/>
                  </a:lnTo>
                  <a:lnTo>
                    <a:pt x="1407" y="1904"/>
                  </a:lnTo>
                  <a:lnTo>
                    <a:pt x="1397" y="1905"/>
                  </a:lnTo>
                  <a:lnTo>
                    <a:pt x="1386" y="1908"/>
                  </a:lnTo>
                  <a:lnTo>
                    <a:pt x="1374" y="1908"/>
                  </a:lnTo>
                  <a:lnTo>
                    <a:pt x="1372" y="1908"/>
                  </a:lnTo>
                  <a:lnTo>
                    <a:pt x="1391" y="1951"/>
                  </a:lnTo>
                  <a:lnTo>
                    <a:pt x="1392" y="1951"/>
                  </a:lnTo>
                  <a:lnTo>
                    <a:pt x="1392" y="1951"/>
                  </a:lnTo>
                  <a:lnTo>
                    <a:pt x="1405" y="1951"/>
                  </a:lnTo>
                  <a:lnTo>
                    <a:pt x="1417" y="1948"/>
                  </a:lnTo>
                  <a:lnTo>
                    <a:pt x="1429" y="1946"/>
                  </a:lnTo>
                  <a:lnTo>
                    <a:pt x="1439" y="1943"/>
                  </a:lnTo>
                  <a:lnTo>
                    <a:pt x="1449" y="1940"/>
                  </a:lnTo>
                  <a:lnTo>
                    <a:pt x="1458" y="1935"/>
                  </a:lnTo>
                  <a:lnTo>
                    <a:pt x="1466" y="1929"/>
                  </a:lnTo>
                  <a:lnTo>
                    <a:pt x="1473" y="1923"/>
                  </a:lnTo>
                  <a:lnTo>
                    <a:pt x="1480" y="1915"/>
                  </a:lnTo>
                  <a:lnTo>
                    <a:pt x="1484" y="1907"/>
                  </a:lnTo>
                  <a:lnTo>
                    <a:pt x="1490" y="1898"/>
                  </a:lnTo>
                  <a:lnTo>
                    <a:pt x="1493" y="1888"/>
                  </a:lnTo>
                  <a:lnTo>
                    <a:pt x="1497" y="1877"/>
                  </a:lnTo>
                  <a:lnTo>
                    <a:pt x="1499" y="1866"/>
                  </a:lnTo>
                  <a:lnTo>
                    <a:pt x="1500" y="1854"/>
                  </a:lnTo>
                  <a:lnTo>
                    <a:pt x="1500" y="1839"/>
                  </a:lnTo>
                  <a:lnTo>
                    <a:pt x="1500" y="1639"/>
                  </a:lnTo>
                  <a:lnTo>
                    <a:pt x="1445" y="1639"/>
                  </a:lnTo>
                  <a:lnTo>
                    <a:pt x="1445" y="1654"/>
                  </a:lnTo>
                  <a:close/>
                  <a:moveTo>
                    <a:pt x="1445" y="1706"/>
                  </a:moveTo>
                  <a:lnTo>
                    <a:pt x="1445" y="1793"/>
                  </a:lnTo>
                  <a:lnTo>
                    <a:pt x="1445" y="1793"/>
                  </a:lnTo>
                  <a:lnTo>
                    <a:pt x="1438" y="1801"/>
                  </a:lnTo>
                  <a:lnTo>
                    <a:pt x="1429" y="1808"/>
                  </a:lnTo>
                  <a:lnTo>
                    <a:pt x="1425" y="1811"/>
                  </a:lnTo>
                  <a:lnTo>
                    <a:pt x="1419" y="1813"/>
                  </a:lnTo>
                  <a:lnTo>
                    <a:pt x="1413" y="1814"/>
                  </a:lnTo>
                  <a:lnTo>
                    <a:pt x="1406" y="1815"/>
                  </a:lnTo>
                  <a:lnTo>
                    <a:pt x="1406" y="1815"/>
                  </a:lnTo>
                  <a:lnTo>
                    <a:pt x="1398" y="1814"/>
                  </a:lnTo>
                  <a:lnTo>
                    <a:pt x="1392" y="1812"/>
                  </a:lnTo>
                  <a:lnTo>
                    <a:pt x="1384" y="1807"/>
                  </a:lnTo>
                  <a:lnTo>
                    <a:pt x="1378" y="1802"/>
                  </a:lnTo>
                  <a:lnTo>
                    <a:pt x="1373" y="1793"/>
                  </a:lnTo>
                  <a:lnTo>
                    <a:pt x="1369" y="1781"/>
                  </a:lnTo>
                  <a:lnTo>
                    <a:pt x="1365" y="1765"/>
                  </a:lnTo>
                  <a:lnTo>
                    <a:pt x="1364" y="1746"/>
                  </a:lnTo>
                  <a:lnTo>
                    <a:pt x="1364" y="1746"/>
                  </a:lnTo>
                  <a:lnTo>
                    <a:pt x="1365" y="1728"/>
                  </a:lnTo>
                  <a:lnTo>
                    <a:pt x="1369" y="1715"/>
                  </a:lnTo>
                  <a:lnTo>
                    <a:pt x="1373" y="1704"/>
                  </a:lnTo>
                  <a:lnTo>
                    <a:pt x="1378" y="1696"/>
                  </a:lnTo>
                  <a:lnTo>
                    <a:pt x="1384" y="1689"/>
                  </a:lnTo>
                  <a:lnTo>
                    <a:pt x="1392" y="1686"/>
                  </a:lnTo>
                  <a:lnTo>
                    <a:pt x="1398" y="1684"/>
                  </a:lnTo>
                  <a:lnTo>
                    <a:pt x="1406" y="1684"/>
                  </a:lnTo>
                  <a:lnTo>
                    <a:pt x="1406" y="1684"/>
                  </a:lnTo>
                  <a:lnTo>
                    <a:pt x="1413" y="1684"/>
                  </a:lnTo>
                  <a:lnTo>
                    <a:pt x="1419" y="1686"/>
                  </a:lnTo>
                  <a:lnTo>
                    <a:pt x="1426" y="1688"/>
                  </a:lnTo>
                  <a:lnTo>
                    <a:pt x="1430" y="1690"/>
                  </a:lnTo>
                  <a:lnTo>
                    <a:pt x="1435" y="1695"/>
                  </a:lnTo>
                  <a:lnTo>
                    <a:pt x="1439" y="1698"/>
                  </a:lnTo>
                  <a:lnTo>
                    <a:pt x="1445" y="1706"/>
                  </a:lnTo>
                  <a:lnTo>
                    <a:pt x="1445" y="1706"/>
                  </a:lnTo>
                  <a:close/>
                  <a:moveTo>
                    <a:pt x="1671" y="1693"/>
                  </a:moveTo>
                  <a:lnTo>
                    <a:pt x="1671" y="1693"/>
                  </a:lnTo>
                  <a:lnTo>
                    <a:pt x="1684" y="1686"/>
                  </a:lnTo>
                  <a:lnTo>
                    <a:pt x="1697" y="1682"/>
                  </a:lnTo>
                  <a:lnTo>
                    <a:pt x="1712" y="1678"/>
                  </a:lnTo>
                  <a:lnTo>
                    <a:pt x="1727" y="1677"/>
                  </a:lnTo>
                  <a:lnTo>
                    <a:pt x="1727" y="1677"/>
                  </a:lnTo>
                  <a:lnTo>
                    <a:pt x="1737" y="1678"/>
                  </a:lnTo>
                  <a:lnTo>
                    <a:pt x="1745" y="1679"/>
                  </a:lnTo>
                  <a:lnTo>
                    <a:pt x="1751" y="1682"/>
                  </a:lnTo>
                  <a:lnTo>
                    <a:pt x="1757" y="1686"/>
                  </a:lnTo>
                  <a:lnTo>
                    <a:pt x="1761" y="1690"/>
                  </a:lnTo>
                  <a:lnTo>
                    <a:pt x="1765" y="1696"/>
                  </a:lnTo>
                  <a:lnTo>
                    <a:pt x="1767" y="1701"/>
                  </a:lnTo>
                  <a:lnTo>
                    <a:pt x="1767" y="1709"/>
                  </a:lnTo>
                  <a:lnTo>
                    <a:pt x="1767" y="1725"/>
                  </a:lnTo>
                  <a:lnTo>
                    <a:pt x="1767" y="1725"/>
                  </a:lnTo>
                  <a:lnTo>
                    <a:pt x="1757" y="1720"/>
                  </a:lnTo>
                  <a:lnTo>
                    <a:pt x="1745" y="1717"/>
                  </a:lnTo>
                  <a:lnTo>
                    <a:pt x="1733" y="1715"/>
                  </a:lnTo>
                  <a:lnTo>
                    <a:pt x="1719" y="1714"/>
                  </a:lnTo>
                  <a:lnTo>
                    <a:pt x="1719" y="1714"/>
                  </a:lnTo>
                  <a:lnTo>
                    <a:pt x="1704" y="1715"/>
                  </a:lnTo>
                  <a:lnTo>
                    <a:pt x="1689" y="1718"/>
                  </a:lnTo>
                  <a:lnTo>
                    <a:pt x="1674" y="1722"/>
                  </a:lnTo>
                  <a:lnTo>
                    <a:pt x="1667" y="1726"/>
                  </a:lnTo>
                  <a:lnTo>
                    <a:pt x="1660" y="1730"/>
                  </a:lnTo>
                  <a:lnTo>
                    <a:pt x="1654" y="1734"/>
                  </a:lnTo>
                  <a:lnTo>
                    <a:pt x="1649" y="1740"/>
                  </a:lnTo>
                  <a:lnTo>
                    <a:pt x="1643" y="1746"/>
                  </a:lnTo>
                  <a:lnTo>
                    <a:pt x="1639" y="1752"/>
                  </a:lnTo>
                  <a:lnTo>
                    <a:pt x="1636" y="1760"/>
                  </a:lnTo>
                  <a:lnTo>
                    <a:pt x="1633" y="1769"/>
                  </a:lnTo>
                  <a:lnTo>
                    <a:pt x="1632" y="1778"/>
                  </a:lnTo>
                  <a:lnTo>
                    <a:pt x="1631" y="1786"/>
                  </a:lnTo>
                  <a:lnTo>
                    <a:pt x="1631" y="1786"/>
                  </a:lnTo>
                  <a:lnTo>
                    <a:pt x="1632" y="1797"/>
                  </a:lnTo>
                  <a:lnTo>
                    <a:pt x="1633" y="1807"/>
                  </a:lnTo>
                  <a:lnTo>
                    <a:pt x="1636" y="1815"/>
                  </a:lnTo>
                  <a:lnTo>
                    <a:pt x="1639" y="1824"/>
                  </a:lnTo>
                  <a:lnTo>
                    <a:pt x="1642" y="1830"/>
                  </a:lnTo>
                  <a:lnTo>
                    <a:pt x="1648" y="1837"/>
                  </a:lnTo>
                  <a:lnTo>
                    <a:pt x="1652" y="1843"/>
                  </a:lnTo>
                  <a:lnTo>
                    <a:pt x="1659" y="1848"/>
                  </a:lnTo>
                  <a:lnTo>
                    <a:pt x="1664" y="1853"/>
                  </a:lnTo>
                  <a:lnTo>
                    <a:pt x="1671" y="1856"/>
                  </a:lnTo>
                  <a:lnTo>
                    <a:pt x="1685" y="1861"/>
                  </a:lnTo>
                  <a:lnTo>
                    <a:pt x="1700" y="1865"/>
                  </a:lnTo>
                  <a:lnTo>
                    <a:pt x="1714" y="1866"/>
                  </a:lnTo>
                  <a:lnTo>
                    <a:pt x="1714" y="1866"/>
                  </a:lnTo>
                  <a:lnTo>
                    <a:pt x="1726" y="1864"/>
                  </a:lnTo>
                  <a:lnTo>
                    <a:pt x="1734" y="1862"/>
                  </a:lnTo>
                  <a:lnTo>
                    <a:pt x="1740" y="1860"/>
                  </a:lnTo>
                  <a:lnTo>
                    <a:pt x="1748" y="1857"/>
                  </a:lnTo>
                  <a:lnTo>
                    <a:pt x="1755" y="1853"/>
                  </a:lnTo>
                  <a:lnTo>
                    <a:pt x="1761" y="1848"/>
                  </a:lnTo>
                  <a:lnTo>
                    <a:pt x="1767" y="1843"/>
                  </a:lnTo>
                  <a:lnTo>
                    <a:pt x="1767" y="1860"/>
                  </a:lnTo>
                  <a:lnTo>
                    <a:pt x="1822" y="1860"/>
                  </a:lnTo>
                  <a:lnTo>
                    <a:pt x="1822" y="1710"/>
                  </a:lnTo>
                  <a:lnTo>
                    <a:pt x="1822" y="1710"/>
                  </a:lnTo>
                  <a:lnTo>
                    <a:pt x="1822" y="1701"/>
                  </a:lnTo>
                  <a:lnTo>
                    <a:pt x="1821" y="1694"/>
                  </a:lnTo>
                  <a:lnTo>
                    <a:pt x="1819" y="1686"/>
                  </a:lnTo>
                  <a:lnTo>
                    <a:pt x="1817" y="1678"/>
                  </a:lnTo>
                  <a:lnTo>
                    <a:pt x="1812" y="1672"/>
                  </a:lnTo>
                  <a:lnTo>
                    <a:pt x="1809" y="1665"/>
                  </a:lnTo>
                  <a:lnTo>
                    <a:pt x="1803" y="1659"/>
                  </a:lnTo>
                  <a:lnTo>
                    <a:pt x="1798" y="1654"/>
                  </a:lnTo>
                  <a:lnTo>
                    <a:pt x="1792" y="1650"/>
                  </a:lnTo>
                  <a:lnTo>
                    <a:pt x="1786" y="1645"/>
                  </a:lnTo>
                  <a:lnTo>
                    <a:pt x="1778" y="1642"/>
                  </a:lnTo>
                  <a:lnTo>
                    <a:pt x="1770" y="1639"/>
                  </a:lnTo>
                  <a:lnTo>
                    <a:pt x="1761" y="1636"/>
                  </a:lnTo>
                  <a:lnTo>
                    <a:pt x="1753" y="1635"/>
                  </a:lnTo>
                  <a:lnTo>
                    <a:pt x="1743" y="1634"/>
                  </a:lnTo>
                  <a:lnTo>
                    <a:pt x="1733" y="1633"/>
                  </a:lnTo>
                  <a:lnTo>
                    <a:pt x="1733" y="1633"/>
                  </a:lnTo>
                  <a:lnTo>
                    <a:pt x="1721" y="1634"/>
                  </a:lnTo>
                  <a:lnTo>
                    <a:pt x="1711" y="1634"/>
                  </a:lnTo>
                  <a:lnTo>
                    <a:pt x="1700" y="1636"/>
                  </a:lnTo>
                  <a:lnTo>
                    <a:pt x="1689" y="1639"/>
                  </a:lnTo>
                  <a:lnTo>
                    <a:pt x="1679" y="1642"/>
                  </a:lnTo>
                  <a:lnTo>
                    <a:pt x="1669" y="1645"/>
                  </a:lnTo>
                  <a:lnTo>
                    <a:pt x="1659" y="1650"/>
                  </a:lnTo>
                  <a:lnTo>
                    <a:pt x="1649" y="1655"/>
                  </a:lnTo>
                  <a:lnTo>
                    <a:pt x="1671" y="1693"/>
                  </a:lnTo>
                  <a:close/>
                  <a:moveTo>
                    <a:pt x="1686" y="1786"/>
                  </a:moveTo>
                  <a:lnTo>
                    <a:pt x="1686" y="1786"/>
                  </a:lnTo>
                  <a:lnTo>
                    <a:pt x="1686" y="1780"/>
                  </a:lnTo>
                  <a:lnTo>
                    <a:pt x="1689" y="1773"/>
                  </a:lnTo>
                  <a:lnTo>
                    <a:pt x="1692" y="1768"/>
                  </a:lnTo>
                  <a:lnTo>
                    <a:pt x="1696" y="1763"/>
                  </a:lnTo>
                  <a:lnTo>
                    <a:pt x="1702" y="1760"/>
                  </a:lnTo>
                  <a:lnTo>
                    <a:pt x="1708" y="1758"/>
                  </a:lnTo>
                  <a:lnTo>
                    <a:pt x="1716" y="1755"/>
                  </a:lnTo>
                  <a:lnTo>
                    <a:pt x="1724" y="1755"/>
                  </a:lnTo>
                  <a:lnTo>
                    <a:pt x="1724" y="1755"/>
                  </a:lnTo>
                  <a:lnTo>
                    <a:pt x="1736" y="1755"/>
                  </a:lnTo>
                  <a:lnTo>
                    <a:pt x="1747" y="1758"/>
                  </a:lnTo>
                  <a:lnTo>
                    <a:pt x="1757" y="1761"/>
                  </a:lnTo>
                  <a:lnTo>
                    <a:pt x="1767" y="1766"/>
                  </a:lnTo>
                  <a:lnTo>
                    <a:pt x="1767" y="1796"/>
                  </a:lnTo>
                  <a:lnTo>
                    <a:pt x="1767" y="1796"/>
                  </a:lnTo>
                  <a:lnTo>
                    <a:pt x="1765" y="1801"/>
                  </a:lnTo>
                  <a:lnTo>
                    <a:pt x="1760" y="1805"/>
                  </a:lnTo>
                  <a:lnTo>
                    <a:pt x="1756" y="1810"/>
                  </a:lnTo>
                  <a:lnTo>
                    <a:pt x="1750" y="1813"/>
                  </a:lnTo>
                  <a:lnTo>
                    <a:pt x="1745" y="1816"/>
                  </a:lnTo>
                  <a:lnTo>
                    <a:pt x="1738" y="1818"/>
                  </a:lnTo>
                  <a:lnTo>
                    <a:pt x="1732" y="1819"/>
                  </a:lnTo>
                  <a:lnTo>
                    <a:pt x="1724" y="1821"/>
                  </a:lnTo>
                  <a:lnTo>
                    <a:pt x="1724" y="1821"/>
                  </a:lnTo>
                  <a:lnTo>
                    <a:pt x="1716" y="1819"/>
                  </a:lnTo>
                  <a:lnTo>
                    <a:pt x="1708" y="1817"/>
                  </a:lnTo>
                  <a:lnTo>
                    <a:pt x="1702" y="1815"/>
                  </a:lnTo>
                  <a:lnTo>
                    <a:pt x="1696" y="1811"/>
                  </a:lnTo>
                  <a:lnTo>
                    <a:pt x="1692" y="1806"/>
                  </a:lnTo>
                  <a:lnTo>
                    <a:pt x="1689" y="1801"/>
                  </a:lnTo>
                  <a:lnTo>
                    <a:pt x="1687" y="1794"/>
                  </a:lnTo>
                  <a:lnTo>
                    <a:pt x="1686" y="1786"/>
                  </a:lnTo>
                  <a:lnTo>
                    <a:pt x="1686" y="1786"/>
                  </a:lnTo>
                  <a:close/>
                  <a:moveTo>
                    <a:pt x="2333" y="1796"/>
                  </a:moveTo>
                  <a:lnTo>
                    <a:pt x="2333" y="1796"/>
                  </a:lnTo>
                  <a:lnTo>
                    <a:pt x="2325" y="1803"/>
                  </a:lnTo>
                  <a:lnTo>
                    <a:pt x="2315" y="1808"/>
                  </a:lnTo>
                  <a:lnTo>
                    <a:pt x="2310" y="1811"/>
                  </a:lnTo>
                  <a:lnTo>
                    <a:pt x="2303" y="1813"/>
                  </a:lnTo>
                  <a:lnTo>
                    <a:pt x="2297" y="1814"/>
                  </a:lnTo>
                  <a:lnTo>
                    <a:pt x="2290" y="1815"/>
                  </a:lnTo>
                  <a:lnTo>
                    <a:pt x="2290" y="1815"/>
                  </a:lnTo>
                  <a:lnTo>
                    <a:pt x="2285" y="1814"/>
                  </a:lnTo>
                  <a:lnTo>
                    <a:pt x="2278" y="1814"/>
                  </a:lnTo>
                  <a:lnTo>
                    <a:pt x="2270" y="1812"/>
                  </a:lnTo>
                  <a:lnTo>
                    <a:pt x="2261" y="1807"/>
                  </a:lnTo>
                  <a:lnTo>
                    <a:pt x="2254" y="1802"/>
                  </a:lnTo>
                  <a:lnTo>
                    <a:pt x="2250" y="1797"/>
                  </a:lnTo>
                  <a:lnTo>
                    <a:pt x="2247" y="1793"/>
                  </a:lnTo>
                  <a:lnTo>
                    <a:pt x="2245" y="1787"/>
                  </a:lnTo>
                  <a:lnTo>
                    <a:pt x="2243" y="1781"/>
                  </a:lnTo>
                  <a:lnTo>
                    <a:pt x="2242" y="1774"/>
                  </a:lnTo>
                  <a:lnTo>
                    <a:pt x="2240" y="1766"/>
                  </a:lnTo>
                  <a:lnTo>
                    <a:pt x="2376" y="1766"/>
                  </a:lnTo>
                  <a:lnTo>
                    <a:pt x="2376" y="1766"/>
                  </a:lnTo>
                  <a:lnTo>
                    <a:pt x="2377" y="1750"/>
                  </a:lnTo>
                  <a:lnTo>
                    <a:pt x="2377" y="1750"/>
                  </a:lnTo>
                  <a:lnTo>
                    <a:pt x="2377" y="1737"/>
                  </a:lnTo>
                  <a:lnTo>
                    <a:pt x="2375" y="1725"/>
                  </a:lnTo>
                  <a:lnTo>
                    <a:pt x="2374" y="1712"/>
                  </a:lnTo>
                  <a:lnTo>
                    <a:pt x="2371" y="1701"/>
                  </a:lnTo>
                  <a:lnTo>
                    <a:pt x="2367" y="1691"/>
                  </a:lnTo>
                  <a:lnTo>
                    <a:pt x="2363" y="1682"/>
                  </a:lnTo>
                  <a:lnTo>
                    <a:pt x="2357" y="1673"/>
                  </a:lnTo>
                  <a:lnTo>
                    <a:pt x="2352" y="1665"/>
                  </a:lnTo>
                  <a:lnTo>
                    <a:pt x="2345" y="1657"/>
                  </a:lnTo>
                  <a:lnTo>
                    <a:pt x="2339" y="1652"/>
                  </a:lnTo>
                  <a:lnTo>
                    <a:pt x="2331" y="1646"/>
                  </a:lnTo>
                  <a:lnTo>
                    <a:pt x="2322" y="1642"/>
                  </a:lnTo>
                  <a:lnTo>
                    <a:pt x="2313" y="1639"/>
                  </a:lnTo>
                  <a:lnTo>
                    <a:pt x="2304" y="1635"/>
                  </a:lnTo>
                  <a:lnTo>
                    <a:pt x="2294" y="1634"/>
                  </a:lnTo>
                  <a:lnTo>
                    <a:pt x="2283" y="1633"/>
                  </a:lnTo>
                  <a:lnTo>
                    <a:pt x="2283" y="1633"/>
                  </a:lnTo>
                  <a:lnTo>
                    <a:pt x="2274" y="1634"/>
                  </a:lnTo>
                  <a:lnTo>
                    <a:pt x="2264" y="1635"/>
                  </a:lnTo>
                  <a:lnTo>
                    <a:pt x="2254" y="1639"/>
                  </a:lnTo>
                  <a:lnTo>
                    <a:pt x="2244" y="1642"/>
                  </a:lnTo>
                  <a:lnTo>
                    <a:pt x="2235" y="1646"/>
                  </a:lnTo>
                  <a:lnTo>
                    <a:pt x="2227" y="1653"/>
                  </a:lnTo>
                  <a:lnTo>
                    <a:pt x="2219" y="1658"/>
                  </a:lnTo>
                  <a:lnTo>
                    <a:pt x="2213" y="1666"/>
                  </a:lnTo>
                  <a:lnTo>
                    <a:pt x="2206" y="1674"/>
                  </a:lnTo>
                  <a:lnTo>
                    <a:pt x="2201" y="1683"/>
                  </a:lnTo>
                  <a:lnTo>
                    <a:pt x="2196" y="1693"/>
                  </a:lnTo>
                  <a:lnTo>
                    <a:pt x="2192" y="1703"/>
                  </a:lnTo>
                  <a:lnTo>
                    <a:pt x="2189" y="1714"/>
                  </a:lnTo>
                  <a:lnTo>
                    <a:pt x="2186" y="1726"/>
                  </a:lnTo>
                  <a:lnTo>
                    <a:pt x="2185" y="1737"/>
                  </a:lnTo>
                  <a:lnTo>
                    <a:pt x="2184" y="1750"/>
                  </a:lnTo>
                  <a:lnTo>
                    <a:pt x="2184" y="1750"/>
                  </a:lnTo>
                  <a:lnTo>
                    <a:pt x="2185" y="1762"/>
                  </a:lnTo>
                  <a:lnTo>
                    <a:pt x="2186" y="1774"/>
                  </a:lnTo>
                  <a:lnTo>
                    <a:pt x="2189" y="1786"/>
                  </a:lnTo>
                  <a:lnTo>
                    <a:pt x="2192" y="1797"/>
                  </a:lnTo>
                  <a:lnTo>
                    <a:pt x="2196" y="1807"/>
                  </a:lnTo>
                  <a:lnTo>
                    <a:pt x="2201" y="1817"/>
                  </a:lnTo>
                  <a:lnTo>
                    <a:pt x="2206" y="1826"/>
                  </a:lnTo>
                  <a:lnTo>
                    <a:pt x="2213" y="1834"/>
                  </a:lnTo>
                  <a:lnTo>
                    <a:pt x="2221" y="1840"/>
                  </a:lnTo>
                  <a:lnTo>
                    <a:pt x="2228" y="1847"/>
                  </a:lnTo>
                  <a:lnTo>
                    <a:pt x="2237" y="1853"/>
                  </a:lnTo>
                  <a:lnTo>
                    <a:pt x="2246" y="1857"/>
                  </a:lnTo>
                  <a:lnTo>
                    <a:pt x="2256" y="1860"/>
                  </a:lnTo>
                  <a:lnTo>
                    <a:pt x="2267" y="1864"/>
                  </a:lnTo>
                  <a:lnTo>
                    <a:pt x="2278" y="1865"/>
                  </a:lnTo>
                  <a:lnTo>
                    <a:pt x="2290" y="1866"/>
                  </a:lnTo>
                  <a:lnTo>
                    <a:pt x="2290" y="1866"/>
                  </a:lnTo>
                  <a:lnTo>
                    <a:pt x="2301" y="1865"/>
                  </a:lnTo>
                  <a:lnTo>
                    <a:pt x="2311" y="1864"/>
                  </a:lnTo>
                  <a:lnTo>
                    <a:pt x="2322" y="1860"/>
                  </a:lnTo>
                  <a:lnTo>
                    <a:pt x="2332" y="1857"/>
                  </a:lnTo>
                  <a:lnTo>
                    <a:pt x="2342" y="1851"/>
                  </a:lnTo>
                  <a:lnTo>
                    <a:pt x="2351" y="1846"/>
                  </a:lnTo>
                  <a:lnTo>
                    <a:pt x="2360" y="1838"/>
                  </a:lnTo>
                  <a:lnTo>
                    <a:pt x="2368" y="1830"/>
                  </a:lnTo>
                  <a:lnTo>
                    <a:pt x="2333" y="1796"/>
                  </a:lnTo>
                  <a:close/>
                  <a:moveTo>
                    <a:pt x="2242" y="1726"/>
                  </a:moveTo>
                  <a:lnTo>
                    <a:pt x="2242" y="1726"/>
                  </a:lnTo>
                  <a:lnTo>
                    <a:pt x="2243" y="1716"/>
                  </a:lnTo>
                  <a:lnTo>
                    <a:pt x="2245" y="1707"/>
                  </a:lnTo>
                  <a:lnTo>
                    <a:pt x="2248" y="1699"/>
                  </a:lnTo>
                  <a:lnTo>
                    <a:pt x="2254" y="1693"/>
                  </a:lnTo>
                  <a:lnTo>
                    <a:pt x="2259" y="1687"/>
                  </a:lnTo>
                  <a:lnTo>
                    <a:pt x="2266" y="1684"/>
                  </a:lnTo>
                  <a:lnTo>
                    <a:pt x="2274" y="1680"/>
                  </a:lnTo>
                  <a:lnTo>
                    <a:pt x="2282" y="1680"/>
                  </a:lnTo>
                  <a:lnTo>
                    <a:pt x="2282" y="1680"/>
                  </a:lnTo>
                  <a:lnTo>
                    <a:pt x="2292" y="1682"/>
                  </a:lnTo>
                  <a:lnTo>
                    <a:pt x="2301" y="1684"/>
                  </a:lnTo>
                  <a:lnTo>
                    <a:pt x="2308" y="1688"/>
                  </a:lnTo>
                  <a:lnTo>
                    <a:pt x="2313" y="1695"/>
                  </a:lnTo>
                  <a:lnTo>
                    <a:pt x="2318" y="1701"/>
                  </a:lnTo>
                  <a:lnTo>
                    <a:pt x="2321" y="1709"/>
                  </a:lnTo>
                  <a:lnTo>
                    <a:pt x="2323" y="1718"/>
                  </a:lnTo>
                  <a:lnTo>
                    <a:pt x="2324" y="1726"/>
                  </a:lnTo>
                  <a:lnTo>
                    <a:pt x="2242" y="1726"/>
                  </a:lnTo>
                  <a:close/>
                  <a:moveTo>
                    <a:pt x="2864" y="1796"/>
                  </a:moveTo>
                  <a:lnTo>
                    <a:pt x="2864" y="1796"/>
                  </a:lnTo>
                  <a:lnTo>
                    <a:pt x="2855" y="1803"/>
                  </a:lnTo>
                  <a:lnTo>
                    <a:pt x="2846" y="1808"/>
                  </a:lnTo>
                  <a:lnTo>
                    <a:pt x="2840" y="1811"/>
                  </a:lnTo>
                  <a:lnTo>
                    <a:pt x="2834" y="1813"/>
                  </a:lnTo>
                  <a:lnTo>
                    <a:pt x="2828" y="1814"/>
                  </a:lnTo>
                  <a:lnTo>
                    <a:pt x="2820" y="1815"/>
                  </a:lnTo>
                  <a:lnTo>
                    <a:pt x="2820" y="1815"/>
                  </a:lnTo>
                  <a:lnTo>
                    <a:pt x="2814" y="1814"/>
                  </a:lnTo>
                  <a:lnTo>
                    <a:pt x="2808" y="1814"/>
                  </a:lnTo>
                  <a:lnTo>
                    <a:pt x="2800" y="1812"/>
                  </a:lnTo>
                  <a:lnTo>
                    <a:pt x="2792" y="1807"/>
                  </a:lnTo>
                  <a:lnTo>
                    <a:pt x="2784" y="1802"/>
                  </a:lnTo>
                  <a:lnTo>
                    <a:pt x="2781" y="1797"/>
                  </a:lnTo>
                  <a:lnTo>
                    <a:pt x="2778" y="1793"/>
                  </a:lnTo>
                  <a:lnTo>
                    <a:pt x="2776" y="1787"/>
                  </a:lnTo>
                  <a:lnTo>
                    <a:pt x="2773" y="1781"/>
                  </a:lnTo>
                  <a:lnTo>
                    <a:pt x="2771" y="1774"/>
                  </a:lnTo>
                  <a:lnTo>
                    <a:pt x="2770" y="1766"/>
                  </a:lnTo>
                  <a:lnTo>
                    <a:pt x="2907" y="1766"/>
                  </a:lnTo>
                  <a:lnTo>
                    <a:pt x="2907" y="1766"/>
                  </a:lnTo>
                  <a:lnTo>
                    <a:pt x="2908" y="1750"/>
                  </a:lnTo>
                  <a:lnTo>
                    <a:pt x="2908" y="1750"/>
                  </a:lnTo>
                  <a:lnTo>
                    <a:pt x="2907" y="1737"/>
                  </a:lnTo>
                  <a:lnTo>
                    <a:pt x="2906" y="1725"/>
                  </a:lnTo>
                  <a:lnTo>
                    <a:pt x="2904" y="1712"/>
                  </a:lnTo>
                  <a:lnTo>
                    <a:pt x="2901" y="1701"/>
                  </a:lnTo>
                  <a:lnTo>
                    <a:pt x="2897" y="1691"/>
                  </a:lnTo>
                  <a:lnTo>
                    <a:pt x="2893" y="1682"/>
                  </a:lnTo>
                  <a:lnTo>
                    <a:pt x="2888" y="1673"/>
                  </a:lnTo>
                  <a:lnTo>
                    <a:pt x="2883" y="1665"/>
                  </a:lnTo>
                  <a:lnTo>
                    <a:pt x="2876" y="1657"/>
                  </a:lnTo>
                  <a:lnTo>
                    <a:pt x="2868" y="1652"/>
                  </a:lnTo>
                  <a:lnTo>
                    <a:pt x="2861" y="1646"/>
                  </a:lnTo>
                  <a:lnTo>
                    <a:pt x="2853" y="1642"/>
                  </a:lnTo>
                  <a:lnTo>
                    <a:pt x="2844" y="1639"/>
                  </a:lnTo>
                  <a:lnTo>
                    <a:pt x="2834" y="1635"/>
                  </a:lnTo>
                  <a:lnTo>
                    <a:pt x="2824" y="1634"/>
                  </a:lnTo>
                  <a:lnTo>
                    <a:pt x="2814" y="1633"/>
                  </a:lnTo>
                  <a:lnTo>
                    <a:pt x="2814" y="1633"/>
                  </a:lnTo>
                  <a:lnTo>
                    <a:pt x="2803" y="1634"/>
                  </a:lnTo>
                  <a:lnTo>
                    <a:pt x="2793" y="1635"/>
                  </a:lnTo>
                  <a:lnTo>
                    <a:pt x="2783" y="1639"/>
                  </a:lnTo>
                  <a:lnTo>
                    <a:pt x="2775" y="1642"/>
                  </a:lnTo>
                  <a:lnTo>
                    <a:pt x="2766" y="1646"/>
                  </a:lnTo>
                  <a:lnTo>
                    <a:pt x="2757" y="1653"/>
                  </a:lnTo>
                  <a:lnTo>
                    <a:pt x="2750" y="1658"/>
                  </a:lnTo>
                  <a:lnTo>
                    <a:pt x="2743" y="1666"/>
                  </a:lnTo>
                  <a:lnTo>
                    <a:pt x="2736" y="1674"/>
                  </a:lnTo>
                  <a:lnTo>
                    <a:pt x="2730" y="1683"/>
                  </a:lnTo>
                  <a:lnTo>
                    <a:pt x="2726" y="1693"/>
                  </a:lnTo>
                  <a:lnTo>
                    <a:pt x="2722" y="1703"/>
                  </a:lnTo>
                  <a:lnTo>
                    <a:pt x="2719" y="1714"/>
                  </a:lnTo>
                  <a:lnTo>
                    <a:pt x="2716" y="1726"/>
                  </a:lnTo>
                  <a:lnTo>
                    <a:pt x="2715" y="1737"/>
                  </a:lnTo>
                  <a:lnTo>
                    <a:pt x="2715" y="1750"/>
                  </a:lnTo>
                  <a:lnTo>
                    <a:pt x="2715" y="1750"/>
                  </a:lnTo>
                  <a:lnTo>
                    <a:pt x="2715" y="1762"/>
                  </a:lnTo>
                  <a:lnTo>
                    <a:pt x="2716" y="1774"/>
                  </a:lnTo>
                  <a:lnTo>
                    <a:pt x="2718" y="1786"/>
                  </a:lnTo>
                  <a:lnTo>
                    <a:pt x="2722" y="1797"/>
                  </a:lnTo>
                  <a:lnTo>
                    <a:pt x="2726" y="1807"/>
                  </a:lnTo>
                  <a:lnTo>
                    <a:pt x="2732" y="1817"/>
                  </a:lnTo>
                  <a:lnTo>
                    <a:pt x="2737" y="1826"/>
                  </a:lnTo>
                  <a:lnTo>
                    <a:pt x="2744" y="1834"/>
                  </a:lnTo>
                  <a:lnTo>
                    <a:pt x="2750" y="1840"/>
                  </a:lnTo>
                  <a:lnTo>
                    <a:pt x="2758" y="1847"/>
                  </a:lnTo>
                  <a:lnTo>
                    <a:pt x="2767" y="1853"/>
                  </a:lnTo>
                  <a:lnTo>
                    <a:pt x="2777" y="1857"/>
                  </a:lnTo>
                  <a:lnTo>
                    <a:pt x="2787" y="1860"/>
                  </a:lnTo>
                  <a:lnTo>
                    <a:pt x="2797" y="1864"/>
                  </a:lnTo>
                  <a:lnTo>
                    <a:pt x="2809" y="1865"/>
                  </a:lnTo>
                  <a:lnTo>
                    <a:pt x="2820" y="1866"/>
                  </a:lnTo>
                  <a:lnTo>
                    <a:pt x="2820" y="1866"/>
                  </a:lnTo>
                  <a:lnTo>
                    <a:pt x="2831" y="1865"/>
                  </a:lnTo>
                  <a:lnTo>
                    <a:pt x="2842" y="1864"/>
                  </a:lnTo>
                  <a:lnTo>
                    <a:pt x="2852" y="1860"/>
                  </a:lnTo>
                  <a:lnTo>
                    <a:pt x="2862" y="1857"/>
                  </a:lnTo>
                  <a:lnTo>
                    <a:pt x="2872" y="1851"/>
                  </a:lnTo>
                  <a:lnTo>
                    <a:pt x="2882" y="1846"/>
                  </a:lnTo>
                  <a:lnTo>
                    <a:pt x="2890" y="1838"/>
                  </a:lnTo>
                  <a:lnTo>
                    <a:pt x="2898" y="1830"/>
                  </a:lnTo>
                  <a:lnTo>
                    <a:pt x="2864" y="1796"/>
                  </a:lnTo>
                  <a:close/>
                  <a:moveTo>
                    <a:pt x="2771" y="1726"/>
                  </a:moveTo>
                  <a:lnTo>
                    <a:pt x="2771" y="1726"/>
                  </a:lnTo>
                  <a:lnTo>
                    <a:pt x="2772" y="1716"/>
                  </a:lnTo>
                  <a:lnTo>
                    <a:pt x="2776" y="1707"/>
                  </a:lnTo>
                  <a:lnTo>
                    <a:pt x="2779" y="1699"/>
                  </a:lnTo>
                  <a:lnTo>
                    <a:pt x="2783" y="1693"/>
                  </a:lnTo>
                  <a:lnTo>
                    <a:pt x="2790" y="1687"/>
                  </a:lnTo>
                  <a:lnTo>
                    <a:pt x="2797" y="1684"/>
                  </a:lnTo>
                  <a:lnTo>
                    <a:pt x="2804" y="1680"/>
                  </a:lnTo>
                  <a:lnTo>
                    <a:pt x="2813" y="1680"/>
                  </a:lnTo>
                  <a:lnTo>
                    <a:pt x="2813" y="1680"/>
                  </a:lnTo>
                  <a:lnTo>
                    <a:pt x="2823" y="1682"/>
                  </a:lnTo>
                  <a:lnTo>
                    <a:pt x="2831" y="1684"/>
                  </a:lnTo>
                  <a:lnTo>
                    <a:pt x="2839" y="1688"/>
                  </a:lnTo>
                  <a:lnTo>
                    <a:pt x="2844" y="1695"/>
                  </a:lnTo>
                  <a:lnTo>
                    <a:pt x="2849" y="1701"/>
                  </a:lnTo>
                  <a:lnTo>
                    <a:pt x="2852" y="1709"/>
                  </a:lnTo>
                  <a:lnTo>
                    <a:pt x="2854" y="1718"/>
                  </a:lnTo>
                  <a:lnTo>
                    <a:pt x="2855" y="1726"/>
                  </a:lnTo>
                  <a:lnTo>
                    <a:pt x="2771" y="1726"/>
                  </a:lnTo>
                  <a:close/>
                  <a:moveTo>
                    <a:pt x="2639" y="1783"/>
                  </a:moveTo>
                  <a:lnTo>
                    <a:pt x="2639" y="1783"/>
                  </a:lnTo>
                  <a:lnTo>
                    <a:pt x="2639" y="1791"/>
                  </a:lnTo>
                  <a:lnTo>
                    <a:pt x="2640" y="1796"/>
                  </a:lnTo>
                  <a:lnTo>
                    <a:pt x="2642" y="1802"/>
                  </a:lnTo>
                  <a:lnTo>
                    <a:pt x="2644" y="1806"/>
                  </a:lnTo>
                  <a:lnTo>
                    <a:pt x="2648" y="1810"/>
                  </a:lnTo>
                  <a:lnTo>
                    <a:pt x="2652" y="1812"/>
                  </a:lnTo>
                  <a:lnTo>
                    <a:pt x="2656" y="1813"/>
                  </a:lnTo>
                  <a:lnTo>
                    <a:pt x="2663" y="1813"/>
                  </a:lnTo>
                  <a:lnTo>
                    <a:pt x="2663" y="1813"/>
                  </a:lnTo>
                  <a:lnTo>
                    <a:pt x="2671" y="1813"/>
                  </a:lnTo>
                  <a:lnTo>
                    <a:pt x="2680" y="1811"/>
                  </a:lnTo>
                  <a:lnTo>
                    <a:pt x="2688" y="1807"/>
                  </a:lnTo>
                  <a:lnTo>
                    <a:pt x="2696" y="1803"/>
                  </a:lnTo>
                  <a:lnTo>
                    <a:pt x="2690" y="1855"/>
                  </a:lnTo>
                  <a:lnTo>
                    <a:pt x="2690" y="1855"/>
                  </a:lnTo>
                  <a:lnTo>
                    <a:pt x="2680" y="1859"/>
                  </a:lnTo>
                  <a:lnTo>
                    <a:pt x="2668" y="1862"/>
                  </a:lnTo>
                  <a:lnTo>
                    <a:pt x="2655" y="1865"/>
                  </a:lnTo>
                  <a:lnTo>
                    <a:pt x="2643" y="1866"/>
                  </a:lnTo>
                  <a:lnTo>
                    <a:pt x="2643" y="1866"/>
                  </a:lnTo>
                  <a:lnTo>
                    <a:pt x="2636" y="1865"/>
                  </a:lnTo>
                  <a:lnTo>
                    <a:pt x="2628" y="1864"/>
                  </a:lnTo>
                  <a:lnTo>
                    <a:pt x="2621" y="1861"/>
                  </a:lnTo>
                  <a:lnTo>
                    <a:pt x="2616" y="1859"/>
                  </a:lnTo>
                  <a:lnTo>
                    <a:pt x="2610" y="1856"/>
                  </a:lnTo>
                  <a:lnTo>
                    <a:pt x="2605" y="1853"/>
                  </a:lnTo>
                  <a:lnTo>
                    <a:pt x="2601" y="1848"/>
                  </a:lnTo>
                  <a:lnTo>
                    <a:pt x="2597" y="1843"/>
                  </a:lnTo>
                  <a:lnTo>
                    <a:pt x="2591" y="1833"/>
                  </a:lnTo>
                  <a:lnTo>
                    <a:pt x="2587" y="1821"/>
                  </a:lnTo>
                  <a:lnTo>
                    <a:pt x="2585" y="1810"/>
                  </a:lnTo>
                  <a:lnTo>
                    <a:pt x="2584" y="1797"/>
                  </a:lnTo>
                  <a:lnTo>
                    <a:pt x="2584" y="1689"/>
                  </a:lnTo>
                  <a:lnTo>
                    <a:pt x="2549" y="1689"/>
                  </a:lnTo>
                  <a:lnTo>
                    <a:pt x="2549" y="1639"/>
                  </a:lnTo>
                  <a:lnTo>
                    <a:pt x="2584" y="1639"/>
                  </a:lnTo>
                  <a:lnTo>
                    <a:pt x="2584" y="1581"/>
                  </a:lnTo>
                  <a:lnTo>
                    <a:pt x="2639" y="1554"/>
                  </a:lnTo>
                  <a:lnTo>
                    <a:pt x="2639" y="1639"/>
                  </a:lnTo>
                  <a:lnTo>
                    <a:pt x="2688" y="1639"/>
                  </a:lnTo>
                  <a:lnTo>
                    <a:pt x="2688" y="1689"/>
                  </a:lnTo>
                  <a:lnTo>
                    <a:pt x="2639" y="1689"/>
                  </a:lnTo>
                  <a:lnTo>
                    <a:pt x="2639" y="1783"/>
                  </a:lnTo>
                  <a:close/>
                  <a:moveTo>
                    <a:pt x="2532" y="1855"/>
                  </a:moveTo>
                  <a:lnTo>
                    <a:pt x="2532" y="1855"/>
                  </a:lnTo>
                  <a:lnTo>
                    <a:pt x="2522" y="1859"/>
                  </a:lnTo>
                  <a:lnTo>
                    <a:pt x="2511" y="1862"/>
                  </a:lnTo>
                  <a:lnTo>
                    <a:pt x="2499" y="1865"/>
                  </a:lnTo>
                  <a:lnTo>
                    <a:pt x="2487" y="1866"/>
                  </a:lnTo>
                  <a:lnTo>
                    <a:pt x="2487" y="1866"/>
                  </a:lnTo>
                  <a:lnTo>
                    <a:pt x="2478" y="1865"/>
                  </a:lnTo>
                  <a:lnTo>
                    <a:pt x="2471" y="1864"/>
                  </a:lnTo>
                  <a:lnTo>
                    <a:pt x="2464" y="1861"/>
                  </a:lnTo>
                  <a:lnTo>
                    <a:pt x="2458" y="1859"/>
                  </a:lnTo>
                  <a:lnTo>
                    <a:pt x="2453" y="1856"/>
                  </a:lnTo>
                  <a:lnTo>
                    <a:pt x="2448" y="1853"/>
                  </a:lnTo>
                  <a:lnTo>
                    <a:pt x="2443" y="1848"/>
                  </a:lnTo>
                  <a:lnTo>
                    <a:pt x="2440" y="1843"/>
                  </a:lnTo>
                  <a:lnTo>
                    <a:pt x="2434" y="1833"/>
                  </a:lnTo>
                  <a:lnTo>
                    <a:pt x="2430" y="1821"/>
                  </a:lnTo>
                  <a:lnTo>
                    <a:pt x="2427" y="1810"/>
                  </a:lnTo>
                  <a:lnTo>
                    <a:pt x="2427" y="1797"/>
                  </a:lnTo>
                  <a:lnTo>
                    <a:pt x="2427" y="1689"/>
                  </a:lnTo>
                  <a:lnTo>
                    <a:pt x="2393" y="1689"/>
                  </a:lnTo>
                  <a:lnTo>
                    <a:pt x="2393" y="1639"/>
                  </a:lnTo>
                  <a:lnTo>
                    <a:pt x="2427" y="1639"/>
                  </a:lnTo>
                  <a:lnTo>
                    <a:pt x="2427" y="1581"/>
                  </a:lnTo>
                  <a:lnTo>
                    <a:pt x="2482" y="1554"/>
                  </a:lnTo>
                  <a:lnTo>
                    <a:pt x="2482" y="1639"/>
                  </a:lnTo>
                  <a:lnTo>
                    <a:pt x="2528" y="1639"/>
                  </a:lnTo>
                  <a:lnTo>
                    <a:pt x="2528" y="1689"/>
                  </a:lnTo>
                  <a:lnTo>
                    <a:pt x="2482" y="1689"/>
                  </a:lnTo>
                  <a:lnTo>
                    <a:pt x="2482" y="1783"/>
                  </a:lnTo>
                  <a:lnTo>
                    <a:pt x="2482" y="1783"/>
                  </a:lnTo>
                  <a:lnTo>
                    <a:pt x="2482" y="1791"/>
                  </a:lnTo>
                  <a:lnTo>
                    <a:pt x="2483" y="1796"/>
                  </a:lnTo>
                  <a:lnTo>
                    <a:pt x="2485" y="1802"/>
                  </a:lnTo>
                  <a:lnTo>
                    <a:pt x="2488" y="1806"/>
                  </a:lnTo>
                  <a:lnTo>
                    <a:pt x="2491" y="1810"/>
                  </a:lnTo>
                  <a:lnTo>
                    <a:pt x="2495" y="1812"/>
                  </a:lnTo>
                  <a:lnTo>
                    <a:pt x="2500" y="1813"/>
                  </a:lnTo>
                  <a:lnTo>
                    <a:pt x="2505" y="1813"/>
                  </a:lnTo>
                  <a:lnTo>
                    <a:pt x="2505" y="1813"/>
                  </a:lnTo>
                  <a:lnTo>
                    <a:pt x="2514" y="1813"/>
                  </a:lnTo>
                  <a:lnTo>
                    <a:pt x="2523" y="1811"/>
                  </a:lnTo>
                  <a:lnTo>
                    <a:pt x="2531" y="1807"/>
                  </a:lnTo>
                  <a:lnTo>
                    <a:pt x="2538" y="1803"/>
                  </a:lnTo>
                  <a:lnTo>
                    <a:pt x="2532" y="1855"/>
                  </a:lnTo>
                  <a:close/>
                  <a:moveTo>
                    <a:pt x="3074" y="1700"/>
                  </a:moveTo>
                  <a:lnTo>
                    <a:pt x="3074" y="1700"/>
                  </a:lnTo>
                  <a:lnTo>
                    <a:pt x="3066" y="1695"/>
                  </a:lnTo>
                  <a:lnTo>
                    <a:pt x="3057" y="1691"/>
                  </a:lnTo>
                  <a:lnTo>
                    <a:pt x="3047" y="1689"/>
                  </a:lnTo>
                  <a:lnTo>
                    <a:pt x="3037" y="1688"/>
                  </a:lnTo>
                  <a:lnTo>
                    <a:pt x="3037" y="1688"/>
                  </a:lnTo>
                  <a:lnTo>
                    <a:pt x="3028" y="1689"/>
                  </a:lnTo>
                  <a:lnTo>
                    <a:pt x="3020" y="1691"/>
                  </a:lnTo>
                  <a:lnTo>
                    <a:pt x="3013" y="1696"/>
                  </a:lnTo>
                  <a:lnTo>
                    <a:pt x="3007" y="1701"/>
                  </a:lnTo>
                  <a:lnTo>
                    <a:pt x="3003" y="1708"/>
                  </a:lnTo>
                  <a:lnTo>
                    <a:pt x="3001" y="1717"/>
                  </a:lnTo>
                  <a:lnTo>
                    <a:pt x="2999" y="1728"/>
                  </a:lnTo>
                  <a:lnTo>
                    <a:pt x="2998" y="1740"/>
                  </a:lnTo>
                  <a:lnTo>
                    <a:pt x="2998" y="1860"/>
                  </a:lnTo>
                  <a:lnTo>
                    <a:pt x="2943" y="1860"/>
                  </a:lnTo>
                  <a:lnTo>
                    <a:pt x="2943" y="1639"/>
                  </a:lnTo>
                  <a:lnTo>
                    <a:pt x="2998" y="1639"/>
                  </a:lnTo>
                  <a:lnTo>
                    <a:pt x="2998" y="1657"/>
                  </a:lnTo>
                  <a:lnTo>
                    <a:pt x="2998" y="1657"/>
                  </a:lnTo>
                  <a:lnTo>
                    <a:pt x="3003" y="1652"/>
                  </a:lnTo>
                  <a:lnTo>
                    <a:pt x="3009" y="1646"/>
                  </a:lnTo>
                  <a:lnTo>
                    <a:pt x="3014" y="1643"/>
                  </a:lnTo>
                  <a:lnTo>
                    <a:pt x="3021" y="1640"/>
                  </a:lnTo>
                  <a:lnTo>
                    <a:pt x="3026" y="1636"/>
                  </a:lnTo>
                  <a:lnTo>
                    <a:pt x="3033" y="1635"/>
                  </a:lnTo>
                  <a:lnTo>
                    <a:pt x="3039" y="1634"/>
                  </a:lnTo>
                  <a:lnTo>
                    <a:pt x="3047" y="1633"/>
                  </a:lnTo>
                  <a:lnTo>
                    <a:pt x="3047" y="1633"/>
                  </a:lnTo>
                  <a:lnTo>
                    <a:pt x="3058" y="1634"/>
                  </a:lnTo>
                  <a:lnTo>
                    <a:pt x="3069" y="1637"/>
                  </a:lnTo>
                  <a:lnTo>
                    <a:pt x="3079" y="1641"/>
                  </a:lnTo>
                  <a:lnTo>
                    <a:pt x="3088" y="1646"/>
                  </a:lnTo>
                  <a:lnTo>
                    <a:pt x="3074" y="1700"/>
                  </a:lnTo>
                  <a:close/>
                  <a:moveTo>
                    <a:pt x="593" y="1579"/>
                  </a:moveTo>
                  <a:lnTo>
                    <a:pt x="593" y="1607"/>
                  </a:lnTo>
                  <a:lnTo>
                    <a:pt x="537" y="1607"/>
                  </a:lnTo>
                  <a:lnTo>
                    <a:pt x="537" y="1551"/>
                  </a:lnTo>
                  <a:lnTo>
                    <a:pt x="593" y="1551"/>
                  </a:lnTo>
                  <a:lnTo>
                    <a:pt x="593" y="1579"/>
                  </a:lnTo>
                  <a:close/>
                  <a:moveTo>
                    <a:pt x="975" y="1639"/>
                  </a:moveTo>
                  <a:lnTo>
                    <a:pt x="1030" y="1639"/>
                  </a:lnTo>
                  <a:lnTo>
                    <a:pt x="1030" y="1738"/>
                  </a:lnTo>
                  <a:lnTo>
                    <a:pt x="1030" y="1860"/>
                  </a:lnTo>
                  <a:lnTo>
                    <a:pt x="975" y="1860"/>
                  </a:lnTo>
                  <a:lnTo>
                    <a:pt x="975" y="1639"/>
                  </a:lnTo>
                  <a:close/>
                  <a:moveTo>
                    <a:pt x="1030" y="1579"/>
                  </a:moveTo>
                  <a:lnTo>
                    <a:pt x="1030" y="1607"/>
                  </a:lnTo>
                  <a:lnTo>
                    <a:pt x="975" y="1607"/>
                  </a:lnTo>
                  <a:lnTo>
                    <a:pt x="975" y="1551"/>
                  </a:lnTo>
                  <a:lnTo>
                    <a:pt x="1030" y="1551"/>
                  </a:lnTo>
                  <a:lnTo>
                    <a:pt x="1030" y="1579"/>
                  </a:lnTo>
                  <a:close/>
                  <a:moveTo>
                    <a:pt x="2539" y="2042"/>
                  </a:moveTo>
                  <a:lnTo>
                    <a:pt x="2539" y="2042"/>
                  </a:lnTo>
                  <a:lnTo>
                    <a:pt x="2534" y="2038"/>
                  </a:lnTo>
                  <a:lnTo>
                    <a:pt x="2528" y="2033"/>
                  </a:lnTo>
                  <a:lnTo>
                    <a:pt x="2523" y="2030"/>
                  </a:lnTo>
                  <a:lnTo>
                    <a:pt x="2516" y="2027"/>
                  </a:lnTo>
                  <a:lnTo>
                    <a:pt x="2511" y="2025"/>
                  </a:lnTo>
                  <a:lnTo>
                    <a:pt x="2504" y="2024"/>
                  </a:lnTo>
                  <a:lnTo>
                    <a:pt x="2490" y="2021"/>
                  </a:lnTo>
                  <a:lnTo>
                    <a:pt x="2490" y="2021"/>
                  </a:lnTo>
                  <a:lnTo>
                    <a:pt x="2480" y="2022"/>
                  </a:lnTo>
                  <a:lnTo>
                    <a:pt x="2471" y="2024"/>
                  </a:lnTo>
                  <a:lnTo>
                    <a:pt x="2462" y="2027"/>
                  </a:lnTo>
                  <a:lnTo>
                    <a:pt x="2453" y="2030"/>
                  </a:lnTo>
                  <a:lnTo>
                    <a:pt x="2446" y="2035"/>
                  </a:lnTo>
                  <a:lnTo>
                    <a:pt x="2439" y="2039"/>
                  </a:lnTo>
                  <a:lnTo>
                    <a:pt x="2432" y="2046"/>
                  </a:lnTo>
                  <a:lnTo>
                    <a:pt x="2426" y="2052"/>
                  </a:lnTo>
                  <a:lnTo>
                    <a:pt x="2421" y="2060"/>
                  </a:lnTo>
                  <a:lnTo>
                    <a:pt x="2416" y="2069"/>
                  </a:lnTo>
                  <a:lnTo>
                    <a:pt x="2413" y="2078"/>
                  </a:lnTo>
                  <a:lnTo>
                    <a:pt x="2409" y="2089"/>
                  </a:lnTo>
                  <a:lnTo>
                    <a:pt x="2406" y="2099"/>
                  </a:lnTo>
                  <a:lnTo>
                    <a:pt x="2405" y="2111"/>
                  </a:lnTo>
                  <a:lnTo>
                    <a:pt x="2404" y="2123"/>
                  </a:lnTo>
                  <a:lnTo>
                    <a:pt x="2403" y="2136"/>
                  </a:lnTo>
                  <a:lnTo>
                    <a:pt x="2403" y="2136"/>
                  </a:lnTo>
                  <a:lnTo>
                    <a:pt x="2404" y="2149"/>
                  </a:lnTo>
                  <a:lnTo>
                    <a:pt x="2405" y="2161"/>
                  </a:lnTo>
                  <a:lnTo>
                    <a:pt x="2406" y="2174"/>
                  </a:lnTo>
                  <a:lnTo>
                    <a:pt x="2409" y="2186"/>
                  </a:lnTo>
                  <a:lnTo>
                    <a:pt x="2411" y="2196"/>
                  </a:lnTo>
                  <a:lnTo>
                    <a:pt x="2416" y="2206"/>
                  </a:lnTo>
                  <a:lnTo>
                    <a:pt x="2420" y="2214"/>
                  </a:lnTo>
                  <a:lnTo>
                    <a:pt x="2426" y="2222"/>
                  </a:lnTo>
                  <a:lnTo>
                    <a:pt x="2431" y="2230"/>
                  </a:lnTo>
                  <a:lnTo>
                    <a:pt x="2438" y="2235"/>
                  </a:lnTo>
                  <a:lnTo>
                    <a:pt x="2445" y="2241"/>
                  </a:lnTo>
                  <a:lnTo>
                    <a:pt x="2452" y="2245"/>
                  </a:lnTo>
                  <a:lnTo>
                    <a:pt x="2461" y="2250"/>
                  </a:lnTo>
                  <a:lnTo>
                    <a:pt x="2470" y="2252"/>
                  </a:lnTo>
                  <a:lnTo>
                    <a:pt x="2479" y="2253"/>
                  </a:lnTo>
                  <a:lnTo>
                    <a:pt x="2489" y="2254"/>
                  </a:lnTo>
                  <a:lnTo>
                    <a:pt x="2489" y="2254"/>
                  </a:lnTo>
                  <a:lnTo>
                    <a:pt x="2495" y="2253"/>
                  </a:lnTo>
                  <a:lnTo>
                    <a:pt x="2503" y="2252"/>
                  </a:lnTo>
                  <a:lnTo>
                    <a:pt x="2510" y="2251"/>
                  </a:lnTo>
                  <a:lnTo>
                    <a:pt x="2515" y="2249"/>
                  </a:lnTo>
                  <a:lnTo>
                    <a:pt x="2522" y="2245"/>
                  </a:lnTo>
                  <a:lnTo>
                    <a:pt x="2528" y="2242"/>
                  </a:lnTo>
                  <a:lnTo>
                    <a:pt x="2534" y="2238"/>
                  </a:lnTo>
                  <a:lnTo>
                    <a:pt x="2539" y="2232"/>
                  </a:lnTo>
                  <a:lnTo>
                    <a:pt x="2539" y="2249"/>
                  </a:lnTo>
                  <a:lnTo>
                    <a:pt x="2595" y="2249"/>
                  </a:lnTo>
                  <a:lnTo>
                    <a:pt x="2595" y="1934"/>
                  </a:lnTo>
                  <a:lnTo>
                    <a:pt x="2539" y="1962"/>
                  </a:lnTo>
                  <a:lnTo>
                    <a:pt x="2539" y="2042"/>
                  </a:lnTo>
                  <a:close/>
                  <a:moveTo>
                    <a:pt x="2501" y="2203"/>
                  </a:moveTo>
                  <a:lnTo>
                    <a:pt x="2501" y="2203"/>
                  </a:lnTo>
                  <a:lnTo>
                    <a:pt x="2493" y="2202"/>
                  </a:lnTo>
                  <a:lnTo>
                    <a:pt x="2487" y="2200"/>
                  </a:lnTo>
                  <a:lnTo>
                    <a:pt x="2479" y="2197"/>
                  </a:lnTo>
                  <a:lnTo>
                    <a:pt x="2472" y="2190"/>
                  </a:lnTo>
                  <a:lnTo>
                    <a:pt x="2467" y="2181"/>
                  </a:lnTo>
                  <a:lnTo>
                    <a:pt x="2462" y="2169"/>
                  </a:lnTo>
                  <a:lnTo>
                    <a:pt x="2460" y="2154"/>
                  </a:lnTo>
                  <a:lnTo>
                    <a:pt x="2459" y="2134"/>
                  </a:lnTo>
                  <a:lnTo>
                    <a:pt x="2459" y="2134"/>
                  </a:lnTo>
                  <a:lnTo>
                    <a:pt x="2460" y="2117"/>
                  </a:lnTo>
                  <a:lnTo>
                    <a:pt x="2462" y="2103"/>
                  </a:lnTo>
                  <a:lnTo>
                    <a:pt x="2467" y="2092"/>
                  </a:lnTo>
                  <a:lnTo>
                    <a:pt x="2472" y="2084"/>
                  </a:lnTo>
                  <a:lnTo>
                    <a:pt x="2479" y="2079"/>
                  </a:lnTo>
                  <a:lnTo>
                    <a:pt x="2485" y="2074"/>
                  </a:lnTo>
                  <a:lnTo>
                    <a:pt x="2493" y="2073"/>
                  </a:lnTo>
                  <a:lnTo>
                    <a:pt x="2500" y="2072"/>
                  </a:lnTo>
                  <a:lnTo>
                    <a:pt x="2500" y="2072"/>
                  </a:lnTo>
                  <a:lnTo>
                    <a:pt x="2507" y="2073"/>
                  </a:lnTo>
                  <a:lnTo>
                    <a:pt x="2514" y="2074"/>
                  </a:lnTo>
                  <a:lnTo>
                    <a:pt x="2520" y="2076"/>
                  </a:lnTo>
                  <a:lnTo>
                    <a:pt x="2525" y="2080"/>
                  </a:lnTo>
                  <a:lnTo>
                    <a:pt x="2530" y="2083"/>
                  </a:lnTo>
                  <a:lnTo>
                    <a:pt x="2534" y="2086"/>
                  </a:lnTo>
                  <a:lnTo>
                    <a:pt x="2539" y="2094"/>
                  </a:lnTo>
                  <a:lnTo>
                    <a:pt x="2539" y="2181"/>
                  </a:lnTo>
                  <a:lnTo>
                    <a:pt x="2539" y="2181"/>
                  </a:lnTo>
                  <a:lnTo>
                    <a:pt x="2533" y="2189"/>
                  </a:lnTo>
                  <a:lnTo>
                    <a:pt x="2525" y="2196"/>
                  </a:lnTo>
                  <a:lnTo>
                    <a:pt x="2520" y="2199"/>
                  </a:lnTo>
                  <a:lnTo>
                    <a:pt x="2514" y="2201"/>
                  </a:lnTo>
                  <a:lnTo>
                    <a:pt x="2507" y="2202"/>
                  </a:lnTo>
                  <a:lnTo>
                    <a:pt x="2501" y="2203"/>
                  </a:lnTo>
                  <a:lnTo>
                    <a:pt x="2501" y="2203"/>
                  </a:lnTo>
                  <a:close/>
                  <a:moveTo>
                    <a:pt x="672" y="2089"/>
                  </a:moveTo>
                  <a:lnTo>
                    <a:pt x="672" y="2089"/>
                  </a:lnTo>
                  <a:lnTo>
                    <a:pt x="664" y="2084"/>
                  </a:lnTo>
                  <a:lnTo>
                    <a:pt x="656" y="2080"/>
                  </a:lnTo>
                  <a:lnTo>
                    <a:pt x="646" y="2078"/>
                  </a:lnTo>
                  <a:lnTo>
                    <a:pt x="636" y="2076"/>
                  </a:lnTo>
                  <a:lnTo>
                    <a:pt x="636" y="2076"/>
                  </a:lnTo>
                  <a:lnTo>
                    <a:pt x="627" y="2078"/>
                  </a:lnTo>
                  <a:lnTo>
                    <a:pt x="618" y="2080"/>
                  </a:lnTo>
                  <a:lnTo>
                    <a:pt x="611" y="2084"/>
                  </a:lnTo>
                  <a:lnTo>
                    <a:pt x="606" y="2090"/>
                  </a:lnTo>
                  <a:lnTo>
                    <a:pt x="601" y="2096"/>
                  </a:lnTo>
                  <a:lnTo>
                    <a:pt x="599" y="2105"/>
                  </a:lnTo>
                  <a:lnTo>
                    <a:pt x="597" y="2116"/>
                  </a:lnTo>
                  <a:lnTo>
                    <a:pt x="596" y="2128"/>
                  </a:lnTo>
                  <a:lnTo>
                    <a:pt x="596" y="2249"/>
                  </a:lnTo>
                  <a:lnTo>
                    <a:pt x="542" y="2249"/>
                  </a:lnTo>
                  <a:lnTo>
                    <a:pt x="542" y="2027"/>
                  </a:lnTo>
                  <a:lnTo>
                    <a:pt x="596" y="2027"/>
                  </a:lnTo>
                  <a:lnTo>
                    <a:pt x="596" y="2046"/>
                  </a:lnTo>
                  <a:lnTo>
                    <a:pt x="596" y="2046"/>
                  </a:lnTo>
                  <a:lnTo>
                    <a:pt x="601" y="2040"/>
                  </a:lnTo>
                  <a:lnTo>
                    <a:pt x="607" y="2035"/>
                  </a:lnTo>
                  <a:lnTo>
                    <a:pt x="613" y="2031"/>
                  </a:lnTo>
                  <a:lnTo>
                    <a:pt x="619" y="2028"/>
                  </a:lnTo>
                  <a:lnTo>
                    <a:pt x="625" y="2025"/>
                  </a:lnTo>
                  <a:lnTo>
                    <a:pt x="631" y="2024"/>
                  </a:lnTo>
                  <a:lnTo>
                    <a:pt x="639" y="2022"/>
                  </a:lnTo>
                  <a:lnTo>
                    <a:pt x="646" y="2021"/>
                  </a:lnTo>
                  <a:lnTo>
                    <a:pt x="646" y="2021"/>
                  </a:lnTo>
                  <a:lnTo>
                    <a:pt x="657" y="2022"/>
                  </a:lnTo>
                  <a:lnTo>
                    <a:pt x="668" y="2026"/>
                  </a:lnTo>
                  <a:lnTo>
                    <a:pt x="679" y="2030"/>
                  </a:lnTo>
                  <a:lnTo>
                    <a:pt x="688" y="2036"/>
                  </a:lnTo>
                  <a:lnTo>
                    <a:pt x="672" y="2089"/>
                  </a:lnTo>
                  <a:close/>
                  <a:moveTo>
                    <a:pt x="241" y="2027"/>
                  </a:moveTo>
                  <a:lnTo>
                    <a:pt x="295" y="2027"/>
                  </a:lnTo>
                  <a:lnTo>
                    <a:pt x="232" y="2249"/>
                  </a:lnTo>
                  <a:lnTo>
                    <a:pt x="184" y="2249"/>
                  </a:lnTo>
                  <a:lnTo>
                    <a:pt x="160" y="2157"/>
                  </a:lnTo>
                  <a:lnTo>
                    <a:pt x="160" y="2157"/>
                  </a:lnTo>
                  <a:lnTo>
                    <a:pt x="148" y="2108"/>
                  </a:lnTo>
                  <a:lnTo>
                    <a:pt x="148" y="2108"/>
                  </a:lnTo>
                  <a:lnTo>
                    <a:pt x="142" y="2132"/>
                  </a:lnTo>
                  <a:lnTo>
                    <a:pt x="136" y="2158"/>
                  </a:lnTo>
                  <a:lnTo>
                    <a:pt x="110" y="2249"/>
                  </a:lnTo>
                  <a:lnTo>
                    <a:pt x="63" y="2249"/>
                  </a:lnTo>
                  <a:lnTo>
                    <a:pt x="63" y="2247"/>
                  </a:lnTo>
                  <a:lnTo>
                    <a:pt x="0" y="2027"/>
                  </a:lnTo>
                  <a:lnTo>
                    <a:pt x="57" y="2027"/>
                  </a:lnTo>
                  <a:lnTo>
                    <a:pt x="77" y="2110"/>
                  </a:lnTo>
                  <a:lnTo>
                    <a:pt x="77" y="2110"/>
                  </a:lnTo>
                  <a:lnTo>
                    <a:pt x="83" y="2136"/>
                  </a:lnTo>
                  <a:lnTo>
                    <a:pt x="88" y="2164"/>
                  </a:lnTo>
                  <a:lnTo>
                    <a:pt x="88" y="2164"/>
                  </a:lnTo>
                  <a:lnTo>
                    <a:pt x="95" y="2136"/>
                  </a:lnTo>
                  <a:lnTo>
                    <a:pt x="102" y="2108"/>
                  </a:lnTo>
                  <a:lnTo>
                    <a:pt x="125" y="2027"/>
                  </a:lnTo>
                  <a:lnTo>
                    <a:pt x="172" y="2027"/>
                  </a:lnTo>
                  <a:lnTo>
                    <a:pt x="195" y="2108"/>
                  </a:lnTo>
                  <a:lnTo>
                    <a:pt x="195" y="2108"/>
                  </a:lnTo>
                  <a:lnTo>
                    <a:pt x="202" y="2135"/>
                  </a:lnTo>
                  <a:lnTo>
                    <a:pt x="209" y="2165"/>
                  </a:lnTo>
                  <a:lnTo>
                    <a:pt x="209" y="2165"/>
                  </a:lnTo>
                  <a:lnTo>
                    <a:pt x="213" y="2139"/>
                  </a:lnTo>
                  <a:lnTo>
                    <a:pt x="220" y="2108"/>
                  </a:lnTo>
                  <a:lnTo>
                    <a:pt x="241" y="2027"/>
                  </a:lnTo>
                  <a:close/>
                  <a:moveTo>
                    <a:pt x="406" y="2021"/>
                  </a:moveTo>
                  <a:lnTo>
                    <a:pt x="406" y="2021"/>
                  </a:lnTo>
                  <a:lnTo>
                    <a:pt x="396" y="2022"/>
                  </a:lnTo>
                  <a:lnTo>
                    <a:pt x="385" y="2024"/>
                  </a:lnTo>
                  <a:lnTo>
                    <a:pt x="375" y="2027"/>
                  </a:lnTo>
                  <a:lnTo>
                    <a:pt x="366" y="2030"/>
                  </a:lnTo>
                  <a:lnTo>
                    <a:pt x="358" y="2035"/>
                  </a:lnTo>
                  <a:lnTo>
                    <a:pt x="349" y="2040"/>
                  </a:lnTo>
                  <a:lnTo>
                    <a:pt x="341" y="2047"/>
                  </a:lnTo>
                  <a:lnTo>
                    <a:pt x="334" y="2054"/>
                  </a:lnTo>
                  <a:lnTo>
                    <a:pt x="328" y="2062"/>
                  </a:lnTo>
                  <a:lnTo>
                    <a:pt x="322" y="2071"/>
                  </a:lnTo>
                  <a:lnTo>
                    <a:pt x="317" y="2081"/>
                  </a:lnTo>
                  <a:lnTo>
                    <a:pt x="313" y="2091"/>
                  </a:lnTo>
                  <a:lnTo>
                    <a:pt x="310" y="2102"/>
                  </a:lnTo>
                  <a:lnTo>
                    <a:pt x="308" y="2113"/>
                  </a:lnTo>
                  <a:lnTo>
                    <a:pt x="306" y="2125"/>
                  </a:lnTo>
                  <a:lnTo>
                    <a:pt x="306" y="2138"/>
                  </a:lnTo>
                  <a:lnTo>
                    <a:pt x="306" y="2138"/>
                  </a:lnTo>
                  <a:lnTo>
                    <a:pt x="306" y="2150"/>
                  </a:lnTo>
                  <a:lnTo>
                    <a:pt x="308" y="2163"/>
                  </a:lnTo>
                  <a:lnTo>
                    <a:pt x="310" y="2174"/>
                  </a:lnTo>
                  <a:lnTo>
                    <a:pt x="313" y="2185"/>
                  </a:lnTo>
                  <a:lnTo>
                    <a:pt x="317" y="2194"/>
                  </a:lnTo>
                  <a:lnTo>
                    <a:pt x="322" y="2204"/>
                  </a:lnTo>
                  <a:lnTo>
                    <a:pt x="328" y="2213"/>
                  </a:lnTo>
                  <a:lnTo>
                    <a:pt x="334" y="2221"/>
                  </a:lnTo>
                  <a:lnTo>
                    <a:pt x="341" y="2229"/>
                  </a:lnTo>
                  <a:lnTo>
                    <a:pt x="349" y="2235"/>
                  </a:lnTo>
                  <a:lnTo>
                    <a:pt x="358" y="2241"/>
                  </a:lnTo>
                  <a:lnTo>
                    <a:pt x="366" y="2245"/>
                  </a:lnTo>
                  <a:lnTo>
                    <a:pt x="375" y="2249"/>
                  </a:lnTo>
                  <a:lnTo>
                    <a:pt x="385" y="2252"/>
                  </a:lnTo>
                  <a:lnTo>
                    <a:pt x="396" y="2253"/>
                  </a:lnTo>
                  <a:lnTo>
                    <a:pt x="406" y="2254"/>
                  </a:lnTo>
                  <a:lnTo>
                    <a:pt x="406" y="2254"/>
                  </a:lnTo>
                  <a:lnTo>
                    <a:pt x="417" y="2253"/>
                  </a:lnTo>
                  <a:lnTo>
                    <a:pt x="428" y="2252"/>
                  </a:lnTo>
                  <a:lnTo>
                    <a:pt x="438" y="2249"/>
                  </a:lnTo>
                  <a:lnTo>
                    <a:pt x="447" y="2245"/>
                  </a:lnTo>
                  <a:lnTo>
                    <a:pt x="456" y="2241"/>
                  </a:lnTo>
                  <a:lnTo>
                    <a:pt x="465" y="2235"/>
                  </a:lnTo>
                  <a:lnTo>
                    <a:pt x="472" y="2229"/>
                  </a:lnTo>
                  <a:lnTo>
                    <a:pt x="479" y="2221"/>
                  </a:lnTo>
                  <a:lnTo>
                    <a:pt x="486" y="2213"/>
                  </a:lnTo>
                  <a:lnTo>
                    <a:pt x="491" y="2204"/>
                  </a:lnTo>
                  <a:lnTo>
                    <a:pt x="496" y="2194"/>
                  </a:lnTo>
                  <a:lnTo>
                    <a:pt x="500" y="2185"/>
                  </a:lnTo>
                  <a:lnTo>
                    <a:pt x="503" y="2174"/>
                  </a:lnTo>
                  <a:lnTo>
                    <a:pt x="505" y="2163"/>
                  </a:lnTo>
                  <a:lnTo>
                    <a:pt x="508" y="2150"/>
                  </a:lnTo>
                  <a:lnTo>
                    <a:pt x="508" y="2138"/>
                  </a:lnTo>
                  <a:lnTo>
                    <a:pt x="508" y="2138"/>
                  </a:lnTo>
                  <a:lnTo>
                    <a:pt x="508" y="2125"/>
                  </a:lnTo>
                  <a:lnTo>
                    <a:pt x="505" y="2113"/>
                  </a:lnTo>
                  <a:lnTo>
                    <a:pt x="503" y="2102"/>
                  </a:lnTo>
                  <a:lnTo>
                    <a:pt x="500" y="2091"/>
                  </a:lnTo>
                  <a:lnTo>
                    <a:pt x="496" y="2081"/>
                  </a:lnTo>
                  <a:lnTo>
                    <a:pt x="491" y="2071"/>
                  </a:lnTo>
                  <a:lnTo>
                    <a:pt x="486" y="2062"/>
                  </a:lnTo>
                  <a:lnTo>
                    <a:pt x="479" y="2054"/>
                  </a:lnTo>
                  <a:lnTo>
                    <a:pt x="472" y="2047"/>
                  </a:lnTo>
                  <a:lnTo>
                    <a:pt x="465" y="2040"/>
                  </a:lnTo>
                  <a:lnTo>
                    <a:pt x="456" y="2035"/>
                  </a:lnTo>
                  <a:lnTo>
                    <a:pt x="447" y="2030"/>
                  </a:lnTo>
                  <a:lnTo>
                    <a:pt x="438" y="2027"/>
                  </a:lnTo>
                  <a:lnTo>
                    <a:pt x="428" y="2024"/>
                  </a:lnTo>
                  <a:lnTo>
                    <a:pt x="417" y="2022"/>
                  </a:lnTo>
                  <a:lnTo>
                    <a:pt x="406" y="2021"/>
                  </a:lnTo>
                  <a:lnTo>
                    <a:pt x="406" y="2021"/>
                  </a:lnTo>
                  <a:close/>
                  <a:moveTo>
                    <a:pt x="406" y="2202"/>
                  </a:moveTo>
                  <a:lnTo>
                    <a:pt x="406" y="2202"/>
                  </a:lnTo>
                  <a:lnTo>
                    <a:pt x="396" y="2201"/>
                  </a:lnTo>
                  <a:lnTo>
                    <a:pt x="387" y="2198"/>
                  </a:lnTo>
                  <a:lnTo>
                    <a:pt x="381" y="2192"/>
                  </a:lnTo>
                  <a:lnTo>
                    <a:pt x="374" y="2185"/>
                  </a:lnTo>
                  <a:lnTo>
                    <a:pt x="369" y="2176"/>
                  </a:lnTo>
                  <a:lnTo>
                    <a:pt x="364" y="2165"/>
                  </a:lnTo>
                  <a:lnTo>
                    <a:pt x="362" y="2151"/>
                  </a:lnTo>
                  <a:lnTo>
                    <a:pt x="362" y="2138"/>
                  </a:lnTo>
                  <a:lnTo>
                    <a:pt x="362" y="2138"/>
                  </a:lnTo>
                  <a:lnTo>
                    <a:pt x="362" y="2124"/>
                  </a:lnTo>
                  <a:lnTo>
                    <a:pt x="364" y="2111"/>
                  </a:lnTo>
                  <a:lnTo>
                    <a:pt x="369" y="2101"/>
                  </a:lnTo>
                  <a:lnTo>
                    <a:pt x="374" y="2091"/>
                  </a:lnTo>
                  <a:lnTo>
                    <a:pt x="381" y="2083"/>
                  </a:lnTo>
                  <a:lnTo>
                    <a:pt x="387" y="2078"/>
                  </a:lnTo>
                  <a:lnTo>
                    <a:pt x="396" y="2074"/>
                  </a:lnTo>
                  <a:lnTo>
                    <a:pt x="406" y="2073"/>
                  </a:lnTo>
                  <a:lnTo>
                    <a:pt x="406" y="2073"/>
                  </a:lnTo>
                  <a:lnTo>
                    <a:pt x="416" y="2074"/>
                  </a:lnTo>
                  <a:lnTo>
                    <a:pt x="425" y="2078"/>
                  </a:lnTo>
                  <a:lnTo>
                    <a:pt x="433" y="2083"/>
                  </a:lnTo>
                  <a:lnTo>
                    <a:pt x="439" y="2091"/>
                  </a:lnTo>
                  <a:lnTo>
                    <a:pt x="445" y="2101"/>
                  </a:lnTo>
                  <a:lnTo>
                    <a:pt x="448" y="2111"/>
                  </a:lnTo>
                  <a:lnTo>
                    <a:pt x="450" y="2124"/>
                  </a:lnTo>
                  <a:lnTo>
                    <a:pt x="451" y="2138"/>
                  </a:lnTo>
                  <a:lnTo>
                    <a:pt x="451" y="2138"/>
                  </a:lnTo>
                  <a:lnTo>
                    <a:pt x="450" y="2151"/>
                  </a:lnTo>
                  <a:lnTo>
                    <a:pt x="448" y="2165"/>
                  </a:lnTo>
                  <a:lnTo>
                    <a:pt x="445" y="2176"/>
                  </a:lnTo>
                  <a:lnTo>
                    <a:pt x="439" y="2185"/>
                  </a:lnTo>
                  <a:lnTo>
                    <a:pt x="433" y="2192"/>
                  </a:lnTo>
                  <a:lnTo>
                    <a:pt x="425" y="2198"/>
                  </a:lnTo>
                  <a:lnTo>
                    <a:pt x="416" y="2201"/>
                  </a:lnTo>
                  <a:lnTo>
                    <a:pt x="406" y="2202"/>
                  </a:lnTo>
                  <a:lnTo>
                    <a:pt x="406" y="2202"/>
                  </a:lnTo>
                  <a:close/>
                  <a:moveTo>
                    <a:pt x="2269" y="2089"/>
                  </a:moveTo>
                  <a:lnTo>
                    <a:pt x="2269" y="2089"/>
                  </a:lnTo>
                  <a:lnTo>
                    <a:pt x="2260" y="2084"/>
                  </a:lnTo>
                  <a:lnTo>
                    <a:pt x="2251" y="2080"/>
                  </a:lnTo>
                  <a:lnTo>
                    <a:pt x="2242" y="2078"/>
                  </a:lnTo>
                  <a:lnTo>
                    <a:pt x="2233" y="2076"/>
                  </a:lnTo>
                  <a:lnTo>
                    <a:pt x="2233" y="2076"/>
                  </a:lnTo>
                  <a:lnTo>
                    <a:pt x="2223" y="2078"/>
                  </a:lnTo>
                  <a:lnTo>
                    <a:pt x="2215" y="2080"/>
                  </a:lnTo>
                  <a:lnTo>
                    <a:pt x="2208" y="2084"/>
                  </a:lnTo>
                  <a:lnTo>
                    <a:pt x="2203" y="2090"/>
                  </a:lnTo>
                  <a:lnTo>
                    <a:pt x="2198" y="2096"/>
                  </a:lnTo>
                  <a:lnTo>
                    <a:pt x="2195" y="2105"/>
                  </a:lnTo>
                  <a:lnTo>
                    <a:pt x="2193" y="2116"/>
                  </a:lnTo>
                  <a:lnTo>
                    <a:pt x="2193" y="2128"/>
                  </a:lnTo>
                  <a:lnTo>
                    <a:pt x="2193" y="2249"/>
                  </a:lnTo>
                  <a:lnTo>
                    <a:pt x="2138" y="2249"/>
                  </a:lnTo>
                  <a:lnTo>
                    <a:pt x="2138" y="2027"/>
                  </a:lnTo>
                  <a:lnTo>
                    <a:pt x="2193" y="2027"/>
                  </a:lnTo>
                  <a:lnTo>
                    <a:pt x="2193" y="2046"/>
                  </a:lnTo>
                  <a:lnTo>
                    <a:pt x="2193" y="2046"/>
                  </a:lnTo>
                  <a:lnTo>
                    <a:pt x="2197" y="2040"/>
                  </a:lnTo>
                  <a:lnTo>
                    <a:pt x="2203" y="2035"/>
                  </a:lnTo>
                  <a:lnTo>
                    <a:pt x="2208" y="2031"/>
                  </a:lnTo>
                  <a:lnTo>
                    <a:pt x="2215" y="2028"/>
                  </a:lnTo>
                  <a:lnTo>
                    <a:pt x="2222" y="2025"/>
                  </a:lnTo>
                  <a:lnTo>
                    <a:pt x="2228" y="2024"/>
                  </a:lnTo>
                  <a:lnTo>
                    <a:pt x="2235" y="2022"/>
                  </a:lnTo>
                  <a:lnTo>
                    <a:pt x="2242" y="2021"/>
                  </a:lnTo>
                  <a:lnTo>
                    <a:pt x="2242" y="2021"/>
                  </a:lnTo>
                  <a:lnTo>
                    <a:pt x="2253" y="2022"/>
                  </a:lnTo>
                  <a:lnTo>
                    <a:pt x="2264" y="2026"/>
                  </a:lnTo>
                  <a:lnTo>
                    <a:pt x="2275" y="2030"/>
                  </a:lnTo>
                  <a:lnTo>
                    <a:pt x="2283" y="2036"/>
                  </a:lnTo>
                  <a:lnTo>
                    <a:pt x="2269" y="2089"/>
                  </a:lnTo>
                  <a:close/>
                  <a:moveTo>
                    <a:pt x="1836" y="2027"/>
                  </a:moveTo>
                  <a:lnTo>
                    <a:pt x="1891" y="2027"/>
                  </a:lnTo>
                  <a:lnTo>
                    <a:pt x="1828" y="2249"/>
                  </a:lnTo>
                  <a:lnTo>
                    <a:pt x="1780" y="2249"/>
                  </a:lnTo>
                  <a:lnTo>
                    <a:pt x="1756" y="2157"/>
                  </a:lnTo>
                  <a:lnTo>
                    <a:pt x="1756" y="2157"/>
                  </a:lnTo>
                  <a:lnTo>
                    <a:pt x="1744" y="2108"/>
                  </a:lnTo>
                  <a:lnTo>
                    <a:pt x="1744" y="2108"/>
                  </a:lnTo>
                  <a:lnTo>
                    <a:pt x="1738" y="2132"/>
                  </a:lnTo>
                  <a:lnTo>
                    <a:pt x="1732" y="2158"/>
                  </a:lnTo>
                  <a:lnTo>
                    <a:pt x="1707" y="2249"/>
                  </a:lnTo>
                  <a:lnTo>
                    <a:pt x="1660" y="2249"/>
                  </a:lnTo>
                  <a:lnTo>
                    <a:pt x="1659" y="2247"/>
                  </a:lnTo>
                  <a:lnTo>
                    <a:pt x="1597" y="2027"/>
                  </a:lnTo>
                  <a:lnTo>
                    <a:pt x="1653" y="2027"/>
                  </a:lnTo>
                  <a:lnTo>
                    <a:pt x="1674" y="2110"/>
                  </a:lnTo>
                  <a:lnTo>
                    <a:pt x="1674" y="2110"/>
                  </a:lnTo>
                  <a:lnTo>
                    <a:pt x="1680" y="2136"/>
                  </a:lnTo>
                  <a:lnTo>
                    <a:pt x="1685" y="2164"/>
                  </a:lnTo>
                  <a:lnTo>
                    <a:pt x="1685" y="2164"/>
                  </a:lnTo>
                  <a:lnTo>
                    <a:pt x="1691" y="2136"/>
                  </a:lnTo>
                  <a:lnTo>
                    <a:pt x="1699" y="2108"/>
                  </a:lnTo>
                  <a:lnTo>
                    <a:pt x="1722" y="2027"/>
                  </a:lnTo>
                  <a:lnTo>
                    <a:pt x="1768" y="2027"/>
                  </a:lnTo>
                  <a:lnTo>
                    <a:pt x="1791" y="2108"/>
                  </a:lnTo>
                  <a:lnTo>
                    <a:pt x="1791" y="2108"/>
                  </a:lnTo>
                  <a:lnTo>
                    <a:pt x="1798" y="2135"/>
                  </a:lnTo>
                  <a:lnTo>
                    <a:pt x="1804" y="2165"/>
                  </a:lnTo>
                  <a:lnTo>
                    <a:pt x="1804" y="2165"/>
                  </a:lnTo>
                  <a:lnTo>
                    <a:pt x="1810" y="2139"/>
                  </a:lnTo>
                  <a:lnTo>
                    <a:pt x="1817" y="2108"/>
                  </a:lnTo>
                  <a:lnTo>
                    <a:pt x="1836" y="2027"/>
                  </a:lnTo>
                  <a:close/>
                  <a:moveTo>
                    <a:pt x="2002" y="2021"/>
                  </a:moveTo>
                  <a:lnTo>
                    <a:pt x="2002" y="2021"/>
                  </a:lnTo>
                  <a:lnTo>
                    <a:pt x="1992" y="2022"/>
                  </a:lnTo>
                  <a:lnTo>
                    <a:pt x="1981" y="2024"/>
                  </a:lnTo>
                  <a:lnTo>
                    <a:pt x="1971" y="2027"/>
                  </a:lnTo>
                  <a:lnTo>
                    <a:pt x="1962" y="2030"/>
                  </a:lnTo>
                  <a:lnTo>
                    <a:pt x="1953" y="2035"/>
                  </a:lnTo>
                  <a:lnTo>
                    <a:pt x="1945" y="2041"/>
                  </a:lnTo>
                  <a:lnTo>
                    <a:pt x="1937" y="2047"/>
                  </a:lnTo>
                  <a:lnTo>
                    <a:pt x="1930" y="2054"/>
                  </a:lnTo>
                  <a:lnTo>
                    <a:pt x="1924" y="2062"/>
                  </a:lnTo>
                  <a:lnTo>
                    <a:pt x="1918" y="2071"/>
                  </a:lnTo>
                  <a:lnTo>
                    <a:pt x="1913" y="2081"/>
                  </a:lnTo>
                  <a:lnTo>
                    <a:pt x="1909" y="2091"/>
                  </a:lnTo>
                  <a:lnTo>
                    <a:pt x="1906" y="2102"/>
                  </a:lnTo>
                  <a:lnTo>
                    <a:pt x="1903" y="2114"/>
                  </a:lnTo>
                  <a:lnTo>
                    <a:pt x="1902" y="2125"/>
                  </a:lnTo>
                  <a:lnTo>
                    <a:pt x="1902" y="2138"/>
                  </a:lnTo>
                  <a:lnTo>
                    <a:pt x="1902" y="2138"/>
                  </a:lnTo>
                  <a:lnTo>
                    <a:pt x="1902" y="2150"/>
                  </a:lnTo>
                  <a:lnTo>
                    <a:pt x="1903" y="2163"/>
                  </a:lnTo>
                  <a:lnTo>
                    <a:pt x="1906" y="2174"/>
                  </a:lnTo>
                  <a:lnTo>
                    <a:pt x="1909" y="2185"/>
                  </a:lnTo>
                  <a:lnTo>
                    <a:pt x="1913" y="2194"/>
                  </a:lnTo>
                  <a:lnTo>
                    <a:pt x="1918" y="2204"/>
                  </a:lnTo>
                  <a:lnTo>
                    <a:pt x="1924" y="2213"/>
                  </a:lnTo>
                  <a:lnTo>
                    <a:pt x="1930" y="2221"/>
                  </a:lnTo>
                  <a:lnTo>
                    <a:pt x="1937" y="2229"/>
                  </a:lnTo>
                  <a:lnTo>
                    <a:pt x="1945" y="2235"/>
                  </a:lnTo>
                  <a:lnTo>
                    <a:pt x="1953" y="2241"/>
                  </a:lnTo>
                  <a:lnTo>
                    <a:pt x="1962" y="2245"/>
                  </a:lnTo>
                  <a:lnTo>
                    <a:pt x="1971" y="2249"/>
                  </a:lnTo>
                  <a:lnTo>
                    <a:pt x="1981" y="2252"/>
                  </a:lnTo>
                  <a:lnTo>
                    <a:pt x="1992" y="2253"/>
                  </a:lnTo>
                  <a:lnTo>
                    <a:pt x="2002" y="2254"/>
                  </a:lnTo>
                  <a:lnTo>
                    <a:pt x="2002" y="2254"/>
                  </a:lnTo>
                  <a:lnTo>
                    <a:pt x="2013" y="2253"/>
                  </a:lnTo>
                  <a:lnTo>
                    <a:pt x="2024" y="2252"/>
                  </a:lnTo>
                  <a:lnTo>
                    <a:pt x="2034" y="2249"/>
                  </a:lnTo>
                  <a:lnTo>
                    <a:pt x="2043" y="2245"/>
                  </a:lnTo>
                  <a:lnTo>
                    <a:pt x="2052" y="2241"/>
                  </a:lnTo>
                  <a:lnTo>
                    <a:pt x="2061" y="2235"/>
                  </a:lnTo>
                  <a:lnTo>
                    <a:pt x="2068" y="2229"/>
                  </a:lnTo>
                  <a:lnTo>
                    <a:pt x="2075" y="2221"/>
                  </a:lnTo>
                  <a:lnTo>
                    <a:pt x="2081" y="2213"/>
                  </a:lnTo>
                  <a:lnTo>
                    <a:pt x="2087" y="2204"/>
                  </a:lnTo>
                  <a:lnTo>
                    <a:pt x="2091" y="2194"/>
                  </a:lnTo>
                  <a:lnTo>
                    <a:pt x="2096" y="2185"/>
                  </a:lnTo>
                  <a:lnTo>
                    <a:pt x="2099" y="2174"/>
                  </a:lnTo>
                  <a:lnTo>
                    <a:pt x="2101" y="2163"/>
                  </a:lnTo>
                  <a:lnTo>
                    <a:pt x="2104" y="2150"/>
                  </a:lnTo>
                  <a:lnTo>
                    <a:pt x="2104" y="2138"/>
                  </a:lnTo>
                  <a:lnTo>
                    <a:pt x="2104" y="2138"/>
                  </a:lnTo>
                  <a:lnTo>
                    <a:pt x="2104" y="2125"/>
                  </a:lnTo>
                  <a:lnTo>
                    <a:pt x="2101" y="2114"/>
                  </a:lnTo>
                  <a:lnTo>
                    <a:pt x="2099" y="2102"/>
                  </a:lnTo>
                  <a:lnTo>
                    <a:pt x="2096" y="2091"/>
                  </a:lnTo>
                  <a:lnTo>
                    <a:pt x="2091" y="2081"/>
                  </a:lnTo>
                  <a:lnTo>
                    <a:pt x="2087" y="2071"/>
                  </a:lnTo>
                  <a:lnTo>
                    <a:pt x="2081" y="2062"/>
                  </a:lnTo>
                  <a:lnTo>
                    <a:pt x="2075" y="2054"/>
                  </a:lnTo>
                  <a:lnTo>
                    <a:pt x="2068" y="2047"/>
                  </a:lnTo>
                  <a:lnTo>
                    <a:pt x="2061" y="2041"/>
                  </a:lnTo>
                  <a:lnTo>
                    <a:pt x="2052" y="2035"/>
                  </a:lnTo>
                  <a:lnTo>
                    <a:pt x="2043" y="2030"/>
                  </a:lnTo>
                  <a:lnTo>
                    <a:pt x="2034" y="2027"/>
                  </a:lnTo>
                  <a:lnTo>
                    <a:pt x="2024" y="2024"/>
                  </a:lnTo>
                  <a:lnTo>
                    <a:pt x="2013" y="2022"/>
                  </a:lnTo>
                  <a:lnTo>
                    <a:pt x="2002" y="2021"/>
                  </a:lnTo>
                  <a:lnTo>
                    <a:pt x="2002" y="2021"/>
                  </a:lnTo>
                  <a:close/>
                  <a:moveTo>
                    <a:pt x="2002" y="2202"/>
                  </a:moveTo>
                  <a:lnTo>
                    <a:pt x="2002" y="2202"/>
                  </a:lnTo>
                  <a:lnTo>
                    <a:pt x="1992" y="2201"/>
                  </a:lnTo>
                  <a:lnTo>
                    <a:pt x="1984" y="2198"/>
                  </a:lnTo>
                  <a:lnTo>
                    <a:pt x="1977" y="2192"/>
                  </a:lnTo>
                  <a:lnTo>
                    <a:pt x="1970" y="2185"/>
                  </a:lnTo>
                  <a:lnTo>
                    <a:pt x="1964" y="2176"/>
                  </a:lnTo>
                  <a:lnTo>
                    <a:pt x="1960" y="2165"/>
                  </a:lnTo>
                  <a:lnTo>
                    <a:pt x="1958" y="2151"/>
                  </a:lnTo>
                  <a:lnTo>
                    <a:pt x="1958" y="2138"/>
                  </a:lnTo>
                  <a:lnTo>
                    <a:pt x="1958" y="2138"/>
                  </a:lnTo>
                  <a:lnTo>
                    <a:pt x="1958" y="2124"/>
                  </a:lnTo>
                  <a:lnTo>
                    <a:pt x="1960" y="2112"/>
                  </a:lnTo>
                  <a:lnTo>
                    <a:pt x="1964" y="2101"/>
                  </a:lnTo>
                  <a:lnTo>
                    <a:pt x="1970" y="2091"/>
                  </a:lnTo>
                  <a:lnTo>
                    <a:pt x="1977" y="2083"/>
                  </a:lnTo>
                  <a:lnTo>
                    <a:pt x="1984" y="2078"/>
                  </a:lnTo>
                  <a:lnTo>
                    <a:pt x="1992" y="2074"/>
                  </a:lnTo>
                  <a:lnTo>
                    <a:pt x="2002" y="2073"/>
                  </a:lnTo>
                  <a:lnTo>
                    <a:pt x="2002" y="2073"/>
                  </a:lnTo>
                  <a:lnTo>
                    <a:pt x="2012" y="2074"/>
                  </a:lnTo>
                  <a:lnTo>
                    <a:pt x="2021" y="2078"/>
                  </a:lnTo>
                  <a:lnTo>
                    <a:pt x="2029" y="2083"/>
                  </a:lnTo>
                  <a:lnTo>
                    <a:pt x="2035" y="2091"/>
                  </a:lnTo>
                  <a:lnTo>
                    <a:pt x="2041" y="2101"/>
                  </a:lnTo>
                  <a:lnTo>
                    <a:pt x="2044" y="2112"/>
                  </a:lnTo>
                  <a:lnTo>
                    <a:pt x="2046" y="2124"/>
                  </a:lnTo>
                  <a:lnTo>
                    <a:pt x="2047" y="2138"/>
                  </a:lnTo>
                  <a:lnTo>
                    <a:pt x="2047" y="2138"/>
                  </a:lnTo>
                  <a:lnTo>
                    <a:pt x="2046" y="2151"/>
                  </a:lnTo>
                  <a:lnTo>
                    <a:pt x="2044" y="2165"/>
                  </a:lnTo>
                  <a:lnTo>
                    <a:pt x="2041" y="2176"/>
                  </a:lnTo>
                  <a:lnTo>
                    <a:pt x="2035" y="2185"/>
                  </a:lnTo>
                  <a:lnTo>
                    <a:pt x="2029" y="2192"/>
                  </a:lnTo>
                  <a:lnTo>
                    <a:pt x="2021" y="2198"/>
                  </a:lnTo>
                  <a:lnTo>
                    <a:pt x="2012" y="2201"/>
                  </a:lnTo>
                  <a:lnTo>
                    <a:pt x="2002" y="2202"/>
                  </a:lnTo>
                  <a:lnTo>
                    <a:pt x="2002" y="2202"/>
                  </a:lnTo>
                  <a:close/>
                  <a:moveTo>
                    <a:pt x="837" y="2100"/>
                  </a:moveTo>
                  <a:lnTo>
                    <a:pt x="904" y="2249"/>
                  </a:lnTo>
                  <a:lnTo>
                    <a:pt x="843" y="2249"/>
                  </a:lnTo>
                  <a:lnTo>
                    <a:pt x="797" y="2146"/>
                  </a:lnTo>
                  <a:lnTo>
                    <a:pt x="767" y="2182"/>
                  </a:lnTo>
                  <a:lnTo>
                    <a:pt x="767" y="2249"/>
                  </a:lnTo>
                  <a:lnTo>
                    <a:pt x="713" y="2249"/>
                  </a:lnTo>
                  <a:lnTo>
                    <a:pt x="713" y="1962"/>
                  </a:lnTo>
                  <a:lnTo>
                    <a:pt x="767" y="1934"/>
                  </a:lnTo>
                  <a:lnTo>
                    <a:pt x="767" y="2112"/>
                  </a:lnTo>
                  <a:lnTo>
                    <a:pt x="767" y="2112"/>
                  </a:lnTo>
                  <a:lnTo>
                    <a:pt x="788" y="2083"/>
                  </a:lnTo>
                  <a:lnTo>
                    <a:pt x="832" y="2027"/>
                  </a:lnTo>
                  <a:lnTo>
                    <a:pt x="896" y="2027"/>
                  </a:lnTo>
                  <a:lnTo>
                    <a:pt x="837" y="2100"/>
                  </a:lnTo>
                  <a:close/>
                  <a:moveTo>
                    <a:pt x="1097" y="2249"/>
                  </a:moveTo>
                  <a:lnTo>
                    <a:pt x="1042" y="2249"/>
                  </a:lnTo>
                  <a:lnTo>
                    <a:pt x="1042" y="2027"/>
                  </a:lnTo>
                  <a:lnTo>
                    <a:pt x="1097" y="2027"/>
                  </a:lnTo>
                  <a:lnTo>
                    <a:pt x="1097" y="2046"/>
                  </a:lnTo>
                  <a:lnTo>
                    <a:pt x="1097" y="2046"/>
                  </a:lnTo>
                  <a:lnTo>
                    <a:pt x="1103" y="2040"/>
                  </a:lnTo>
                  <a:lnTo>
                    <a:pt x="1108" y="2036"/>
                  </a:lnTo>
                  <a:lnTo>
                    <a:pt x="1115" y="2031"/>
                  </a:lnTo>
                  <a:lnTo>
                    <a:pt x="1121" y="2028"/>
                  </a:lnTo>
                  <a:lnTo>
                    <a:pt x="1129" y="2026"/>
                  </a:lnTo>
                  <a:lnTo>
                    <a:pt x="1137" y="2024"/>
                  </a:lnTo>
                  <a:lnTo>
                    <a:pt x="1144" y="2022"/>
                  </a:lnTo>
                  <a:lnTo>
                    <a:pt x="1153" y="2021"/>
                  </a:lnTo>
                  <a:lnTo>
                    <a:pt x="1153" y="2021"/>
                  </a:lnTo>
                  <a:lnTo>
                    <a:pt x="1163" y="2022"/>
                  </a:lnTo>
                  <a:lnTo>
                    <a:pt x="1172" y="2024"/>
                  </a:lnTo>
                  <a:lnTo>
                    <a:pt x="1180" y="2026"/>
                  </a:lnTo>
                  <a:lnTo>
                    <a:pt x="1189" y="2028"/>
                  </a:lnTo>
                  <a:lnTo>
                    <a:pt x="1195" y="2032"/>
                  </a:lnTo>
                  <a:lnTo>
                    <a:pt x="1202" y="2037"/>
                  </a:lnTo>
                  <a:lnTo>
                    <a:pt x="1208" y="2041"/>
                  </a:lnTo>
                  <a:lnTo>
                    <a:pt x="1214" y="2048"/>
                  </a:lnTo>
                  <a:lnTo>
                    <a:pt x="1218" y="2054"/>
                  </a:lnTo>
                  <a:lnTo>
                    <a:pt x="1223" y="2062"/>
                  </a:lnTo>
                  <a:lnTo>
                    <a:pt x="1226" y="2070"/>
                  </a:lnTo>
                  <a:lnTo>
                    <a:pt x="1229" y="2080"/>
                  </a:lnTo>
                  <a:lnTo>
                    <a:pt x="1232" y="2090"/>
                  </a:lnTo>
                  <a:lnTo>
                    <a:pt x="1233" y="2100"/>
                  </a:lnTo>
                  <a:lnTo>
                    <a:pt x="1234" y="2111"/>
                  </a:lnTo>
                  <a:lnTo>
                    <a:pt x="1235" y="2123"/>
                  </a:lnTo>
                  <a:lnTo>
                    <a:pt x="1235" y="2249"/>
                  </a:lnTo>
                  <a:lnTo>
                    <a:pt x="1180" y="2249"/>
                  </a:lnTo>
                  <a:lnTo>
                    <a:pt x="1180" y="2126"/>
                  </a:lnTo>
                  <a:lnTo>
                    <a:pt x="1180" y="2126"/>
                  </a:lnTo>
                  <a:lnTo>
                    <a:pt x="1179" y="2114"/>
                  </a:lnTo>
                  <a:lnTo>
                    <a:pt x="1178" y="2102"/>
                  </a:lnTo>
                  <a:lnTo>
                    <a:pt x="1174" y="2093"/>
                  </a:lnTo>
                  <a:lnTo>
                    <a:pt x="1170" y="2085"/>
                  </a:lnTo>
                  <a:lnTo>
                    <a:pt x="1164" y="2080"/>
                  </a:lnTo>
                  <a:lnTo>
                    <a:pt x="1158" y="2075"/>
                  </a:lnTo>
                  <a:lnTo>
                    <a:pt x="1149" y="2073"/>
                  </a:lnTo>
                  <a:lnTo>
                    <a:pt x="1139" y="2072"/>
                  </a:lnTo>
                  <a:lnTo>
                    <a:pt x="1139" y="2072"/>
                  </a:lnTo>
                  <a:lnTo>
                    <a:pt x="1130" y="2073"/>
                  </a:lnTo>
                  <a:lnTo>
                    <a:pt x="1121" y="2075"/>
                  </a:lnTo>
                  <a:lnTo>
                    <a:pt x="1114" y="2080"/>
                  </a:lnTo>
                  <a:lnTo>
                    <a:pt x="1108" y="2086"/>
                  </a:lnTo>
                  <a:lnTo>
                    <a:pt x="1104" y="2093"/>
                  </a:lnTo>
                  <a:lnTo>
                    <a:pt x="1100" y="2103"/>
                  </a:lnTo>
                  <a:lnTo>
                    <a:pt x="1098" y="2114"/>
                  </a:lnTo>
                  <a:lnTo>
                    <a:pt x="1097" y="2126"/>
                  </a:lnTo>
                  <a:lnTo>
                    <a:pt x="1097" y="2249"/>
                  </a:lnTo>
                  <a:close/>
                  <a:moveTo>
                    <a:pt x="1408" y="2042"/>
                  </a:moveTo>
                  <a:lnTo>
                    <a:pt x="1408" y="2042"/>
                  </a:lnTo>
                  <a:lnTo>
                    <a:pt x="1403" y="2038"/>
                  </a:lnTo>
                  <a:lnTo>
                    <a:pt x="1397" y="2033"/>
                  </a:lnTo>
                  <a:lnTo>
                    <a:pt x="1392" y="2030"/>
                  </a:lnTo>
                  <a:lnTo>
                    <a:pt x="1385" y="2027"/>
                  </a:lnTo>
                  <a:lnTo>
                    <a:pt x="1378" y="2025"/>
                  </a:lnTo>
                  <a:lnTo>
                    <a:pt x="1372" y="2024"/>
                  </a:lnTo>
                  <a:lnTo>
                    <a:pt x="1365" y="2022"/>
                  </a:lnTo>
                  <a:lnTo>
                    <a:pt x="1359" y="2021"/>
                  </a:lnTo>
                  <a:lnTo>
                    <a:pt x="1359" y="2021"/>
                  </a:lnTo>
                  <a:lnTo>
                    <a:pt x="1349" y="2022"/>
                  </a:lnTo>
                  <a:lnTo>
                    <a:pt x="1340" y="2024"/>
                  </a:lnTo>
                  <a:lnTo>
                    <a:pt x="1331" y="2026"/>
                  </a:lnTo>
                  <a:lnTo>
                    <a:pt x="1322" y="2030"/>
                  </a:lnTo>
                  <a:lnTo>
                    <a:pt x="1314" y="2033"/>
                  </a:lnTo>
                  <a:lnTo>
                    <a:pt x="1308" y="2039"/>
                  </a:lnTo>
                  <a:lnTo>
                    <a:pt x="1301" y="2046"/>
                  </a:lnTo>
                  <a:lnTo>
                    <a:pt x="1295" y="2052"/>
                  </a:lnTo>
                  <a:lnTo>
                    <a:pt x="1289" y="2060"/>
                  </a:lnTo>
                  <a:lnTo>
                    <a:pt x="1285" y="2069"/>
                  </a:lnTo>
                  <a:lnTo>
                    <a:pt x="1280" y="2078"/>
                  </a:lnTo>
                  <a:lnTo>
                    <a:pt x="1277" y="2089"/>
                  </a:lnTo>
                  <a:lnTo>
                    <a:pt x="1275" y="2099"/>
                  </a:lnTo>
                  <a:lnTo>
                    <a:pt x="1273" y="2111"/>
                  </a:lnTo>
                  <a:lnTo>
                    <a:pt x="1271" y="2123"/>
                  </a:lnTo>
                  <a:lnTo>
                    <a:pt x="1271" y="2135"/>
                  </a:lnTo>
                  <a:lnTo>
                    <a:pt x="1271" y="2135"/>
                  </a:lnTo>
                  <a:lnTo>
                    <a:pt x="1271" y="2149"/>
                  </a:lnTo>
                  <a:lnTo>
                    <a:pt x="1273" y="2161"/>
                  </a:lnTo>
                  <a:lnTo>
                    <a:pt x="1275" y="2174"/>
                  </a:lnTo>
                  <a:lnTo>
                    <a:pt x="1277" y="2186"/>
                  </a:lnTo>
                  <a:lnTo>
                    <a:pt x="1280" y="2196"/>
                  </a:lnTo>
                  <a:lnTo>
                    <a:pt x="1285" y="2206"/>
                  </a:lnTo>
                  <a:lnTo>
                    <a:pt x="1289" y="2214"/>
                  </a:lnTo>
                  <a:lnTo>
                    <a:pt x="1295" y="2222"/>
                  </a:lnTo>
                  <a:lnTo>
                    <a:pt x="1300" y="2230"/>
                  </a:lnTo>
                  <a:lnTo>
                    <a:pt x="1307" y="2235"/>
                  </a:lnTo>
                  <a:lnTo>
                    <a:pt x="1313" y="2241"/>
                  </a:lnTo>
                  <a:lnTo>
                    <a:pt x="1321" y="2245"/>
                  </a:lnTo>
                  <a:lnTo>
                    <a:pt x="1330" y="2249"/>
                  </a:lnTo>
                  <a:lnTo>
                    <a:pt x="1339" y="2252"/>
                  </a:lnTo>
                  <a:lnTo>
                    <a:pt x="1348" y="2253"/>
                  </a:lnTo>
                  <a:lnTo>
                    <a:pt x="1357" y="2254"/>
                  </a:lnTo>
                  <a:lnTo>
                    <a:pt x="1357" y="2254"/>
                  </a:lnTo>
                  <a:lnTo>
                    <a:pt x="1364" y="2253"/>
                  </a:lnTo>
                  <a:lnTo>
                    <a:pt x="1372" y="2252"/>
                  </a:lnTo>
                  <a:lnTo>
                    <a:pt x="1378" y="2251"/>
                  </a:lnTo>
                  <a:lnTo>
                    <a:pt x="1385" y="2249"/>
                  </a:lnTo>
                  <a:lnTo>
                    <a:pt x="1391" y="2245"/>
                  </a:lnTo>
                  <a:lnTo>
                    <a:pt x="1397" y="2242"/>
                  </a:lnTo>
                  <a:lnTo>
                    <a:pt x="1403" y="2238"/>
                  </a:lnTo>
                  <a:lnTo>
                    <a:pt x="1408" y="2232"/>
                  </a:lnTo>
                  <a:lnTo>
                    <a:pt x="1408" y="2238"/>
                  </a:lnTo>
                  <a:lnTo>
                    <a:pt x="1408" y="2238"/>
                  </a:lnTo>
                  <a:lnTo>
                    <a:pt x="1408" y="2246"/>
                  </a:lnTo>
                  <a:lnTo>
                    <a:pt x="1407" y="2256"/>
                  </a:lnTo>
                  <a:lnTo>
                    <a:pt x="1404" y="2266"/>
                  </a:lnTo>
                  <a:lnTo>
                    <a:pt x="1402" y="2271"/>
                  </a:lnTo>
                  <a:lnTo>
                    <a:pt x="1399" y="2275"/>
                  </a:lnTo>
                  <a:lnTo>
                    <a:pt x="1395" y="2279"/>
                  </a:lnTo>
                  <a:lnTo>
                    <a:pt x="1391" y="2284"/>
                  </a:lnTo>
                  <a:lnTo>
                    <a:pt x="1385" y="2287"/>
                  </a:lnTo>
                  <a:lnTo>
                    <a:pt x="1378" y="2290"/>
                  </a:lnTo>
                  <a:lnTo>
                    <a:pt x="1370" y="2293"/>
                  </a:lnTo>
                  <a:lnTo>
                    <a:pt x="1361" y="2295"/>
                  </a:lnTo>
                  <a:lnTo>
                    <a:pt x="1350" y="2296"/>
                  </a:lnTo>
                  <a:lnTo>
                    <a:pt x="1337" y="2296"/>
                  </a:lnTo>
                  <a:lnTo>
                    <a:pt x="1334" y="2296"/>
                  </a:lnTo>
                  <a:lnTo>
                    <a:pt x="1354" y="2339"/>
                  </a:lnTo>
                  <a:lnTo>
                    <a:pt x="1355" y="2339"/>
                  </a:lnTo>
                  <a:lnTo>
                    <a:pt x="1355" y="2339"/>
                  </a:lnTo>
                  <a:lnTo>
                    <a:pt x="1369" y="2339"/>
                  </a:lnTo>
                  <a:lnTo>
                    <a:pt x="1381" y="2338"/>
                  </a:lnTo>
                  <a:lnTo>
                    <a:pt x="1392" y="2335"/>
                  </a:lnTo>
                  <a:lnTo>
                    <a:pt x="1403" y="2332"/>
                  </a:lnTo>
                  <a:lnTo>
                    <a:pt x="1413" y="2328"/>
                  </a:lnTo>
                  <a:lnTo>
                    <a:pt x="1421" y="2324"/>
                  </a:lnTo>
                  <a:lnTo>
                    <a:pt x="1429" y="2318"/>
                  </a:lnTo>
                  <a:lnTo>
                    <a:pt x="1436" y="2311"/>
                  </a:lnTo>
                  <a:lnTo>
                    <a:pt x="1442" y="2304"/>
                  </a:lnTo>
                  <a:lnTo>
                    <a:pt x="1448" y="2296"/>
                  </a:lnTo>
                  <a:lnTo>
                    <a:pt x="1452" y="2286"/>
                  </a:lnTo>
                  <a:lnTo>
                    <a:pt x="1456" y="2276"/>
                  </a:lnTo>
                  <a:lnTo>
                    <a:pt x="1459" y="2266"/>
                  </a:lnTo>
                  <a:lnTo>
                    <a:pt x="1461" y="2254"/>
                  </a:lnTo>
                  <a:lnTo>
                    <a:pt x="1462" y="2242"/>
                  </a:lnTo>
                  <a:lnTo>
                    <a:pt x="1462" y="2229"/>
                  </a:lnTo>
                  <a:lnTo>
                    <a:pt x="1462" y="2027"/>
                  </a:lnTo>
                  <a:lnTo>
                    <a:pt x="1408" y="2027"/>
                  </a:lnTo>
                  <a:lnTo>
                    <a:pt x="1408" y="2042"/>
                  </a:lnTo>
                  <a:close/>
                  <a:moveTo>
                    <a:pt x="1408" y="2094"/>
                  </a:moveTo>
                  <a:lnTo>
                    <a:pt x="1408" y="2181"/>
                  </a:lnTo>
                  <a:lnTo>
                    <a:pt x="1408" y="2181"/>
                  </a:lnTo>
                  <a:lnTo>
                    <a:pt x="1401" y="2189"/>
                  </a:lnTo>
                  <a:lnTo>
                    <a:pt x="1393" y="2197"/>
                  </a:lnTo>
                  <a:lnTo>
                    <a:pt x="1387" y="2199"/>
                  </a:lnTo>
                  <a:lnTo>
                    <a:pt x="1382" y="2201"/>
                  </a:lnTo>
                  <a:lnTo>
                    <a:pt x="1376" y="2202"/>
                  </a:lnTo>
                  <a:lnTo>
                    <a:pt x="1369" y="2203"/>
                  </a:lnTo>
                  <a:lnTo>
                    <a:pt x="1369" y="2203"/>
                  </a:lnTo>
                  <a:lnTo>
                    <a:pt x="1362" y="2202"/>
                  </a:lnTo>
                  <a:lnTo>
                    <a:pt x="1354" y="2200"/>
                  </a:lnTo>
                  <a:lnTo>
                    <a:pt x="1348" y="2197"/>
                  </a:lnTo>
                  <a:lnTo>
                    <a:pt x="1341" y="2190"/>
                  </a:lnTo>
                  <a:lnTo>
                    <a:pt x="1335" y="2181"/>
                  </a:lnTo>
                  <a:lnTo>
                    <a:pt x="1331" y="2169"/>
                  </a:lnTo>
                  <a:lnTo>
                    <a:pt x="1329" y="2154"/>
                  </a:lnTo>
                  <a:lnTo>
                    <a:pt x="1328" y="2134"/>
                  </a:lnTo>
                  <a:lnTo>
                    <a:pt x="1328" y="2134"/>
                  </a:lnTo>
                  <a:lnTo>
                    <a:pt x="1329" y="2117"/>
                  </a:lnTo>
                  <a:lnTo>
                    <a:pt x="1331" y="2103"/>
                  </a:lnTo>
                  <a:lnTo>
                    <a:pt x="1335" y="2092"/>
                  </a:lnTo>
                  <a:lnTo>
                    <a:pt x="1341" y="2084"/>
                  </a:lnTo>
                  <a:lnTo>
                    <a:pt x="1348" y="2079"/>
                  </a:lnTo>
                  <a:lnTo>
                    <a:pt x="1354" y="2074"/>
                  </a:lnTo>
                  <a:lnTo>
                    <a:pt x="1362" y="2073"/>
                  </a:lnTo>
                  <a:lnTo>
                    <a:pt x="1369" y="2072"/>
                  </a:lnTo>
                  <a:lnTo>
                    <a:pt x="1369" y="2072"/>
                  </a:lnTo>
                  <a:lnTo>
                    <a:pt x="1376" y="2073"/>
                  </a:lnTo>
                  <a:lnTo>
                    <a:pt x="1383" y="2074"/>
                  </a:lnTo>
                  <a:lnTo>
                    <a:pt x="1388" y="2076"/>
                  </a:lnTo>
                  <a:lnTo>
                    <a:pt x="1394" y="2080"/>
                  </a:lnTo>
                  <a:lnTo>
                    <a:pt x="1398" y="2083"/>
                  </a:lnTo>
                  <a:lnTo>
                    <a:pt x="1402" y="2086"/>
                  </a:lnTo>
                  <a:lnTo>
                    <a:pt x="1408" y="2094"/>
                  </a:lnTo>
                  <a:lnTo>
                    <a:pt x="1408" y="2094"/>
                  </a:lnTo>
                  <a:close/>
                  <a:moveTo>
                    <a:pt x="938" y="2027"/>
                  </a:moveTo>
                  <a:lnTo>
                    <a:pt x="993" y="2027"/>
                  </a:lnTo>
                  <a:lnTo>
                    <a:pt x="993" y="2123"/>
                  </a:lnTo>
                  <a:lnTo>
                    <a:pt x="993" y="2249"/>
                  </a:lnTo>
                  <a:lnTo>
                    <a:pt x="938" y="2249"/>
                  </a:lnTo>
                  <a:lnTo>
                    <a:pt x="938" y="2027"/>
                  </a:lnTo>
                  <a:close/>
                  <a:moveTo>
                    <a:pt x="993" y="1967"/>
                  </a:moveTo>
                  <a:lnTo>
                    <a:pt x="993" y="1995"/>
                  </a:lnTo>
                  <a:lnTo>
                    <a:pt x="938" y="1995"/>
                  </a:lnTo>
                  <a:lnTo>
                    <a:pt x="938" y="1940"/>
                  </a:lnTo>
                  <a:lnTo>
                    <a:pt x="993" y="1940"/>
                  </a:lnTo>
                  <a:lnTo>
                    <a:pt x="993" y="1967"/>
                  </a:lnTo>
                  <a:close/>
                  <a:moveTo>
                    <a:pt x="2309" y="1962"/>
                  </a:moveTo>
                  <a:lnTo>
                    <a:pt x="2364" y="1934"/>
                  </a:lnTo>
                  <a:lnTo>
                    <a:pt x="2364" y="2127"/>
                  </a:lnTo>
                  <a:lnTo>
                    <a:pt x="2364" y="2249"/>
                  </a:lnTo>
                  <a:lnTo>
                    <a:pt x="2309" y="2249"/>
                  </a:lnTo>
                  <a:lnTo>
                    <a:pt x="2309" y="1962"/>
                  </a:lnTo>
                  <a:close/>
                  <a:moveTo>
                    <a:pt x="397" y="757"/>
                  </a:moveTo>
                  <a:lnTo>
                    <a:pt x="850" y="757"/>
                  </a:lnTo>
                  <a:lnTo>
                    <a:pt x="850" y="495"/>
                  </a:lnTo>
                  <a:lnTo>
                    <a:pt x="397" y="495"/>
                  </a:lnTo>
                  <a:lnTo>
                    <a:pt x="397" y="288"/>
                  </a:lnTo>
                  <a:lnTo>
                    <a:pt x="898" y="288"/>
                  </a:lnTo>
                  <a:lnTo>
                    <a:pt x="732" y="0"/>
                  </a:lnTo>
                  <a:lnTo>
                    <a:pt x="22" y="0"/>
                  </a:lnTo>
                  <a:lnTo>
                    <a:pt x="22" y="1251"/>
                  </a:lnTo>
                  <a:lnTo>
                    <a:pt x="1023" y="1251"/>
                  </a:lnTo>
                  <a:lnTo>
                    <a:pt x="1023" y="963"/>
                  </a:lnTo>
                  <a:lnTo>
                    <a:pt x="397" y="963"/>
                  </a:lnTo>
                  <a:lnTo>
                    <a:pt x="397" y="757"/>
                  </a:lnTo>
                  <a:close/>
                  <a:moveTo>
                    <a:pt x="1690" y="0"/>
                  </a:moveTo>
                  <a:lnTo>
                    <a:pt x="1477" y="409"/>
                  </a:lnTo>
                  <a:lnTo>
                    <a:pt x="1265" y="0"/>
                  </a:lnTo>
                  <a:lnTo>
                    <a:pt x="850" y="0"/>
                  </a:lnTo>
                  <a:lnTo>
                    <a:pt x="1287" y="757"/>
                  </a:lnTo>
                  <a:lnTo>
                    <a:pt x="1287" y="1251"/>
                  </a:lnTo>
                  <a:lnTo>
                    <a:pt x="1661" y="1251"/>
                  </a:lnTo>
                  <a:lnTo>
                    <a:pt x="1661" y="757"/>
                  </a:lnTo>
                  <a:lnTo>
                    <a:pt x="2099" y="0"/>
                  </a:lnTo>
                  <a:lnTo>
                    <a:pt x="1690" y="0"/>
                  </a:ln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12542" tIns="56271" rIns="112542" bIns="56271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1125444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215" b="0" i="0" u="none" strike="noStrike" kern="0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EYInterstate Light"/>
              </a:endParaRPr>
            </a:p>
          </p:txBody>
        </p:sp>
      </p:grpSp>
      <p:sp>
        <p:nvSpPr>
          <p:cNvPr id="24" name="Rectangle 23">
            <a:extLst>
              <a:ext uri="{FF2B5EF4-FFF2-40B4-BE49-F238E27FC236}">
                <a16:creationId xmlns:a16="http://schemas.microsoft.com/office/drawing/2014/main" id="{7B1754DD-DEA4-6A53-25FA-64B31F363388}"/>
              </a:ext>
            </a:extLst>
          </p:cNvPr>
          <p:cNvSpPr/>
          <p:nvPr/>
        </p:nvSpPr>
        <p:spPr>
          <a:xfrm>
            <a:off x="8797159" y="1012090"/>
            <a:ext cx="3394841" cy="5845910"/>
          </a:xfrm>
          <a:prstGeom prst="rect">
            <a:avLst/>
          </a:prstGeom>
          <a:solidFill>
            <a:srgbClr val="FFE600">
              <a:alpha val="7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5DC9B80-1024-B189-4973-CA76EDAE99D6}"/>
              </a:ext>
            </a:extLst>
          </p:cNvPr>
          <p:cNvSpPr/>
          <p:nvPr/>
        </p:nvSpPr>
        <p:spPr>
          <a:xfrm>
            <a:off x="9527327" y="3907137"/>
            <a:ext cx="2196000" cy="2914882"/>
          </a:xfrm>
          <a:prstGeom prst="rect">
            <a:avLst/>
          </a:prstGeom>
          <a:solidFill>
            <a:srgbClr val="FFE600">
              <a:alpha val="37000"/>
            </a:srgb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1" name="Text Box 15">
            <a:extLst>
              <a:ext uri="{FF2B5EF4-FFF2-40B4-BE49-F238E27FC236}">
                <a16:creationId xmlns:a16="http://schemas.microsoft.com/office/drawing/2014/main" id="{E872CED1-01CA-2677-3B94-3DDF7A7175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644250" y="5608739"/>
            <a:ext cx="2067110" cy="124136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square" lIns="0" tIns="0" rIns="0" bIns="0">
            <a:spAutoFit/>
          </a:bodyPr>
          <a:lstStyle/>
          <a:p>
            <a:pPr marL="0" marR="0" lvl="2" indent="0" algn="l" defTabSz="78190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25"/>
              </a:spcAft>
              <a:buClrTx/>
              <a:buSzTx/>
              <a:buFontTx/>
              <a:buNone/>
              <a:tabLst>
                <a:tab pos="164224" algn="l"/>
              </a:tabLst>
              <a:defRPr/>
            </a:pPr>
            <a:r>
              <a:rPr kumimoji="0" lang="sr-Latn-RS" altLang="en-US" sz="1600" b="1" i="0" u="none" strike="noStrike" kern="1200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EYInterstate Light"/>
                <a:ea typeface="+mn-ea"/>
                <a:cs typeface="+mn-cs"/>
              </a:rPr>
              <a:t>Višnja Cvetić Nikolić</a:t>
            </a:r>
          </a:p>
          <a:p>
            <a:pPr marL="0" marR="0" lvl="2" indent="0" algn="l" defTabSz="78190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25"/>
              </a:spcAft>
              <a:buClrTx/>
              <a:buSzTx/>
              <a:buFontTx/>
              <a:buNone/>
              <a:tabLst>
                <a:tab pos="164224" algn="l"/>
              </a:tabLst>
              <a:defRPr/>
            </a:pPr>
            <a:r>
              <a:rPr kumimoji="0" lang="sr-Latn-RS" altLang="en-US" sz="1050" b="1" i="0" u="none" strike="noStrike" kern="1200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EYInterstate Light"/>
                <a:ea typeface="+mn-ea"/>
                <a:cs typeface="+mn-cs"/>
              </a:rPr>
              <a:t>Menadžer</a:t>
            </a:r>
          </a:p>
          <a:p>
            <a:pPr marL="0" marR="0" lvl="2" indent="0" algn="l" defTabSz="78190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25"/>
              </a:spcAft>
              <a:buClrTx/>
              <a:buSzTx/>
              <a:buFontTx/>
              <a:buNone/>
              <a:tabLst>
                <a:tab pos="164224" algn="l"/>
              </a:tabLst>
              <a:defRPr/>
            </a:pPr>
            <a:r>
              <a:rPr kumimoji="0" lang="sr-Latn-RS" altLang="en-US" sz="1050" b="1" i="0" u="none" strike="noStrike" kern="1200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EYInterstate Light"/>
                <a:ea typeface="+mn-ea"/>
                <a:cs typeface="+mn-cs"/>
              </a:rPr>
              <a:t>Poslovno savetovanje</a:t>
            </a:r>
          </a:p>
          <a:p>
            <a:pPr marL="0" marR="0" lvl="2" indent="0" algn="l" defTabSz="78190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25"/>
              </a:spcAft>
              <a:buClrTx/>
              <a:buSzTx/>
              <a:buFontTx/>
              <a:buNone/>
              <a:tabLst>
                <a:tab pos="164224" algn="l"/>
              </a:tabLst>
              <a:defRPr/>
            </a:pPr>
            <a:endParaRPr kumimoji="0" lang="sr-Latn-RS" altLang="en-US" sz="1000" b="1" i="0" u="none" strike="noStrike" kern="1200" cap="none" spc="0" normalizeH="0" baseline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EYInterstate Light"/>
              <a:ea typeface="+mn-ea"/>
              <a:cs typeface="+mn-cs"/>
            </a:endParaRPr>
          </a:p>
          <a:p>
            <a:pPr marL="0" marR="0" lvl="0" indent="0" algn="l" defTabSz="746149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900" b="1" i="0" u="none" strike="noStrike" kern="1200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EYInterstate Light"/>
                <a:ea typeface="+mn-ea"/>
                <a:cs typeface="+mn-cs"/>
              </a:rPr>
              <a:t>Tel:  +381 63 490 346</a:t>
            </a:r>
          </a:p>
          <a:p>
            <a:pPr marL="0" marR="0" lvl="0" indent="0" algn="l" defTabSz="746149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900" b="1" i="0" u="none" strike="noStrike" kern="1200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EYInterstate Light"/>
                <a:ea typeface="+mn-ea"/>
                <a:cs typeface="+mn-cs"/>
              </a:rPr>
              <a:t>E-mail: </a:t>
            </a:r>
            <a:r>
              <a:rPr kumimoji="0" lang="sr-Latn-RS" sz="900" b="1" i="0" u="sng" strike="noStrike" kern="1200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EYInterstate Light"/>
                <a:ea typeface="+mn-ea"/>
                <a:cs typeface="+mn-cs"/>
              </a:rPr>
              <a:t>visnja.cvetic@rs.ey.com</a:t>
            </a:r>
          </a:p>
          <a:p>
            <a:pPr marL="0" marR="0" lvl="0" indent="0" algn="l" defTabSz="746149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900" b="1" i="0" u="none" strike="noStrike" kern="1200" cap="none" spc="0" normalizeH="0" baseline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EYInterstate Light"/>
              <a:ea typeface="+mn-ea"/>
              <a:cs typeface="+mn-cs"/>
            </a:endParaRPr>
          </a:p>
        </p:txBody>
      </p:sp>
      <p:pic>
        <p:nvPicPr>
          <p:cNvPr id="22" name="Picture 21" descr="A person sitting at a table&#10;&#10;Description automatically generated">
            <a:extLst>
              <a:ext uri="{FF2B5EF4-FFF2-40B4-BE49-F238E27FC236}">
                <a16:creationId xmlns:a16="http://schemas.microsoft.com/office/drawing/2014/main" id="{783B3221-9698-44A5-B19B-46BB351DFE6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016" t="25906" r="39243" b="37116"/>
          <a:stretch/>
        </p:blipFill>
        <p:spPr>
          <a:xfrm>
            <a:off x="9905113" y="4017684"/>
            <a:ext cx="1480510" cy="1440000"/>
          </a:xfrm>
          <a:prstGeom prst="flowChartConnector">
            <a:avLst/>
          </a:prstGeom>
          <a:ln w="25400">
            <a:solidFill>
              <a:srgbClr val="FFE600"/>
            </a:solidFill>
          </a:ln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229CD8CA-07A0-466E-A2D9-27B813938D58}"/>
              </a:ext>
            </a:extLst>
          </p:cNvPr>
          <p:cNvSpPr/>
          <p:nvPr/>
        </p:nvSpPr>
        <p:spPr>
          <a:xfrm>
            <a:off x="9525872" y="1029891"/>
            <a:ext cx="2196000" cy="2877245"/>
          </a:xfrm>
          <a:prstGeom prst="rect">
            <a:avLst/>
          </a:prstGeom>
          <a:solidFill>
            <a:srgbClr val="FFE600">
              <a:alpha val="37000"/>
            </a:srgb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8" name="Text Box 15">
            <a:extLst>
              <a:ext uri="{FF2B5EF4-FFF2-40B4-BE49-F238E27FC236}">
                <a16:creationId xmlns:a16="http://schemas.microsoft.com/office/drawing/2014/main" id="{B622A2D7-9BCD-7C4E-9B6B-9C59B6A64D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819386" y="2700791"/>
            <a:ext cx="1774001" cy="124136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square" lIns="0" tIns="0" rIns="0" bIns="0">
            <a:spAutoFit/>
          </a:bodyPr>
          <a:lstStyle/>
          <a:p>
            <a:pPr marL="0" marR="0" lvl="2" indent="0" algn="l" defTabSz="78190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25"/>
              </a:spcAft>
              <a:buClrTx/>
              <a:buSzTx/>
              <a:buFontTx/>
              <a:buNone/>
              <a:tabLst>
                <a:tab pos="164224" algn="l"/>
              </a:tabLst>
              <a:defRPr/>
            </a:pPr>
            <a:r>
              <a:rPr kumimoji="0" lang="sr-Latn-RS" altLang="en-US" sz="1600" b="1" i="0" u="none" strike="noStrike" kern="1200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EYInterstate Light"/>
                <a:ea typeface="+mn-ea"/>
                <a:cs typeface="+mn-cs"/>
              </a:rPr>
              <a:t>Petar Arsić</a:t>
            </a:r>
          </a:p>
          <a:p>
            <a:pPr marL="0" marR="0" lvl="2" indent="0" algn="l" defTabSz="78190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25"/>
              </a:spcAft>
              <a:buClrTx/>
              <a:buSzTx/>
              <a:buFontTx/>
              <a:buNone/>
              <a:tabLst>
                <a:tab pos="164224" algn="l"/>
              </a:tabLst>
              <a:defRPr/>
            </a:pPr>
            <a:r>
              <a:rPr kumimoji="0" lang="sr-Latn-RS" altLang="en-US" sz="1050" b="1" i="0" u="none" strike="noStrike" kern="1200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EYInterstate Light"/>
                <a:ea typeface="+mn-ea"/>
                <a:cs typeface="+mn-cs"/>
              </a:rPr>
              <a:t>Partner</a:t>
            </a:r>
          </a:p>
          <a:p>
            <a:pPr marL="0" marR="0" lvl="2" indent="0" algn="l" defTabSz="78190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25"/>
              </a:spcAft>
              <a:buClrTx/>
              <a:buSzTx/>
              <a:buFontTx/>
              <a:buNone/>
              <a:tabLst>
                <a:tab pos="164224" algn="l"/>
              </a:tabLst>
              <a:defRPr/>
            </a:pPr>
            <a:r>
              <a:rPr kumimoji="0" lang="sr-Latn-RS" altLang="en-US" sz="1050" b="1" i="0" u="none" strike="noStrike" kern="1200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EYInterstate Light"/>
                <a:ea typeface="+mn-ea"/>
                <a:cs typeface="+mn-cs"/>
              </a:rPr>
              <a:t>Poslovno savetovanje</a:t>
            </a:r>
          </a:p>
          <a:p>
            <a:pPr marL="0" marR="0" lvl="2" indent="0" algn="l" defTabSz="78190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25"/>
              </a:spcAft>
              <a:buClrTx/>
              <a:buSzTx/>
              <a:buFontTx/>
              <a:buNone/>
              <a:tabLst>
                <a:tab pos="164224" algn="l"/>
              </a:tabLst>
              <a:defRPr/>
            </a:pPr>
            <a:endParaRPr kumimoji="0" lang="sr-Latn-RS" altLang="en-US" sz="1000" b="1" i="0" u="none" strike="noStrike" kern="1200" cap="none" spc="0" normalizeH="0" baseline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EYInterstate Light"/>
              <a:ea typeface="+mn-ea"/>
              <a:cs typeface="+mn-cs"/>
            </a:endParaRPr>
          </a:p>
          <a:p>
            <a:pPr marL="0" marR="0" lvl="0" indent="0" algn="l" defTabSz="746149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900" b="1" i="0" u="none" strike="noStrike" kern="1200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EYInterstate Light"/>
                <a:ea typeface="+mn-ea"/>
                <a:cs typeface="+mn-cs"/>
              </a:rPr>
              <a:t>Tel:  +381 63 492 902</a:t>
            </a:r>
          </a:p>
          <a:p>
            <a:pPr marL="0" marR="0" lvl="0" indent="0" algn="l" defTabSz="746149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900" b="1" i="0" u="none" strike="noStrike" kern="1200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EYInterstate Light"/>
                <a:ea typeface="+mn-ea"/>
                <a:cs typeface="+mn-cs"/>
              </a:rPr>
              <a:t>E-mail: </a:t>
            </a:r>
            <a:r>
              <a:rPr kumimoji="0" lang="sr-Latn-RS" sz="900" b="1" i="0" u="sng" strike="noStrike" kern="1200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EYInterstate Light"/>
                <a:ea typeface="+mn-ea"/>
                <a:cs typeface="+mn-cs"/>
              </a:rPr>
              <a:t>petar.arsic@rs.ey.com</a:t>
            </a:r>
          </a:p>
          <a:p>
            <a:pPr marL="0" marR="0" lvl="0" indent="0" algn="l" defTabSz="746149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900" b="1" i="0" u="none" strike="noStrike" kern="1200" cap="none" spc="0" normalizeH="0" baseline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EYInterstate Light"/>
              <a:ea typeface="+mn-ea"/>
              <a:cs typeface="+mn-cs"/>
            </a:endParaRP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DB3ECB4A-6755-50B2-2E48-90B5A0DF8155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944760" y="1145341"/>
            <a:ext cx="1466090" cy="1440000"/>
          </a:xfrm>
          <a:prstGeom prst="ellipse">
            <a:avLst/>
          </a:prstGeom>
          <a:ln w="25400">
            <a:solidFill>
              <a:srgbClr val="FFE600"/>
            </a:solidFill>
          </a:ln>
        </p:spPr>
      </p:pic>
      <p:sp>
        <p:nvSpPr>
          <p:cNvPr id="27" name="Flowchart: Data 26">
            <a:extLst>
              <a:ext uri="{FF2B5EF4-FFF2-40B4-BE49-F238E27FC236}">
                <a16:creationId xmlns:a16="http://schemas.microsoft.com/office/drawing/2014/main" id="{C187C2F5-A924-D5C9-65EF-4DD478EF77B7}"/>
              </a:ext>
            </a:extLst>
          </p:cNvPr>
          <p:cNvSpPr/>
          <p:nvPr/>
        </p:nvSpPr>
        <p:spPr>
          <a:xfrm>
            <a:off x="-2775117" y="1012090"/>
            <a:ext cx="11564532" cy="3668265"/>
          </a:xfrm>
          <a:prstGeom prst="flowChartInputOutput">
            <a:avLst/>
          </a:prstGeom>
          <a:gradFill>
            <a:gsLst>
              <a:gs pos="86000">
                <a:srgbClr val="403A00">
                  <a:alpha val="70000"/>
                </a:srgbClr>
              </a:gs>
              <a:gs pos="65000">
                <a:srgbClr val="807300">
                  <a:alpha val="70000"/>
                </a:srgbClr>
              </a:gs>
              <a:gs pos="0">
                <a:srgbClr val="FFE600">
                  <a:alpha val="80000"/>
                </a:srgbClr>
              </a:gs>
              <a:gs pos="99000">
                <a:srgbClr val="000000">
                  <a:lumMod val="0"/>
                  <a:alpha val="52000"/>
                </a:srgb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2C05F9F1-E465-16FE-184A-8AEC22889E1C}"/>
              </a:ext>
            </a:extLst>
          </p:cNvPr>
          <p:cNvSpPr txBox="1"/>
          <p:nvPr/>
        </p:nvSpPr>
        <p:spPr>
          <a:xfrm>
            <a:off x="862140" y="1976797"/>
            <a:ext cx="5233860" cy="1683538"/>
          </a:xfrm>
          <a:prstGeom prst="rect">
            <a:avLst/>
          </a:prstGeom>
          <a:noFill/>
        </p:spPr>
        <p:txBody>
          <a:bodyPr wrap="square" lIns="0" tIns="36576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85000"/>
              </a:lnSpc>
              <a:spcBef>
                <a:spcPts val="0"/>
              </a:spcBef>
              <a:spcAft>
                <a:spcPts val="600"/>
              </a:spcAft>
              <a:buClr>
                <a:srgbClr val="27ACAA"/>
              </a:buClr>
              <a:buSzPct val="70000"/>
              <a:buFontTx/>
              <a:buNone/>
              <a:tabLst/>
              <a:defRPr/>
            </a:pPr>
            <a:r>
              <a:rPr kumimoji="0" lang="sr-Latn-RS" sz="3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EYInterstate Light"/>
                <a:ea typeface="+mn-ea"/>
                <a:cs typeface="+mn-cs"/>
              </a:rPr>
              <a:t>Izveštaj o ulozi ekoloških i društvenih rizika u </a:t>
            </a:r>
            <a:r>
              <a:rPr kumimoji="0" lang="sr-Latn-RS" sz="3000" b="0" i="0" u="none" strike="noStrike" kern="1200" cap="none" spc="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EYInterstate Light"/>
                <a:ea typeface="+mn-ea"/>
                <a:cs typeface="+mn-cs"/>
              </a:rPr>
              <a:t>prudencionom</a:t>
            </a:r>
            <a:r>
              <a:rPr kumimoji="0" lang="sr-Latn-RS" sz="3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EYInterstate Light"/>
                <a:ea typeface="+mn-ea"/>
                <a:cs typeface="+mn-cs"/>
              </a:rPr>
              <a:t> okviru</a:t>
            </a:r>
          </a:p>
          <a:p>
            <a:pPr marL="0" marR="0" lvl="0" indent="0" algn="l" defTabSz="914400" rtl="0" eaLnBrk="1" fontAlgn="auto" latinLnBrk="0" hangingPunct="1">
              <a:lnSpc>
                <a:spcPct val="85000"/>
              </a:lnSpc>
              <a:spcBef>
                <a:spcPts val="0"/>
              </a:spcBef>
              <a:spcAft>
                <a:spcPts val="600"/>
              </a:spcAft>
              <a:buClr>
                <a:srgbClr val="27ACAA"/>
              </a:buClr>
              <a:buSzPct val="70000"/>
              <a:buFontTx/>
              <a:buNone/>
              <a:tabLst/>
              <a:defRPr/>
            </a:pPr>
            <a:endParaRPr kumimoji="0" lang="sr-Latn-RS" sz="3000" b="1" i="1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EYInterstate Light"/>
              <a:ea typeface="+mn-ea"/>
              <a:cs typeface="+mn-cs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52A77C67-8E84-2EE0-35B3-D5609DE5E307}"/>
              </a:ext>
            </a:extLst>
          </p:cNvPr>
          <p:cNvSpPr txBox="1"/>
          <p:nvPr/>
        </p:nvSpPr>
        <p:spPr>
          <a:xfrm>
            <a:off x="862140" y="1145341"/>
            <a:ext cx="8305798" cy="532453"/>
          </a:xfrm>
          <a:prstGeom prst="rect">
            <a:avLst/>
          </a:prstGeom>
          <a:noFill/>
        </p:spPr>
        <p:txBody>
          <a:bodyPr wrap="square" lIns="0" tIns="36576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85000"/>
              </a:lnSpc>
              <a:spcBef>
                <a:spcPts val="0"/>
              </a:spcBef>
              <a:spcAft>
                <a:spcPts val="600"/>
              </a:spcAft>
              <a:buClr>
                <a:srgbClr val="27ACAA"/>
              </a:buClr>
              <a:buSzPct val="70000"/>
              <a:buFontTx/>
              <a:buNone/>
              <a:tabLst/>
              <a:defRPr/>
            </a:pPr>
            <a:r>
              <a:rPr kumimoji="0" lang="sr-Latn-RS" sz="1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EYInterstate Light"/>
                <a:ea typeface="+mn-ea"/>
                <a:cs typeface="+mn-cs"/>
              </a:rPr>
              <a:t>Savetovanje Udruženja banaka Srbije</a:t>
            </a:r>
          </a:p>
          <a:p>
            <a:pPr marL="0" marR="0" lvl="0" indent="0" algn="l" defTabSz="914400" rtl="0" eaLnBrk="1" fontAlgn="auto" latinLnBrk="0" hangingPunct="1">
              <a:lnSpc>
                <a:spcPct val="85000"/>
              </a:lnSpc>
              <a:spcBef>
                <a:spcPts val="0"/>
              </a:spcBef>
              <a:spcAft>
                <a:spcPts val="600"/>
              </a:spcAft>
              <a:buClr>
                <a:srgbClr val="27ACAA"/>
              </a:buClr>
              <a:buSzPct val="70000"/>
              <a:buFontTx/>
              <a:buNone/>
              <a:tabLst/>
              <a:defRPr/>
            </a:pPr>
            <a:r>
              <a:rPr kumimoji="0" lang="sr-Latn-RS" sz="1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EYInterstate Light"/>
                <a:ea typeface="+mn-ea"/>
                <a:cs typeface="+mn-cs"/>
              </a:rPr>
              <a:t>Godišnji račun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E6298A64-FB6E-AC89-1F58-962401CC4611}"/>
              </a:ext>
            </a:extLst>
          </p:cNvPr>
          <p:cNvSpPr txBox="1"/>
          <p:nvPr/>
        </p:nvSpPr>
        <p:spPr>
          <a:xfrm>
            <a:off x="862140" y="3425525"/>
            <a:ext cx="2853712" cy="7448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85000"/>
              </a:lnSpc>
              <a:spcBef>
                <a:spcPts val="0"/>
              </a:spcBef>
              <a:spcAft>
                <a:spcPts val="600"/>
              </a:spcAft>
              <a:buClr>
                <a:srgbClr val="27ACAA"/>
              </a:buClr>
              <a:buSzPct val="70000"/>
              <a:buFontTx/>
              <a:buNone/>
              <a:tabLst/>
              <a:defRPr/>
            </a:pPr>
            <a:r>
              <a:rPr kumimoji="0" lang="sr-Latn-RS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EYInterstate Light"/>
                <a:ea typeface="+mn-ea"/>
                <a:cs typeface="+mn-cs"/>
              </a:rPr>
              <a:t>7. i 8. decembar 2023. godine </a:t>
            </a:r>
          </a:p>
          <a:p>
            <a:pPr marL="0" marR="0" lvl="0" indent="0" algn="l" defTabSz="914400" rtl="0" eaLnBrk="1" fontAlgn="auto" latinLnBrk="0" hangingPunct="1">
              <a:lnSpc>
                <a:spcPct val="85000"/>
              </a:lnSpc>
              <a:spcBef>
                <a:spcPts val="0"/>
              </a:spcBef>
              <a:spcAft>
                <a:spcPts val="600"/>
              </a:spcAft>
              <a:buClr>
                <a:srgbClr val="27ACAA"/>
              </a:buClr>
              <a:buSzPct val="70000"/>
              <a:buFontTx/>
              <a:buNone/>
              <a:tabLst/>
              <a:defRPr/>
            </a:pPr>
            <a:r>
              <a:rPr kumimoji="0" lang="sr-Latn-RS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EYInterstate Light"/>
                <a:ea typeface="+mn-ea"/>
                <a:cs typeface="+mn-cs"/>
              </a:rPr>
              <a:t>Zlatibor</a:t>
            </a:r>
          </a:p>
          <a:p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val="7888184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reveal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 t="-10000" b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Video 5" title="Black sand beach">
            <a:hlinkClick r:id="" action="ppaction://media"/>
            <a:extLst>
              <a:ext uri="{FF2B5EF4-FFF2-40B4-BE49-F238E27FC236}">
                <a16:creationId xmlns:a16="http://schemas.microsoft.com/office/drawing/2014/main" id="{B2140E39-770F-D591-A937-859E36595F0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6"/>
          <a:srcRect l="-18159" t="-42446" r="-472" b="38600"/>
          <a:stretch/>
        </p:blipFill>
        <p:spPr>
          <a:xfrm>
            <a:off x="-2218200" y="54000"/>
            <a:ext cx="14436000" cy="68040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9BCD1E81-96E6-0DC9-8434-49500611CD45}"/>
              </a:ext>
            </a:extLst>
          </p:cNvPr>
          <p:cNvSpPr/>
          <p:nvPr/>
        </p:nvSpPr>
        <p:spPr>
          <a:xfrm>
            <a:off x="0" y="0"/>
            <a:ext cx="12195872" cy="1012090"/>
          </a:xfrm>
          <a:prstGeom prst="rect">
            <a:avLst/>
          </a:prstGeom>
          <a:gradFill flip="none" rotWithShape="1">
            <a:gsLst>
              <a:gs pos="0">
                <a:srgbClr val="686C6F"/>
              </a:gs>
              <a:gs pos="0">
                <a:srgbClr val="000000">
                  <a:lumMod val="0"/>
                  <a:alpha val="52000"/>
                </a:srgb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1799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EYInterstate Light"/>
              <a:ea typeface="+mn-ea"/>
              <a:cs typeface="+mn-cs"/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0AAEFA70-8E73-BDF0-F282-31EE9C7B20F3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11349865" y="212465"/>
            <a:ext cx="491896" cy="575999"/>
            <a:chOff x="6529" y="3125"/>
            <a:chExt cx="772" cy="904"/>
          </a:xfrm>
        </p:grpSpPr>
        <p:sp>
          <p:nvSpPr>
            <p:cNvPr id="9" name="Freeform 5">
              <a:extLst>
                <a:ext uri="{FF2B5EF4-FFF2-40B4-BE49-F238E27FC236}">
                  <a16:creationId xmlns:a16="http://schemas.microsoft.com/office/drawing/2014/main" id="{7E5B72BB-08D0-564C-7DC7-8B13229385FE}"/>
                </a:ext>
              </a:extLst>
            </p:cNvPr>
            <p:cNvSpPr>
              <a:spLocks/>
            </p:cNvSpPr>
            <p:nvPr/>
          </p:nvSpPr>
          <p:spPr bwMode="auto">
            <a:xfrm>
              <a:off x="6529" y="3125"/>
              <a:ext cx="619" cy="226"/>
            </a:xfrm>
            <a:custGeom>
              <a:avLst/>
              <a:gdLst>
                <a:gd name="T0" fmla="*/ 2473 w 2473"/>
                <a:gd name="T1" fmla="*/ 0 h 902"/>
                <a:gd name="T2" fmla="*/ 0 w 2473"/>
                <a:gd name="T3" fmla="*/ 902 h 902"/>
                <a:gd name="T4" fmla="*/ 2473 w 2473"/>
                <a:gd name="T5" fmla="*/ 466 h 902"/>
                <a:gd name="T6" fmla="*/ 2473 w 2473"/>
                <a:gd name="T7" fmla="*/ 0 h 9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73" h="902">
                  <a:moveTo>
                    <a:pt x="2473" y="0"/>
                  </a:moveTo>
                  <a:lnTo>
                    <a:pt x="0" y="902"/>
                  </a:lnTo>
                  <a:lnTo>
                    <a:pt x="2473" y="466"/>
                  </a:lnTo>
                  <a:lnTo>
                    <a:pt x="2473" y="0"/>
                  </a:lnTo>
                  <a:close/>
                </a:path>
              </a:pathLst>
            </a:custGeom>
            <a:solidFill>
              <a:srgbClr val="FFE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12542" tIns="56271" rIns="112542" bIns="56271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1125444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215" b="0" i="0" u="none" strike="noStrike" kern="0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EYInterstate Light"/>
              </a:endParaRPr>
            </a:p>
          </p:txBody>
        </p:sp>
        <p:sp>
          <p:nvSpPr>
            <p:cNvPr id="10" name="Freeform 6">
              <a:extLst>
                <a:ext uri="{FF2B5EF4-FFF2-40B4-BE49-F238E27FC236}">
                  <a16:creationId xmlns:a16="http://schemas.microsoft.com/office/drawing/2014/main" id="{3E2A0F3A-106C-EC17-DF5E-7C4F199074C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529" y="3444"/>
              <a:ext cx="772" cy="585"/>
            </a:xfrm>
            <a:custGeom>
              <a:avLst/>
              <a:gdLst>
                <a:gd name="T0" fmla="*/ 233 w 3088"/>
                <a:gd name="T1" fmla="*/ 1588 h 2339"/>
                <a:gd name="T2" fmla="*/ 253 w 3088"/>
                <a:gd name="T3" fmla="*/ 1795 h 2339"/>
                <a:gd name="T4" fmla="*/ 151 w 3088"/>
                <a:gd name="T5" fmla="*/ 1810 h 2339"/>
                <a:gd name="T6" fmla="*/ 351 w 3088"/>
                <a:gd name="T7" fmla="*/ 1761 h 2339"/>
                <a:gd name="T8" fmla="*/ 416 w 3088"/>
                <a:gd name="T9" fmla="*/ 1857 h 2339"/>
                <a:gd name="T10" fmla="*/ 1140 w 3088"/>
                <a:gd name="T11" fmla="*/ 1652 h 2339"/>
                <a:gd name="T12" fmla="*/ 1216 w 3088"/>
                <a:gd name="T13" fmla="*/ 1738 h 2339"/>
                <a:gd name="T14" fmla="*/ 696 w 3088"/>
                <a:gd name="T15" fmla="*/ 1546 h 2339"/>
                <a:gd name="T16" fmla="*/ 738 w 3088"/>
                <a:gd name="T17" fmla="*/ 1710 h 2339"/>
                <a:gd name="T18" fmla="*/ 860 w 3088"/>
                <a:gd name="T19" fmla="*/ 1854 h 2339"/>
                <a:gd name="T20" fmla="*/ 832 w 3088"/>
                <a:gd name="T21" fmla="*/ 1684 h 2339"/>
                <a:gd name="T22" fmla="*/ 2021 w 3088"/>
                <a:gd name="T23" fmla="*/ 1860 h 2339"/>
                <a:gd name="T24" fmla="*/ 2158 w 3088"/>
                <a:gd name="T25" fmla="*/ 1747 h 2339"/>
                <a:gd name="T26" fmla="*/ 2100 w 3088"/>
                <a:gd name="T27" fmla="*/ 1730 h 2339"/>
                <a:gd name="T28" fmla="*/ 2059 w 3088"/>
                <a:gd name="T29" fmla="*/ 1684 h 2339"/>
                <a:gd name="T30" fmla="*/ 1309 w 3088"/>
                <a:gd name="T31" fmla="*/ 1734 h 2339"/>
                <a:gd name="T32" fmla="*/ 1445 w 3088"/>
                <a:gd name="T33" fmla="*/ 1844 h 2339"/>
                <a:gd name="T34" fmla="*/ 1473 w 3088"/>
                <a:gd name="T35" fmla="*/ 1923 h 2339"/>
                <a:gd name="T36" fmla="*/ 1369 w 3088"/>
                <a:gd name="T37" fmla="*/ 1781 h 2339"/>
                <a:gd name="T38" fmla="*/ 1727 w 3088"/>
                <a:gd name="T39" fmla="*/ 1677 h 2339"/>
                <a:gd name="T40" fmla="*/ 1632 w 3088"/>
                <a:gd name="T41" fmla="*/ 1778 h 2339"/>
                <a:gd name="T42" fmla="*/ 1822 w 3088"/>
                <a:gd name="T43" fmla="*/ 1710 h 2339"/>
                <a:gd name="T44" fmla="*/ 1686 w 3088"/>
                <a:gd name="T45" fmla="*/ 1786 h 2339"/>
                <a:gd name="T46" fmla="*/ 1708 w 3088"/>
                <a:gd name="T47" fmla="*/ 1817 h 2339"/>
                <a:gd name="T48" fmla="*/ 2240 w 3088"/>
                <a:gd name="T49" fmla="*/ 1766 h 2339"/>
                <a:gd name="T50" fmla="*/ 2227 w 3088"/>
                <a:gd name="T51" fmla="*/ 1653 h 2339"/>
                <a:gd name="T52" fmla="*/ 2290 w 3088"/>
                <a:gd name="T53" fmla="*/ 1866 h 2339"/>
                <a:gd name="T54" fmla="*/ 2321 w 3088"/>
                <a:gd name="T55" fmla="*/ 1709 h 2339"/>
                <a:gd name="T56" fmla="*/ 2908 w 3088"/>
                <a:gd name="T57" fmla="*/ 1750 h 2339"/>
                <a:gd name="T58" fmla="*/ 2730 w 3088"/>
                <a:gd name="T59" fmla="*/ 1683 h 2339"/>
                <a:gd name="T60" fmla="*/ 2852 w 3088"/>
                <a:gd name="T61" fmla="*/ 1860 h 2339"/>
                <a:gd name="T62" fmla="*/ 2639 w 3088"/>
                <a:gd name="T63" fmla="*/ 1783 h 2339"/>
                <a:gd name="T64" fmla="*/ 2605 w 3088"/>
                <a:gd name="T65" fmla="*/ 1853 h 2339"/>
                <a:gd name="T66" fmla="*/ 2464 w 3088"/>
                <a:gd name="T67" fmla="*/ 1861 h 2339"/>
                <a:gd name="T68" fmla="*/ 2495 w 3088"/>
                <a:gd name="T69" fmla="*/ 1812 h 2339"/>
                <a:gd name="T70" fmla="*/ 2998 w 3088"/>
                <a:gd name="T71" fmla="*/ 1639 h 2339"/>
                <a:gd name="T72" fmla="*/ 975 w 3088"/>
                <a:gd name="T73" fmla="*/ 1860 h 2339"/>
                <a:gd name="T74" fmla="*/ 2416 w 3088"/>
                <a:gd name="T75" fmla="*/ 2069 h 2339"/>
                <a:gd name="T76" fmla="*/ 2510 w 3088"/>
                <a:gd name="T77" fmla="*/ 2251 h 2339"/>
                <a:gd name="T78" fmla="*/ 2485 w 3088"/>
                <a:gd name="T79" fmla="*/ 2074 h 2339"/>
                <a:gd name="T80" fmla="*/ 627 w 3088"/>
                <a:gd name="T81" fmla="*/ 2078 h 2339"/>
                <a:gd name="T82" fmla="*/ 672 w 3088"/>
                <a:gd name="T83" fmla="*/ 2089 h 2339"/>
                <a:gd name="T84" fmla="*/ 202 w 3088"/>
                <a:gd name="T85" fmla="*/ 2135 h 2339"/>
                <a:gd name="T86" fmla="*/ 310 w 3088"/>
                <a:gd name="T87" fmla="*/ 2174 h 2339"/>
                <a:gd name="T88" fmla="*/ 503 w 3088"/>
                <a:gd name="T89" fmla="*/ 2174 h 2339"/>
                <a:gd name="T90" fmla="*/ 374 w 3088"/>
                <a:gd name="T91" fmla="*/ 2185 h 2339"/>
                <a:gd name="T92" fmla="*/ 439 w 3088"/>
                <a:gd name="T93" fmla="*/ 2185 h 2339"/>
                <a:gd name="T94" fmla="*/ 2197 w 3088"/>
                <a:gd name="T95" fmla="*/ 2040 h 2339"/>
                <a:gd name="T96" fmla="*/ 1597 w 3088"/>
                <a:gd name="T97" fmla="*/ 2027 h 2339"/>
                <a:gd name="T98" fmla="*/ 1937 w 3088"/>
                <a:gd name="T99" fmla="*/ 2047 h 2339"/>
                <a:gd name="T100" fmla="*/ 2002 w 3088"/>
                <a:gd name="T101" fmla="*/ 2254 h 2339"/>
                <a:gd name="T102" fmla="*/ 2061 w 3088"/>
                <a:gd name="T103" fmla="*/ 2041 h 2339"/>
                <a:gd name="T104" fmla="*/ 2002 w 3088"/>
                <a:gd name="T105" fmla="*/ 2073 h 2339"/>
                <a:gd name="T106" fmla="*/ 767 w 3088"/>
                <a:gd name="T107" fmla="*/ 1934 h 2339"/>
                <a:gd name="T108" fmla="*/ 1202 w 3088"/>
                <a:gd name="T109" fmla="*/ 2037 h 2339"/>
                <a:gd name="T110" fmla="*/ 1108 w 3088"/>
                <a:gd name="T111" fmla="*/ 2086 h 2339"/>
                <a:gd name="T112" fmla="*/ 1280 w 3088"/>
                <a:gd name="T113" fmla="*/ 2078 h 2339"/>
                <a:gd name="T114" fmla="*/ 1385 w 3088"/>
                <a:gd name="T115" fmla="*/ 2249 h 2339"/>
                <a:gd name="T116" fmla="*/ 1403 w 3088"/>
                <a:gd name="T117" fmla="*/ 2332 h 2339"/>
                <a:gd name="T118" fmla="*/ 1354 w 3088"/>
                <a:gd name="T119" fmla="*/ 2200 h 2339"/>
                <a:gd name="T120" fmla="*/ 993 w 3088"/>
                <a:gd name="T121" fmla="*/ 2123 h 2339"/>
                <a:gd name="T122" fmla="*/ 397 w 3088"/>
                <a:gd name="T123" fmla="*/ 963 h 23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088" h="2339">
                  <a:moveTo>
                    <a:pt x="257" y="1763"/>
                  </a:moveTo>
                  <a:lnTo>
                    <a:pt x="257" y="1763"/>
                  </a:lnTo>
                  <a:lnTo>
                    <a:pt x="257" y="1755"/>
                  </a:lnTo>
                  <a:lnTo>
                    <a:pt x="256" y="1749"/>
                  </a:lnTo>
                  <a:lnTo>
                    <a:pt x="253" y="1736"/>
                  </a:lnTo>
                  <a:lnTo>
                    <a:pt x="247" y="1725"/>
                  </a:lnTo>
                  <a:lnTo>
                    <a:pt x="241" y="1716"/>
                  </a:lnTo>
                  <a:lnTo>
                    <a:pt x="233" y="1709"/>
                  </a:lnTo>
                  <a:lnTo>
                    <a:pt x="225" y="1704"/>
                  </a:lnTo>
                  <a:lnTo>
                    <a:pt x="219" y="1699"/>
                  </a:lnTo>
                  <a:lnTo>
                    <a:pt x="212" y="1696"/>
                  </a:lnTo>
                  <a:lnTo>
                    <a:pt x="212" y="1696"/>
                  </a:lnTo>
                  <a:lnTo>
                    <a:pt x="220" y="1690"/>
                  </a:lnTo>
                  <a:lnTo>
                    <a:pt x="226" y="1685"/>
                  </a:lnTo>
                  <a:lnTo>
                    <a:pt x="232" y="1678"/>
                  </a:lnTo>
                  <a:lnTo>
                    <a:pt x="237" y="1671"/>
                  </a:lnTo>
                  <a:lnTo>
                    <a:pt x="242" y="1663"/>
                  </a:lnTo>
                  <a:lnTo>
                    <a:pt x="244" y="1654"/>
                  </a:lnTo>
                  <a:lnTo>
                    <a:pt x="246" y="1645"/>
                  </a:lnTo>
                  <a:lnTo>
                    <a:pt x="246" y="1635"/>
                  </a:lnTo>
                  <a:lnTo>
                    <a:pt x="246" y="1635"/>
                  </a:lnTo>
                  <a:lnTo>
                    <a:pt x="246" y="1626"/>
                  </a:lnTo>
                  <a:lnTo>
                    <a:pt x="245" y="1618"/>
                  </a:lnTo>
                  <a:lnTo>
                    <a:pt x="243" y="1610"/>
                  </a:lnTo>
                  <a:lnTo>
                    <a:pt x="241" y="1602"/>
                  </a:lnTo>
                  <a:lnTo>
                    <a:pt x="237" y="1594"/>
                  </a:lnTo>
                  <a:lnTo>
                    <a:pt x="233" y="1588"/>
                  </a:lnTo>
                  <a:lnTo>
                    <a:pt x="227" y="1582"/>
                  </a:lnTo>
                  <a:lnTo>
                    <a:pt x="222" y="1577"/>
                  </a:lnTo>
                  <a:lnTo>
                    <a:pt x="215" y="1572"/>
                  </a:lnTo>
                  <a:lnTo>
                    <a:pt x="209" y="1568"/>
                  </a:lnTo>
                  <a:lnTo>
                    <a:pt x="201" y="1565"/>
                  </a:lnTo>
                  <a:lnTo>
                    <a:pt x="192" y="1561"/>
                  </a:lnTo>
                  <a:lnTo>
                    <a:pt x="183" y="1559"/>
                  </a:lnTo>
                  <a:lnTo>
                    <a:pt x="173" y="1557"/>
                  </a:lnTo>
                  <a:lnTo>
                    <a:pt x="163" y="1557"/>
                  </a:lnTo>
                  <a:lnTo>
                    <a:pt x="152" y="1556"/>
                  </a:lnTo>
                  <a:lnTo>
                    <a:pt x="22" y="1556"/>
                  </a:lnTo>
                  <a:lnTo>
                    <a:pt x="22" y="1860"/>
                  </a:lnTo>
                  <a:lnTo>
                    <a:pt x="151" y="1860"/>
                  </a:lnTo>
                  <a:lnTo>
                    <a:pt x="151" y="1860"/>
                  </a:lnTo>
                  <a:lnTo>
                    <a:pt x="163" y="1860"/>
                  </a:lnTo>
                  <a:lnTo>
                    <a:pt x="174" y="1859"/>
                  </a:lnTo>
                  <a:lnTo>
                    <a:pt x="185" y="1857"/>
                  </a:lnTo>
                  <a:lnTo>
                    <a:pt x="195" y="1854"/>
                  </a:lnTo>
                  <a:lnTo>
                    <a:pt x="205" y="1850"/>
                  </a:lnTo>
                  <a:lnTo>
                    <a:pt x="214" y="1846"/>
                  </a:lnTo>
                  <a:lnTo>
                    <a:pt x="222" y="1840"/>
                  </a:lnTo>
                  <a:lnTo>
                    <a:pt x="228" y="1835"/>
                  </a:lnTo>
                  <a:lnTo>
                    <a:pt x="235" y="1828"/>
                  </a:lnTo>
                  <a:lnTo>
                    <a:pt x="241" y="1821"/>
                  </a:lnTo>
                  <a:lnTo>
                    <a:pt x="246" y="1813"/>
                  </a:lnTo>
                  <a:lnTo>
                    <a:pt x="249" y="1804"/>
                  </a:lnTo>
                  <a:lnTo>
                    <a:pt x="253" y="1795"/>
                  </a:lnTo>
                  <a:lnTo>
                    <a:pt x="255" y="1785"/>
                  </a:lnTo>
                  <a:lnTo>
                    <a:pt x="256" y="1774"/>
                  </a:lnTo>
                  <a:lnTo>
                    <a:pt x="257" y="1763"/>
                  </a:lnTo>
                  <a:lnTo>
                    <a:pt x="257" y="1763"/>
                  </a:lnTo>
                  <a:close/>
                  <a:moveTo>
                    <a:pt x="151" y="1810"/>
                  </a:moveTo>
                  <a:lnTo>
                    <a:pt x="78" y="1810"/>
                  </a:lnTo>
                  <a:lnTo>
                    <a:pt x="78" y="1722"/>
                  </a:lnTo>
                  <a:lnTo>
                    <a:pt x="151" y="1722"/>
                  </a:lnTo>
                  <a:lnTo>
                    <a:pt x="151" y="1722"/>
                  </a:lnTo>
                  <a:lnTo>
                    <a:pt x="162" y="1723"/>
                  </a:lnTo>
                  <a:lnTo>
                    <a:pt x="171" y="1725"/>
                  </a:lnTo>
                  <a:lnTo>
                    <a:pt x="179" y="1728"/>
                  </a:lnTo>
                  <a:lnTo>
                    <a:pt x="185" y="1733"/>
                  </a:lnTo>
                  <a:lnTo>
                    <a:pt x="191" y="1739"/>
                  </a:lnTo>
                  <a:lnTo>
                    <a:pt x="194" y="1747"/>
                  </a:lnTo>
                  <a:lnTo>
                    <a:pt x="196" y="1755"/>
                  </a:lnTo>
                  <a:lnTo>
                    <a:pt x="198" y="1765"/>
                  </a:lnTo>
                  <a:lnTo>
                    <a:pt x="198" y="1765"/>
                  </a:lnTo>
                  <a:lnTo>
                    <a:pt x="196" y="1775"/>
                  </a:lnTo>
                  <a:lnTo>
                    <a:pt x="194" y="1784"/>
                  </a:lnTo>
                  <a:lnTo>
                    <a:pt x="190" y="1792"/>
                  </a:lnTo>
                  <a:lnTo>
                    <a:pt x="185" y="1797"/>
                  </a:lnTo>
                  <a:lnTo>
                    <a:pt x="179" y="1803"/>
                  </a:lnTo>
                  <a:lnTo>
                    <a:pt x="171" y="1806"/>
                  </a:lnTo>
                  <a:lnTo>
                    <a:pt x="161" y="1808"/>
                  </a:lnTo>
                  <a:lnTo>
                    <a:pt x="151" y="1810"/>
                  </a:lnTo>
                  <a:lnTo>
                    <a:pt x="151" y="1810"/>
                  </a:lnTo>
                  <a:close/>
                  <a:moveTo>
                    <a:pt x="150" y="1673"/>
                  </a:moveTo>
                  <a:lnTo>
                    <a:pt x="78" y="1673"/>
                  </a:lnTo>
                  <a:lnTo>
                    <a:pt x="78" y="1608"/>
                  </a:lnTo>
                  <a:lnTo>
                    <a:pt x="148" y="1608"/>
                  </a:lnTo>
                  <a:lnTo>
                    <a:pt x="148" y="1608"/>
                  </a:lnTo>
                  <a:lnTo>
                    <a:pt x="157" y="1609"/>
                  </a:lnTo>
                  <a:lnTo>
                    <a:pt x="166" y="1610"/>
                  </a:lnTo>
                  <a:lnTo>
                    <a:pt x="172" y="1612"/>
                  </a:lnTo>
                  <a:lnTo>
                    <a:pt x="178" y="1615"/>
                  </a:lnTo>
                  <a:lnTo>
                    <a:pt x="182" y="1621"/>
                  </a:lnTo>
                  <a:lnTo>
                    <a:pt x="185" y="1626"/>
                  </a:lnTo>
                  <a:lnTo>
                    <a:pt x="187" y="1633"/>
                  </a:lnTo>
                  <a:lnTo>
                    <a:pt x="188" y="1641"/>
                  </a:lnTo>
                  <a:lnTo>
                    <a:pt x="188" y="1641"/>
                  </a:lnTo>
                  <a:lnTo>
                    <a:pt x="188" y="1646"/>
                  </a:lnTo>
                  <a:lnTo>
                    <a:pt x="187" y="1652"/>
                  </a:lnTo>
                  <a:lnTo>
                    <a:pt x="184" y="1657"/>
                  </a:lnTo>
                  <a:lnTo>
                    <a:pt x="181" y="1662"/>
                  </a:lnTo>
                  <a:lnTo>
                    <a:pt x="175" y="1666"/>
                  </a:lnTo>
                  <a:lnTo>
                    <a:pt x="169" y="1669"/>
                  </a:lnTo>
                  <a:lnTo>
                    <a:pt x="161" y="1672"/>
                  </a:lnTo>
                  <a:lnTo>
                    <a:pt x="150" y="1673"/>
                  </a:lnTo>
                  <a:lnTo>
                    <a:pt x="150" y="1673"/>
                  </a:lnTo>
                  <a:close/>
                  <a:moveTo>
                    <a:pt x="296" y="1764"/>
                  </a:moveTo>
                  <a:lnTo>
                    <a:pt x="296" y="1639"/>
                  </a:lnTo>
                  <a:lnTo>
                    <a:pt x="351" y="1639"/>
                  </a:lnTo>
                  <a:lnTo>
                    <a:pt x="351" y="1761"/>
                  </a:lnTo>
                  <a:lnTo>
                    <a:pt x="351" y="1761"/>
                  </a:lnTo>
                  <a:lnTo>
                    <a:pt x="351" y="1773"/>
                  </a:lnTo>
                  <a:lnTo>
                    <a:pt x="353" y="1785"/>
                  </a:lnTo>
                  <a:lnTo>
                    <a:pt x="356" y="1794"/>
                  </a:lnTo>
                  <a:lnTo>
                    <a:pt x="361" y="1802"/>
                  </a:lnTo>
                  <a:lnTo>
                    <a:pt x="366" y="1807"/>
                  </a:lnTo>
                  <a:lnTo>
                    <a:pt x="373" y="1812"/>
                  </a:lnTo>
                  <a:lnTo>
                    <a:pt x="382" y="1814"/>
                  </a:lnTo>
                  <a:lnTo>
                    <a:pt x="392" y="1815"/>
                  </a:lnTo>
                  <a:lnTo>
                    <a:pt x="392" y="1815"/>
                  </a:lnTo>
                  <a:lnTo>
                    <a:pt x="402" y="1814"/>
                  </a:lnTo>
                  <a:lnTo>
                    <a:pt x="409" y="1812"/>
                  </a:lnTo>
                  <a:lnTo>
                    <a:pt x="417" y="1807"/>
                  </a:lnTo>
                  <a:lnTo>
                    <a:pt x="423" y="1802"/>
                  </a:lnTo>
                  <a:lnTo>
                    <a:pt x="427" y="1794"/>
                  </a:lnTo>
                  <a:lnTo>
                    <a:pt x="430" y="1784"/>
                  </a:lnTo>
                  <a:lnTo>
                    <a:pt x="433" y="1773"/>
                  </a:lnTo>
                  <a:lnTo>
                    <a:pt x="433" y="1761"/>
                  </a:lnTo>
                  <a:lnTo>
                    <a:pt x="433" y="1639"/>
                  </a:lnTo>
                  <a:lnTo>
                    <a:pt x="488" y="1639"/>
                  </a:lnTo>
                  <a:lnTo>
                    <a:pt x="488" y="1860"/>
                  </a:lnTo>
                  <a:lnTo>
                    <a:pt x="433" y="1860"/>
                  </a:lnTo>
                  <a:lnTo>
                    <a:pt x="433" y="1843"/>
                  </a:lnTo>
                  <a:lnTo>
                    <a:pt x="433" y="1843"/>
                  </a:lnTo>
                  <a:lnTo>
                    <a:pt x="428" y="1848"/>
                  </a:lnTo>
                  <a:lnTo>
                    <a:pt x="422" y="1853"/>
                  </a:lnTo>
                  <a:lnTo>
                    <a:pt x="416" y="1857"/>
                  </a:lnTo>
                  <a:lnTo>
                    <a:pt x="409" y="1859"/>
                  </a:lnTo>
                  <a:lnTo>
                    <a:pt x="403" y="1862"/>
                  </a:lnTo>
                  <a:lnTo>
                    <a:pt x="395" y="1864"/>
                  </a:lnTo>
                  <a:lnTo>
                    <a:pt x="387" y="1865"/>
                  </a:lnTo>
                  <a:lnTo>
                    <a:pt x="380" y="1866"/>
                  </a:lnTo>
                  <a:lnTo>
                    <a:pt x="380" y="1866"/>
                  </a:lnTo>
                  <a:lnTo>
                    <a:pt x="366" y="1865"/>
                  </a:lnTo>
                  <a:lnTo>
                    <a:pt x="355" y="1862"/>
                  </a:lnTo>
                  <a:lnTo>
                    <a:pt x="345" y="1859"/>
                  </a:lnTo>
                  <a:lnTo>
                    <a:pt x="336" y="1855"/>
                  </a:lnTo>
                  <a:lnTo>
                    <a:pt x="328" y="1849"/>
                  </a:lnTo>
                  <a:lnTo>
                    <a:pt x="321" y="1844"/>
                  </a:lnTo>
                  <a:lnTo>
                    <a:pt x="316" y="1836"/>
                  </a:lnTo>
                  <a:lnTo>
                    <a:pt x="310" y="1828"/>
                  </a:lnTo>
                  <a:lnTo>
                    <a:pt x="307" y="1821"/>
                  </a:lnTo>
                  <a:lnTo>
                    <a:pt x="304" y="1813"/>
                  </a:lnTo>
                  <a:lnTo>
                    <a:pt x="299" y="1795"/>
                  </a:lnTo>
                  <a:lnTo>
                    <a:pt x="297" y="1779"/>
                  </a:lnTo>
                  <a:lnTo>
                    <a:pt x="296" y="1764"/>
                  </a:lnTo>
                  <a:lnTo>
                    <a:pt x="296" y="1764"/>
                  </a:lnTo>
                  <a:close/>
                  <a:moveTo>
                    <a:pt x="1135" y="1860"/>
                  </a:moveTo>
                  <a:lnTo>
                    <a:pt x="1079" y="1860"/>
                  </a:lnTo>
                  <a:lnTo>
                    <a:pt x="1079" y="1639"/>
                  </a:lnTo>
                  <a:lnTo>
                    <a:pt x="1135" y="1639"/>
                  </a:lnTo>
                  <a:lnTo>
                    <a:pt x="1135" y="1657"/>
                  </a:lnTo>
                  <a:lnTo>
                    <a:pt x="1135" y="1657"/>
                  </a:lnTo>
                  <a:lnTo>
                    <a:pt x="1140" y="1652"/>
                  </a:lnTo>
                  <a:lnTo>
                    <a:pt x="1146" y="1646"/>
                  </a:lnTo>
                  <a:lnTo>
                    <a:pt x="1152" y="1643"/>
                  </a:lnTo>
                  <a:lnTo>
                    <a:pt x="1159" y="1640"/>
                  </a:lnTo>
                  <a:lnTo>
                    <a:pt x="1167" y="1636"/>
                  </a:lnTo>
                  <a:lnTo>
                    <a:pt x="1173" y="1635"/>
                  </a:lnTo>
                  <a:lnTo>
                    <a:pt x="1182" y="1634"/>
                  </a:lnTo>
                  <a:lnTo>
                    <a:pt x="1190" y="1633"/>
                  </a:lnTo>
                  <a:lnTo>
                    <a:pt x="1190" y="1633"/>
                  </a:lnTo>
                  <a:lnTo>
                    <a:pt x="1200" y="1634"/>
                  </a:lnTo>
                  <a:lnTo>
                    <a:pt x="1208" y="1635"/>
                  </a:lnTo>
                  <a:lnTo>
                    <a:pt x="1217" y="1637"/>
                  </a:lnTo>
                  <a:lnTo>
                    <a:pt x="1225" y="1640"/>
                  </a:lnTo>
                  <a:lnTo>
                    <a:pt x="1233" y="1643"/>
                  </a:lnTo>
                  <a:lnTo>
                    <a:pt x="1239" y="1648"/>
                  </a:lnTo>
                  <a:lnTo>
                    <a:pt x="1245" y="1653"/>
                  </a:lnTo>
                  <a:lnTo>
                    <a:pt x="1250" y="1659"/>
                  </a:lnTo>
                  <a:lnTo>
                    <a:pt x="1256" y="1666"/>
                  </a:lnTo>
                  <a:lnTo>
                    <a:pt x="1259" y="1674"/>
                  </a:lnTo>
                  <a:lnTo>
                    <a:pt x="1264" y="1682"/>
                  </a:lnTo>
                  <a:lnTo>
                    <a:pt x="1266" y="1690"/>
                  </a:lnTo>
                  <a:lnTo>
                    <a:pt x="1268" y="1700"/>
                  </a:lnTo>
                  <a:lnTo>
                    <a:pt x="1270" y="1711"/>
                  </a:lnTo>
                  <a:lnTo>
                    <a:pt x="1271" y="1722"/>
                  </a:lnTo>
                  <a:lnTo>
                    <a:pt x="1271" y="1734"/>
                  </a:lnTo>
                  <a:lnTo>
                    <a:pt x="1271" y="1860"/>
                  </a:lnTo>
                  <a:lnTo>
                    <a:pt x="1216" y="1860"/>
                  </a:lnTo>
                  <a:lnTo>
                    <a:pt x="1216" y="1738"/>
                  </a:lnTo>
                  <a:lnTo>
                    <a:pt x="1216" y="1738"/>
                  </a:lnTo>
                  <a:lnTo>
                    <a:pt x="1216" y="1725"/>
                  </a:lnTo>
                  <a:lnTo>
                    <a:pt x="1214" y="1714"/>
                  </a:lnTo>
                  <a:lnTo>
                    <a:pt x="1211" y="1705"/>
                  </a:lnTo>
                  <a:lnTo>
                    <a:pt x="1206" y="1697"/>
                  </a:lnTo>
                  <a:lnTo>
                    <a:pt x="1201" y="1691"/>
                  </a:lnTo>
                  <a:lnTo>
                    <a:pt x="1194" y="1687"/>
                  </a:lnTo>
                  <a:lnTo>
                    <a:pt x="1186" y="1685"/>
                  </a:lnTo>
                  <a:lnTo>
                    <a:pt x="1176" y="1684"/>
                  </a:lnTo>
                  <a:lnTo>
                    <a:pt x="1176" y="1684"/>
                  </a:lnTo>
                  <a:lnTo>
                    <a:pt x="1167" y="1685"/>
                  </a:lnTo>
                  <a:lnTo>
                    <a:pt x="1158" y="1687"/>
                  </a:lnTo>
                  <a:lnTo>
                    <a:pt x="1151" y="1691"/>
                  </a:lnTo>
                  <a:lnTo>
                    <a:pt x="1146" y="1697"/>
                  </a:lnTo>
                  <a:lnTo>
                    <a:pt x="1140" y="1705"/>
                  </a:lnTo>
                  <a:lnTo>
                    <a:pt x="1137" y="1715"/>
                  </a:lnTo>
                  <a:lnTo>
                    <a:pt x="1135" y="1726"/>
                  </a:lnTo>
                  <a:lnTo>
                    <a:pt x="1135" y="1738"/>
                  </a:lnTo>
                  <a:lnTo>
                    <a:pt x="1135" y="1860"/>
                  </a:lnTo>
                  <a:close/>
                  <a:moveTo>
                    <a:pt x="593" y="1742"/>
                  </a:moveTo>
                  <a:lnTo>
                    <a:pt x="593" y="1860"/>
                  </a:lnTo>
                  <a:lnTo>
                    <a:pt x="537" y="1860"/>
                  </a:lnTo>
                  <a:lnTo>
                    <a:pt x="537" y="1639"/>
                  </a:lnTo>
                  <a:lnTo>
                    <a:pt x="593" y="1639"/>
                  </a:lnTo>
                  <a:lnTo>
                    <a:pt x="593" y="1742"/>
                  </a:lnTo>
                  <a:close/>
                  <a:moveTo>
                    <a:pt x="641" y="1573"/>
                  </a:moveTo>
                  <a:lnTo>
                    <a:pt x="696" y="1546"/>
                  </a:lnTo>
                  <a:lnTo>
                    <a:pt x="696" y="1747"/>
                  </a:lnTo>
                  <a:lnTo>
                    <a:pt x="696" y="1860"/>
                  </a:lnTo>
                  <a:lnTo>
                    <a:pt x="641" y="1860"/>
                  </a:lnTo>
                  <a:lnTo>
                    <a:pt x="641" y="1573"/>
                  </a:lnTo>
                  <a:close/>
                  <a:moveTo>
                    <a:pt x="871" y="1654"/>
                  </a:moveTo>
                  <a:lnTo>
                    <a:pt x="871" y="1654"/>
                  </a:lnTo>
                  <a:lnTo>
                    <a:pt x="866" y="1648"/>
                  </a:lnTo>
                  <a:lnTo>
                    <a:pt x="861" y="1645"/>
                  </a:lnTo>
                  <a:lnTo>
                    <a:pt x="854" y="1641"/>
                  </a:lnTo>
                  <a:lnTo>
                    <a:pt x="849" y="1639"/>
                  </a:lnTo>
                  <a:lnTo>
                    <a:pt x="842" y="1636"/>
                  </a:lnTo>
                  <a:lnTo>
                    <a:pt x="835" y="1634"/>
                  </a:lnTo>
                  <a:lnTo>
                    <a:pt x="822" y="1633"/>
                  </a:lnTo>
                  <a:lnTo>
                    <a:pt x="822" y="1633"/>
                  </a:lnTo>
                  <a:lnTo>
                    <a:pt x="812" y="1634"/>
                  </a:lnTo>
                  <a:lnTo>
                    <a:pt x="802" y="1635"/>
                  </a:lnTo>
                  <a:lnTo>
                    <a:pt x="794" y="1637"/>
                  </a:lnTo>
                  <a:lnTo>
                    <a:pt x="786" y="1641"/>
                  </a:lnTo>
                  <a:lnTo>
                    <a:pt x="778" y="1645"/>
                  </a:lnTo>
                  <a:lnTo>
                    <a:pt x="770" y="1651"/>
                  </a:lnTo>
                  <a:lnTo>
                    <a:pt x="764" y="1657"/>
                  </a:lnTo>
                  <a:lnTo>
                    <a:pt x="758" y="1664"/>
                  </a:lnTo>
                  <a:lnTo>
                    <a:pt x="753" y="1672"/>
                  </a:lnTo>
                  <a:lnTo>
                    <a:pt x="748" y="1680"/>
                  </a:lnTo>
                  <a:lnTo>
                    <a:pt x="744" y="1689"/>
                  </a:lnTo>
                  <a:lnTo>
                    <a:pt x="741" y="1699"/>
                  </a:lnTo>
                  <a:lnTo>
                    <a:pt x="738" y="1710"/>
                  </a:lnTo>
                  <a:lnTo>
                    <a:pt x="736" y="1722"/>
                  </a:lnTo>
                  <a:lnTo>
                    <a:pt x="735" y="1734"/>
                  </a:lnTo>
                  <a:lnTo>
                    <a:pt x="735" y="1747"/>
                  </a:lnTo>
                  <a:lnTo>
                    <a:pt x="735" y="1747"/>
                  </a:lnTo>
                  <a:lnTo>
                    <a:pt x="735" y="1761"/>
                  </a:lnTo>
                  <a:lnTo>
                    <a:pt x="736" y="1773"/>
                  </a:lnTo>
                  <a:lnTo>
                    <a:pt x="738" y="1785"/>
                  </a:lnTo>
                  <a:lnTo>
                    <a:pt x="741" y="1796"/>
                  </a:lnTo>
                  <a:lnTo>
                    <a:pt x="744" y="1807"/>
                  </a:lnTo>
                  <a:lnTo>
                    <a:pt x="747" y="1817"/>
                  </a:lnTo>
                  <a:lnTo>
                    <a:pt x="752" y="1826"/>
                  </a:lnTo>
                  <a:lnTo>
                    <a:pt x="757" y="1834"/>
                  </a:lnTo>
                  <a:lnTo>
                    <a:pt x="764" y="1841"/>
                  </a:lnTo>
                  <a:lnTo>
                    <a:pt x="769" y="1847"/>
                  </a:lnTo>
                  <a:lnTo>
                    <a:pt x="777" y="1853"/>
                  </a:lnTo>
                  <a:lnTo>
                    <a:pt x="785" y="1857"/>
                  </a:lnTo>
                  <a:lnTo>
                    <a:pt x="792" y="1860"/>
                  </a:lnTo>
                  <a:lnTo>
                    <a:pt x="801" y="1864"/>
                  </a:lnTo>
                  <a:lnTo>
                    <a:pt x="811" y="1865"/>
                  </a:lnTo>
                  <a:lnTo>
                    <a:pt x="821" y="1866"/>
                  </a:lnTo>
                  <a:lnTo>
                    <a:pt x="821" y="1866"/>
                  </a:lnTo>
                  <a:lnTo>
                    <a:pt x="828" y="1865"/>
                  </a:lnTo>
                  <a:lnTo>
                    <a:pt x="834" y="1864"/>
                  </a:lnTo>
                  <a:lnTo>
                    <a:pt x="841" y="1862"/>
                  </a:lnTo>
                  <a:lnTo>
                    <a:pt x="848" y="1860"/>
                  </a:lnTo>
                  <a:lnTo>
                    <a:pt x="853" y="1857"/>
                  </a:lnTo>
                  <a:lnTo>
                    <a:pt x="860" y="1854"/>
                  </a:lnTo>
                  <a:lnTo>
                    <a:pt x="865" y="1849"/>
                  </a:lnTo>
                  <a:lnTo>
                    <a:pt x="871" y="1844"/>
                  </a:lnTo>
                  <a:lnTo>
                    <a:pt x="871" y="1860"/>
                  </a:lnTo>
                  <a:lnTo>
                    <a:pt x="926" y="1860"/>
                  </a:lnTo>
                  <a:lnTo>
                    <a:pt x="926" y="1546"/>
                  </a:lnTo>
                  <a:lnTo>
                    <a:pt x="871" y="1573"/>
                  </a:lnTo>
                  <a:lnTo>
                    <a:pt x="871" y="1654"/>
                  </a:lnTo>
                  <a:close/>
                  <a:moveTo>
                    <a:pt x="832" y="1815"/>
                  </a:moveTo>
                  <a:lnTo>
                    <a:pt x="832" y="1815"/>
                  </a:lnTo>
                  <a:lnTo>
                    <a:pt x="826" y="1814"/>
                  </a:lnTo>
                  <a:lnTo>
                    <a:pt x="818" y="1812"/>
                  </a:lnTo>
                  <a:lnTo>
                    <a:pt x="811" y="1808"/>
                  </a:lnTo>
                  <a:lnTo>
                    <a:pt x="805" y="1802"/>
                  </a:lnTo>
                  <a:lnTo>
                    <a:pt x="799" y="1793"/>
                  </a:lnTo>
                  <a:lnTo>
                    <a:pt x="795" y="1781"/>
                  </a:lnTo>
                  <a:lnTo>
                    <a:pt x="791" y="1765"/>
                  </a:lnTo>
                  <a:lnTo>
                    <a:pt x="790" y="1746"/>
                  </a:lnTo>
                  <a:lnTo>
                    <a:pt x="790" y="1746"/>
                  </a:lnTo>
                  <a:lnTo>
                    <a:pt x="791" y="1728"/>
                  </a:lnTo>
                  <a:lnTo>
                    <a:pt x="795" y="1715"/>
                  </a:lnTo>
                  <a:lnTo>
                    <a:pt x="799" y="1704"/>
                  </a:lnTo>
                  <a:lnTo>
                    <a:pt x="805" y="1696"/>
                  </a:lnTo>
                  <a:lnTo>
                    <a:pt x="810" y="1689"/>
                  </a:lnTo>
                  <a:lnTo>
                    <a:pt x="818" y="1686"/>
                  </a:lnTo>
                  <a:lnTo>
                    <a:pt x="824" y="1684"/>
                  </a:lnTo>
                  <a:lnTo>
                    <a:pt x="832" y="1684"/>
                  </a:lnTo>
                  <a:lnTo>
                    <a:pt x="832" y="1684"/>
                  </a:lnTo>
                  <a:lnTo>
                    <a:pt x="839" y="1684"/>
                  </a:lnTo>
                  <a:lnTo>
                    <a:pt x="845" y="1686"/>
                  </a:lnTo>
                  <a:lnTo>
                    <a:pt x="852" y="1688"/>
                  </a:lnTo>
                  <a:lnTo>
                    <a:pt x="856" y="1691"/>
                  </a:lnTo>
                  <a:lnTo>
                    <a:pt x="861" y="1695"/>
                  </a:lnTo>
                  <a:lnTo>
                    <a:pt x="865" y="1698"/>
                  </a:lnTo>
                  <a:lnTo>
                    <a:pt x="871" y="1706"/>
                  </a:lnTo>
                  <a:lnTo>
                    <a:pt x="871" y="1793"/>
                  </a:lnTo>
                  <a:lnTo>
                    <a:pt x="871" y="1793"/>
                  </a:lnTo>
                  <a:lnTo>
                    <a:pt x="864" y="1801"/>
                  </a:lnTo>
                  <a:lnTo>
                    <a:pt x="856" y="1807"/>
                  </a:lnTo>
                  <a:lnTo>
                    <a:pt x="852" y="1811"/>
                  </a:lnTo>
                  <a:lnTo>
                    <a:pt x="845" y="1813"/>
                  </a:lnTo>
                  <a:lnTo>
                    <a:pt x="840" y="1814"/>
                  </a:lnTo>
                  <a:lnTo>
                    <a:pt x="832" y="1815"/>
                  </a:lnTo>
                  <a:lnTo>
                    <a:pt x="832" y="1815"/>
                  </a:lnTo>
                  <a:close/>
                  <a:moveTo>
                    <a:pt x="2069" y="1633"/>
                  </a:moveTo>
                  <a:lnTo>
                    <a:pt x="2069" y="1633"/>
                  </a:lnTo>
                  <a:lnTo>
                    <a:pt x="2064" y="1634"/>
                  </a:lnTo>
                  <a:lnTo>
                    <a:pt x="2057" y="1635"/>
                  </a:lnTo>
                  <a:lnTo>
                    <a:pt x="2044" y="1639"/>
                  </a:lnTo>
                  <a:lnTo>
                    <a:pt x="2032" y="1645"/>
                  </a:lnTo>
                  <a:lnTo>
                    <a:pt x="2021" y="1654"/>
                  </a:lnTo>
                  <a:lnTo>
                    <a:pt x="2021" y="1551"/>
                  </a:lnTo>
                  <a:lnTo>
                    <a:pt x="1966" y="1579"/>
                  </a:lnTo>
                  <a:lnTo>
                    <a:pt x="1966" y="1860"/>
                  </a:lnTo>
                  <a:lnTo>
                    <a:pt x="2021" y="1860"/>
                  </a:lnTo>
                  <a:lnTo>
                    <a:pt x="2021" y="1844"/>
                  </a:lnTo>
                  <a:lnTo>
                    <a:pt x="2021" y="1844"/>
                  </a:lnTo>
                  <a:lnTo>
                    <a:pt x="2025" y="1849"/>
                  </a:lnTo>
                  <a:lnTo>
                    <a:pt x="2032" y="1854"/>
                  </a:lnTo>
                  <a:lnTo>
                    <a:pt x="2037" y="1857"/>
                  </a:lnTo>
                  <a:lnTo>
                    <a:pt x="2044" y="1860"/>
                  </a:lnTo>
                  <a:lnTo>
                    <a:pt x="2049" y="1862"/>
                  </a:lnTo>
                  <a:lnTo>
                    <a:pt x="2057" y="1864"/>
                  </a:lnTo>
                  <a:lnTo>
                    <a:pt x="2064" y="1865"/>
                  </a:lnTo>
                  <a:lnTo>
                    <a:pt x="2070" y="1866"/>
                  </a:lnTo>
                  <a:lnTo>
                    <a:pt x="2070" y="1866"/>
                  </a:lnTo>
                  <a:lnTo>
                    <a:pt x="2080" y="1865"/>
                  </a:lnTo>
                  <a:lnTo>
                    <a:pt x="2090" y="1864"/>
                  </a:lnTo>
                  <a:lnTo>
                    <a:pt x="2099" y="1861"/>
                  </a:lnTo>
                  <a:lnTo>
                    <a:pt x="2108" y="1857"/>
                  </a:lnTo>
                  <a:lnTo>
                    <a:pt x="2116" y="1853"/>
                  </a:lnTo>
                  <a:lnTo>
                    <a:pt x="2122" y="1848"/>
                  </a:lnTo>
                  <a:lnTo>
                    <a:pt x="2129" y="1841"/>
                  </a:lnTo>
                  <a:lnTo>
                    <a:pt x="2134" y="1835"/>
                  </a:lnTo>
                  <a:lnTo>
                    <a:pt x="2140" y="1826"/>
                  </a:lnTo>
                  <a:lnTo>
                    <a:pt x="2144" y="1817"/>
                  </a:lnTo>
                  <a:lnTo>
                    <a:pt x="2148" y="1807"/>
                  </a:lnTo>
                  <a:lnTo>
                    <a:pt x="2151" y="1797"/>
                  </a:lnTo>
                  <a:lnTo>
                    <a:pt x="2154" y="1786"/>
                  </a:lnTo>
                  <a:lnTo>
                    <a:pt x="2155" y="1774"/>
                  </a:lnTo>
                  <a:lnTo>
                    <a:pt x="2157" y="1761"/>
                  </a:lnTo>
                  <a:lnTo>
                    <a:pt x="2158" y="1747"/>
                  </a:lnTo>
                  <a:lnTo>
                    <a:pt x="2158" y="1747"/>
                  </a:lnTo>
                  <a:lnTo>
                    <a:pt x="2157" y="1734"/>
                  </a:lnTo>
                  <a:lnTo>
                    <a:pt x="2155" y="1722"/>
                  </a:lnTo>
                  <a:lnTo>
                    <a:pt x="2153" y="1710"/>
                  </a:lnTo>
                  <a:lnTo>
                    <a:pt x="2151" y="1699"/>
                  </a:lnTo>
                  <a:lnTo>
                    <a:pt x="2148" y="1689"/>
                  </a:lnTo>
                  <a:lnTo>
                    <a:pt x="2143" y="1680"/>
                  </a:lnTo>
                  <a:lnTo>
                    <a:pt x="2139" y="1672"/>
                  </a:lnTo>
                  <a:lnTo>
                    <a:pt x="2133" y="1664"/>
                  </a:lnTo>
                  <a:lnTo>
                    <a:pt x="2128" y="1657"/>
                  </a:lnTo>
                  <a:lnTo>
                    <a:pt x="2121" y="1651"/>
                  </a:lnTo>
                  <a:lnTo>
                    <a:pt x="2113" y="1645"/>
                  </a:lnTo>
                  <a:lnTo>
                    <a:pt x="2106" y="1641"/>
                  </a:lnTo>
                  <a:lnTo>
                    <a:pt x="2098" y="1637"/>
                  </a:lnTo>
                  <a:lnTo>
                    <a:pt x="2089" y="1635"/>
                  </a:lnTo>
                  <a:lnTo>
                    <a:pt x="2079" y="1634"/>
                  </a:lnTo>
                  <a:lnTo>
                    <a:pt x="2069" y="1633"/>
                  </a:lnTo>
                  <a:lnTo>
                    <a:pt x="2069" y="1633"/>
                  </a:lnTo>
                  <a:close/>
                  <a:moveTo>
                    <a:pt x="2059" y="1684"/>
                  </a:moveTo>
                  <a:lnTo>
                    <a:pt x="2059" y="1684"/>
                  </a:lnTo>
                  <a:lnTo>
                    <a:pt x="2067" y="1685"/>
                  </a:lnTo>
                  <a:lnTo>
                    <a:pt x="2075" y="1687"/>
                  </a:lnTo>
                  <a:lnTo>
                    <a:pt x="2081" y="1691"/>
                  </a:lnTo>
                  <a:lnTo>
                    <a:pt x="2088" y="1698"/>
                  </a:lnTo>
                  <a:lnTo>
                    <a:pt x="2094" y="1706"/>
                  </a:lnTo>
                  <a:lnTo>
                    <a:pt x="2097" y="1717"/>
                  </a:lnTo>
                  <a:lnTo>
                    <a:pt x="2100" y="1730"/>
                  </a:lnTo>
                  <a:lnTo>
                    <a:pt x="2101" y="1746"/>
                  </a:lnTo>
                  <a:lnTo>
                    <a:pt x="2101" y="1746"/>
                  </a:lnTo>
                  <a:lnTo>
                    <a:pt x="2100" y="1762"/>
                  </a:lnTo>
                  <a:lnTo>
                    <a:pt x="2098" y="1776"/>
                  </a:lnTo>
                  <a:lnTo>
                    <a:pt x="2096" y="1787"/>
                  </a:lnTo>
                  <a:lnTo>
                    <a:pt x="2091" y="1797"/>
                  </a:lnTo>
                  <a:lnTo>
                    <a:pt x="2085" y="1805"/>
                  </a:lnTo>
                  <a:lnTo>
                    <a:pt x="2078" y="1811"/>
                  </a:lnTo>
                  <a:lnTo>
                    <a:pt x="2070" y="1814"/>
                  </a:lnTo>
                  <a:lnTo>
                    <a:pt x="2061" y="1815"/>
                  </a:lnTo>
                  <a:lnTo>
                    <a:pt x="2061" y="1815"/>
                  </a:lnTo>
                  <a:lnTo>
                    <a:pt x="2053" y="1814"/>
                  </a:lnTo>
                  <a:lnTo>
                    <a:pt x="2046" y="1813"/>
                  </a:lnTo>
                  <a:lnTo>
                    <a:pt x="2041" y="1810"/>
                  </a:lnTo>
                  <a:lnTo>
                    <a:pt x="2035" y="1807"/>
                  </a:lnTo>
                  <a:lnTo>
                    <a:pt x="2026" y="1800"/>
                  </a:lnTo>
                  <a:lnTo>
                    <a:pt x="2021" y="1794"/>
                  </a:lnTo>
                  <a:lnTo>
                    <a:pt x="2021" y="1706"/>
                  </a:lnTo>
                  <a:lnTo>
                    <a:pt x="2021" y="1706"/>
                  </a:lnTo>
                  <a:lnTo>
                    <a:pt x="2024" y="1701"/>
                  </a:lnTo>
                  <a:lnTo>
                    <a:pt x="2029" y="1697"/>
                  </a:lnTo>
                  <a:lnTo>
                    <a:pt x="2033" y="1693"/>
                  </a:lnTo>
                  <a:lnTo>
                    <a:pt x="2037" y="1689"/>
                  </a:lnTo>
                  <a:lnTo>
                    <a:pt x="2043" y="1687"/>
                  </a:lnTo>
                  <a:lnTo>
                    <a:pt x="2048" y="1685"/>
                  </a:lnTo>
                  <a:lnTo>
                    <a:pt x="2054" y="1684"/>
                  </a:lnTo>
                  <a:lnTo>
                    <a:pt x="2059" y="1684"/>
                  </a:lnTo>
                  <a:lnTo>
                    <a:pt x="2059" y="1684"/>
                  </a:lnTo>
                  <a:close/>
                  <a:moveTo>
                    <a:pt x="1445" y="1654"/>
                  </a:moveTo>
                  <a:lnTo>
                    <a:pt x="1445" y="1654"/>
                  </a:lnTo>
                  <a:lnTo>
                    <a:pt x="1440" y="1650"/>
                  </a:lnTo>
                  <a:lnTo>
                    <a:pt x="1435" y="1645"/>
                  </a:lnTo>
                  <a:lnTo>
                    <a:pt x="1428" y="1642"/>
                  </a:lnTo>
                  <a:lnTo>
                    <a:pt x="1423" y="1639"/>
                  </a:lnTo>
                  <a:lnTo>
                    <a:pt x="1416" y="1636"/>
                  </a:lnTo>
                  <a:lnTo>
                    <a:pt x="1409" y="1634"/>
                  </a:lnTo>
                  <a:lnTo>
                    <a:pt x="1403" y="1634"/>
                  </a:lnTo>
                  <a:lnTo>
                    <a:pt x="1396" y="1633"/>
                  </a:lnTo>
                  <a:lnTo>
                    <a:pt x="1396" y="1633"/>
                  </a:lnTo>
                  <a:lnTo>
                    <a:pt x="1386" y="1634"/>
                  </a:lnTo>
                  <a:lnTo>
                    <a:pt x="1376" y="1635"/>
                  </a:lnTo>
                  <a:lnTo>
                    <a:pt x="1367" y="1637"/>
                  </a:lnTo>
                  <a:lnTo>
                    <a:pt x="1360" y="1641"/>
                  </a:lnTo>
                  <a:lnTo>
                    <a:pt x="1352" y="1645"/>
                  </a:lnTo>
                  <a:lnTo>
                    <a:pt x="1344" y="1651"/>
                  </a:lnTo>
                  <a:lnTo>
                    <a:pt x="1338" y="1657"/>
                  </a:lnTo>
                  <a:lnTo>
                    <a:pt x="1332" y="1664"/>
                  </a:lnTo>
                  <a:lnTo>
                    <a:pt x="1327" y="1672"/>
                  </a:lnTo>
                  <a:lnTo>
                    <a:pt x="1322" y="1680"/>
                  </a:lnTo>
                  <a:lnTo>
                    <a:pt x="1318" y="1689"/>
                  </a:lnTo>
                  <a:lnTo>
                    <a:pt x="1314" y="1699"/>
                  </a:lnTo>
                  <a:lnTo>
                    <a:pt x="1312" y="1710"/>
                  </a:lnTo>
                  <a:lnTo>
                    <a:pt x="1310" y="1722"/>
                  </a:lnTo>
                  <a:lnTo>
                    <a:pt x="1309" y="1734"/>
                  </a:lnTo>
                  <a:lnTo>
                    <a:pt x="1309" y="1747"/>
                  </a:lnTo>
                  <a:lnTo>
                    <a:pt x="1309" y="1747"/>
                  </a:lnTo>
                  <a:lnTo>
                    <a:pt x="1309" y="1761"/>
                  </a:lnTo>
                  <a:lnTo>
                    <a:pt x="1310" y="1773"/>
                  </a:lnTo>
                  <a:lnTo>
                    <a:pt x="1312" y="1785"/>
                  </a:lnTo>
                  <a:lnTo>
                    <a:pt x="1314" y="1796"/>
                  </a:lnTo>
                  <a:lnTo>
                    <a:pt x="1318" y="1807"/>
                  </a:lnTo>
                  <a:lnTo>
                    <a:pt x="1321" y="1817"/>
                  </a:lnTo>
                  <a:lnTo>
                    <a:pt x="1327" y="1826"/>
                  </a:lnTo>
                  <a:lnTo>
                    <a:pt x="1331" y="1834"/>
                  </a:lnTo>
                  <a:lnTo>
                    <a:pt x="1338" y="1841"/>
                  </a:lnTo>
                  <a:lnTo>
                    <a:pt x="1343" y="1847"/>
                  </a:lnTo>
                  <a:lnTo>
                    <a:pt x="1351" y="1853"/>
                  </a:lnTo>
                  <a:lnTo>
                    <a:pt x="1359" y="1857"/>
                  </a:lnTo>
                  <a:lnTo>
                    <a:pt x="1366" y="1860"/>
                  </a:lnTo>
                  <a:lnTo>
                    <a:pt x="1375" y="1864"/>
                  </a:lnTo>
                  <a:lnTo>
                    <a:pt x="1385" y="1865"/>
                  </a:lnTo>
                  <a:lnTo>
                    <a:pt x="1395" y="1865"/>
                  </a:lnTo>
                  <a:lnTo>
                    <a:pt x="1395" y="1865"/>
                  </a:lnTo>
                  <a:lnTo>
                    <a:pt x="1402" y="1865"/>
                  </a:lnTo>
                  <a:lnTo>
                    <a:pt x="1408" y="1864"/>
                  </a:lnTo>
                  <a:lnTo>
                    <a:pt x="1415" y="1862"/>
                  </a:lnTo>
                  <a:lnTo>
                    <a:pt x="1421" y="1860"/>
                  </a:lnTo>
                  <a:lnTo>
                    <a:pt x="1428" y="1857"/>
                  </a:lnTo>
                  <a:lnTo>
                    <a:pt x="1434" y="1853"/>
                  </a:lnTo>
                  <a:lnTo>
                    <a:pt x="1439" y="1849"/>
                  </a:lnTo>
                  <a:lnTo>
                    <a:pt x="1445" y="1844"/>
                  </a:lnTo>
                  <a:lnTo>
                    <a:pt x="1445" y="1849"/>
                  </a:lnTo>
                  <a:lnTo>
                    <a:pt x="1445" y="1849"/>
                  </a:lnTo>
                  <a:lnTo>
                    <a:pt x="1445" y="1858"/>
                  </a:lnTo>
                  <a:lnTo>
                    <a:pt x="1444" y="1868"/>
                  </a:lnTo>
                  <a:lnTo>
                    <a:pt x="1441" y="1878"/>
                  </a:lnTo>
                  <a:lnTo>
                    <a:pt x="1439" y="1882"/>
                  </a:lnTo>
                  <a:lnTo>
                    <a:pt x="1436" y="1887"/>
                  </a:lnTo>
                  <a:lnTo>
                    <a:pt x="1433" y="1891"/>
                  </a:lnTo>
                  <a:lnTo>
                    <a:pt x="1428" y="1896"/>
                  </a:lnTo>
                  <a:lnTo>
                    <a:pt x="1421" y="1899"/>
                  </a:lnTo>
                  <a:lnTo>
                    <a:pt x="1415" y="1901"/>
                  </a:lnTo>
                  <a:lnTo>
                    <a:pt x="1407" y="1904"/>
                  </a:lnTo>
                  <a:lnTo>
                    <a:pt x="1397" y="1905"/>
                  </a:lnTo>
                  <a:lnTo>
                    <a:pt x="1386" y="1908"/>
                  </a:lnTo>
                  <a:lnTo>
                    <a:pt x="1374" y="1908"/>
                  </a:lnTo>
                  <a:lnTo>
                    <a:pt x="1372" y="1908"/>
                  </a:lnTo>
                  <a:lnTo>
                    <a:pt x="1391" y="1951"/>
                  </a:lnTo>
                  <a:lnTo>
                    <a:pt x="1392" y="1951"/>
                  </a:lnTo>
                  <a:lnTo>
                    <a:pt x="1392" y="1951"/>
                  </a:lnTo>
                  <a:lnTo>
                    <a:pt x="1405" y="1951"/>
                  </a:lnTo>
                  <a:lnTo>
                    <a:pt x="1417" y="1948"/>
                  </a:lnTo>
                  <a:lnTo>
                    <a:pt x="1429" y="1946"/>
                  </a:lnTo>
                  <a:lnTo>
                    <a:pt x="1439" y="1943"/>
                  </a:lnTo>
                  <a:lnTo>
                    <a:pt x="1449" y="1940"/>
                  </a:lnTo>
                  <a:lnTo>
                    <a:pt x="1458" y="1935"/>
                  </a:lnTo>
                  <a:lnTo>
                    <a:pt x="1466" y="1929"/>
                  </a:lnTo>
                  <a:lnTo>
                    <a:pt x="1473" y="1923"/>
                  </a:lnTo>
                  <a:lnTo>
                    <a:pt x="1480" y="1915"/>
                  </a:lnTo>
                  <a:lnTo>
                    <a:pt x="1484" y="1907"/>
                  </a:lnTo>
                  <a:lnTo>
                    <a:pt x="1490" y="1898"/>
                  </a:lnTo>
                  <a:lnTo>
                    <a:pt x="1493" y="1888"/>
                  </a:lnTo>
                  <a:lnTo>
                    <a:pt x="1497" y="1877"/>
                  </a:lnTo>
                  <a:lnTo>
                    <a:pt x="1499" y="1866"/>
                  </a:lnTo>
                  <a:lnTo>
                    <a:pt x="1500" y="1854"/>
                  </a:lnTo>
                  <a:lnTo>
                    <a:pt x="1500" y="1839"/>
                  </a:lnTo>
                  <a:lnTo>
                    <a:pt x="1500" y="1639"/>
                  </a:lnTo>
                  <a:lnTo>
                    <a:pt x="1445" y="1639"/>
                  </a:lnTo>
                  <a:lnTo>
                    <a:pt x="1445" y="1654"/>
                  </a:lnTo>
                  <a:close/>
                  <a:moveTo>
                    <a:pt x="1445" y="1706"/>
                  </a:moveTo>
                  <a:lnTo>
                    <a:pt x="1445" y="1793"/>
                  </a:lnTo>
                  <a:lnTo>
                    <a:pt x="1445" y="1793"/>
                  </a:lnTo>
                  <a:lnTo>
                    <a:pt x="1438" y="1801"/>
                  </a:lnTo>
                  <a:lnTo>
                    <a:pt x="1429" y="1808"/>
                  </a:lnTo>
                  <a:lnTo>
                    <a:pt x="1425" y="1811"/>
                  </a:lnTo>
                  <a:lnTo>
                    <a:pt x="1419" y="1813"/>
                  </a:lnTo>
                  <a:lnTo>
                    <a:pt x="1413" y="1814"/>
                  </a:lnTo>
                  <a:lnTo>
                    <a:pt x="1406" y="1815"/>
                  </a:lnTo>
                  <a:lnTo>
                    <a:pt x="1406" y="1815"/>
                  </a:lnTo>
                  <a:lnTo>
                    <a:pt x="1398" y="1814"/>
                  </a:lnTo>
                  <a:lnTo>
                    <a:pt x="1392" y="1812"/>
                  </a:lnTo>
                  <a:lnTo>
                    <a:pt x="1384" y="1807"/>
                  </a:lnTo>
                  <a:lnTo>
                    <a:pt x="1378" y="1802"/>
                  </a:lnTo>
                  <a:lnTo>
                    <a:pt x="1373" y="1793"/>
                  </a:lnTo>
                  <a:lnTo>
                    <a:pt x="1369" y="1781"/>
                  </a:lnTo>
                  <a:lnTo>
                    <a:pt x="1365" y="1765"/>
                  </a:lnTo>
                  <a:lnTo>
                    <a:pt x="1364" y="1746"/>
                  </a:lnTo>
                  <a:lnTo>
                    <a:pt x="1364" y="1746"/>
                  </a:lnTo>
                  <a:lnTo>
                    <a:pt x="1365" y="1728"/>
                  </a:lnTo>
                  <a:lnTo>
                    <a:pt x="1369" y="1715"/>
                  </a:lnTo>
                  <a:lnTo>
                    <a:pt x="1373" y="1704"/>
                  </a:lnTo>
                  <a:lnTo>
                    <a:pt x="1378" y="1696"/>
                  </a:lnTo>
                  <a:lnTo>
                    <a:pt x="1384" y="1689"/>
                  </a:lnTo>
                  <a:lnTo>
                    <a:pt x="1392" y="1686"/>
                  </a:lnTo>
                  <a:lnTo>
                    <a:pt x="1398" y="1684"/>
                  </a:lnTo>
                  <a:lnTo>
                    <a:pt x="1406" y="1684"/>
                  </a:lnTo>
                  <a:lnTo>
                    <a:pt x="1406" y="1684"/>
                  </a:lnTo>
                  <a:lnTo>
                    <a:pt x="1413" y="1684"/>
                  </a:lnTo>
                  <a:lnTo>
                    <a:pt x="1419" y="1686"/>
                  </a:lnTo>
                  <a:lnTo>
                    <a:pt x="1426" y="1688"/>
                  </a:lnTo>
                  <a:lnTo>
                    <a:pt x="1430" y="1690"/>
                  </a:lnTo>
                  <a:lnTo>
                    <a:pt x="1435" y="1695"/>
                  </a:lnTo>
                  <a:lnTo>
                    <a:pt x="1439" y="1698"/>
                  </a:lnTo>
                  <a:lnTo>
                    <a:pt x="1445" y="1706"/>
                  </a:lnTo>
                  <a:lnTo>
                    <a:pt x="1445" y="1706"/>
                  </a:lnTo>
                  <a:close/>
                  <a:moveTo>
                    <a:pt x="1671" y="1693"/>
                  </a:moveTo>
                  <a:lnTo>
                    <a:pt x="1671" y="1693"/>
                  </a:lnTo>
                  <a:lnTo>
                    <a:pt x="1684" y="1686"/>
                  </a:lnTo>
                  <a:lnTo>
                    <a:pt x="1697" y="1682"/>
                  </a:lnTo>
                  <a:lnTo>
                    <a:pt x="1712" y="1678"/>
                  </a:lnTo>
                  <a:lnTo>
                    <a:pt x="1727" y="1677"/>
                  </a:lnTo>
                  <a:lnTo>
                    <a:pt x="1727" y="1677"/>
                  </a:lnTo>
                  <a:lnTo>
                    <a:pt x="1737" y="1678"/>
                  </a:lnTo>
                  <a:lnTo>
                    <a:pt x="1745" y="1679"/>
                  </a:lnTo>
                  <a:lnTo>
                    <a:pt x="1751" y="1682"/>
                  </a:lnTo>
                  <a:lnTo>
                    <a:pt x="1757" y="1686"/>
                  </a:lnTo>
                  <a:lnTo>
                    <a:pt x="1761" y="1690"/>
                  </a:lnTo>
                  <a:lnTo>
                    <a:pt x="1765" y="1696"/>
                  </a:lnTo>
                  <a:lnTo>
                    <a:pt x="1767" y="1701"/>
                  </a:lnTo>
                  <a:lnTo>
                    <a:pt x="1767" y="1709"/>
                  </a:lnTo>
                  <a:lnTo>
                    <a:pt x="1767" y="1725"/>
                  </a:lnTo>
                  <a:lnTo>
                    <a:pt x="1767" y="1725"/>
                  </a:lnTo>
                  <a:lnTo>
                    <a:pt x="1757" y="1720"/>
                  </a:lnTo>
                  <a:lnTo>
                    <a:pt x="1745" y="1717"/>
                  </a:lnTo>
                  <a:lnTo>
                    <a:pt x="1733" y="1715"/>
                  </a:lnTo>
                  <a:lnTo>
                    <a:pt x="1719" y="1714"/>
                  </a:lnTo>
                  <a:lnTo>
                    <a:pt x="1719" y="1714"/>
                  </a:lnTo>
                  <a:lnTo>
                    <a:pt x="1704" y="1715"/>
                  </a:lnTo>
                  <a:lnTo>
                    <a:pt x="1689" y="1718"/>
                  </a:lnTo>
                  <a:lnTo>
                    <a:pt x="1674" y="1722"/>
                  </a:lnTo>
                  <a:lnTo>
                    <a:pt x="1667" y="1726"/>
                  </a:lnTo>
                  <a:lnTo>
                    <a:pt x="1660" y="1730"/>
                  </a:lnTo>
                  <a:lnTo>
                    <a:pt x="1654" y="1734"/>
                  </a:lnTo>
                  <a:lnTo>
                    <a:pt x="1649" y="1740"/>
                  </a:lnTo>
                  <a:lnTo>
                    <a:pt x="1643" y="1746"/>
                  </a:lnTo>
                  <a:lnTo>
                    <a:pt x="1639" y="1752"/>
                  </a:lnTo>
                  <a:lnTo>
                    <a:pt x="1636" y="1760"/>
                  </a:lnTo>
                  <a:lnTo>
                    <a:pt x="1633" y="1769"/>
                  </a:lnTo>
                  <a:lnTo>
                    <a:pt x="1632" y="1778"/>
                  </a:lnTo>
                  <a:lnTo>
                    <a:pt x="1631" y="1786"/>
                  </a:lnTo>
                  <a:lnTo>
                    <a:pt x="1631" y="1786"/>
                  </a:lnTo>
                  <a:lnTo>
                    <a:pt x="1632" y="1797"/>
                  </a:lnTo>
                  <a:lnTo>
                    <a:pt x="1633" y="1807"/>
                  </a:lnTo>
                  <a:lnTo>
                    <a:pt x="1636" y="1815"/>
                  </a:lnTo>
                  <a:lnTo>
                    <a:pt x="1639" y="1824"/>
                  </a:lnTo>
                  <a:lnTo>
                    <a:pt x="1642" y="1830"/>
                  </a:lnTo>
                  <a:lnTo>
                    <a:pt x="1648" y="1837"/>
                  </a:lnTo>
                  <a:lnTo>
                    <a:pt x="1652" y="1843"/>
                  </a:lnTo>
                  <a:lnTo>
                    <a:pt x="1659" y="1848"/>
                  </a:lnTo>
                  <a:lnTo>
                    <a:pt x="1664" y="1853"/>
                  </a:lnTo>
                  <a:lnTo>
                    <a:pt x="1671" y="1856"/>
                  </a:lnTo>
                  <a:lnTo>
                    <a:pt x="1685" y="1861"/>
                  </a:lnTo>
                  <a:lnTo>
                    <a:pt x="1700" y="1865"/>
                  </a:lnTo>
                  <a:lnTo>
                    <a:pt x="1714" y="1866"/>
                  </a:lnTo>
                  <a:lnTo>
                    <a:pt x="1714" y="1866"/>
                  </a:lnTo>
                  <a:lnTo>
                    <a:pt x="1726" y="1864"/>
                  </a:lnTo>
                  <a:lnTo>
                    <a:pt x="1734" y="1862"/>
                  </a:lnTo>
                  <a:lnTo>
                    <a:pt x="1740" y="1860"/>
                  </a:lnTo>
                  <a:lnTo>
                    <a:pt x="1748" y="1857"/>
                  </a:lnTo>
                  <a:lnTo>
                    <a:pt x="1755" y="1853"/>
                  </a:lnTo>
                  <a:lnTo>
                    <a:pt x="1761" y="1848"/>
                  </a:lnTo>
                  <a:lnTo>
                    <a:pt x="1767" y="1843"/>
                  </a:lnTo>
                  <a:lnTo>
                    <a:pt x="1767" y="1860"/>
                  </a:lnTo>
                  <a:lnTo>
                    <a:pt x="1822" y="1860"/>
                  </a:lnTo>
                  <a:lnTo>
                    <a:pt x="1822" y="1710"/>
                  </a:lnTo>
                  <a:lnTo>
                    <a:pt x="1822" y="1710"/>
                  </a:lnTo>
                  <a:lnTo>
                    <a:pt x="1822" y="1701"/>
                  </a:lnTo>
                  <a:lnTo>
                    <a:pt x="1821" y="1694"/>
                  </a:lnTo>
                  <a:lnTo>
                    <a:pt x="1819" y="1686"/>
                  </a:lnTo>
                  <a:lnTo>
                    <a:pt x="1817" y="1678"/>
                  </a:lnTo>
                  <a:lnTo>
                    <a:pt x="1812" y="1672"/>
                  </a:lnTo>
                  <a:lnTo>
                    <a:pt x="1809" y="1665"/>
                  </a:lnTo>
                  <a:lnTo>
                    <a:pt x="1803" y="1659"/>
                  </a:lnTo>
                  <a:lnTo>
                    <a:pt x="1798" y="1654"/>
                  </a:lnTo>
                  <a:lnTo>
                    <a:pt x="1792" y="1650"/>
                  </a:lnTo>
                  <a:lnTo>
                    <a:pt x="1786" y="1645"/>
                  </a:lnTo>
                  <a:lnTo>
                    <a:pt x="1778" y="1642"/>
                  </a:lnTo>
                  <a:lnTo>
                    <a:pt x="1770" y="1639"/>
                  </a:lnTo>
                  <a:lnTo>
                    <a:pt x="1761" y="1636"/>
                  </a:lnTo>
                  <a:lnTo>
                    <a:pt x="1753" y="1635"/>
                  </a:lnTo>
                  <a:lnTo>
                    <a:pt x="1743" y="1634"/>
                  </a:lnTo>
                  <a:lnTo>
                    <a:pt x="1733" y="1633"/>
                  </a:lnTo>
                  <a:lnTo>
                    <a:pt x="1733" y="1633"/>
                  </a:lnTo>
                  <a:lnTo>
                    <a:pt x="1721" y="1634"/>
                  </a:lnTo>
                  <a:lnTo>
                    <a:pt x="1711" y="1634"/>
                  </a:lnTo>
                  <a:lnTo>
                    <a:pt x="1700" y="1636"/>
                  </a:lnTo>
                  <a:lnTo>
                    <a:pt x="1689" y="1639"/>
                  </a:lnTo>
                  <a:lnTo>
                    <a:pt x="1679" y="1642"/>
                  </a:lnTo>
                  <a:lnTo>
                    <a:pt x="1669" y="1645"/>
                  </a:lnTo>
                  <a:lnTo>
                    <a:pt x="1659" y="1650"/>
                  </a:lnTo>
                  <a:lnTo>
                    <a:pt x="1649" y="1655"/>
                  </a:lnTo>
                  <a:lnTo>
                    <a:pt x="1671" y="1693"/>
                  </a:lnTo>
                  <a:close/>
                  <a:moveTo>
                    <a:pt x="1686" y="1786"/>
                  </a:moveTo>
                  <a:lnTo>
                    <a:pt x="1686" y="1786"/>
                  </a:lnTo>
                  <a:lnTo>
                    <a:pt x="1686" y="1780"/>
                  </a:lnTo>
                  <a:lnTo>
                    <a:pt x="1689" y="1773"/>
                  </a:lnTo>
                  <a:lnTo>
                    <a:pt x="1692" y="1768"/>
                  </a:lnTo>
                  <a:lnTo>
                    <a:pt x="1696" y="1763"/>
                  </a:lnTo>
                  <a:lnTo>
                    <a:pt x="1702" y="1760"/>
                  </a:lnTo>
                  <a:lnTo>
                    <a:pt x="1708" y="1758"/>
                  </a:lnTo>
                  <a:lnTo>
                    <a:pt x="1716" y="1755"/>
                  </a:lnTo>
                  <a:lnTo>
                    <a:pt x="1724" y="1755"/>
                  </a:lnTo>
                  <a:lnTo>
                    <a:pt x="1724" y="1755"/>
                  </a:lnTo>
                  <a:lnTo>
                    <a:pt x="1736" y="1755"/>
                  </a:lnTo>
                  <a:lnTo>
                    <a:pt x="1747" y="1758"/>
                  </a:lnTo>
                  <a:lnTo>
                    <a:pt x="1757" y="1761"/>
                  </a:lnTo>
                  <a:lnTo>
                    <a:pt x="1767" y="1766"/>
                  </a:lnTo>
                  <a:lnTo>
                    <a:pt x="1767" y="1796"/>
                  </a:lnTo>
                  <a:lnTo>
                    <a:pt x="1767" y="1796"/>
                  </a:lnTo>
                  <a:lnTo>
                    <a:pt x="1765" y="1801"/>
                  </a:lnTo>
                  <a:lnTo>
                    <a:pt x="1760" y="1805"/>
                  </a:lnTo>
                  <a:lnTo>
                    <a:pt x="1756" y="1810"/>
                  </a:lnTo>
                  <a:lnTo>
                    <a:pt x="1750" y="1813"/>
                  </a:lnTo>
                  <a:lnTo>
                    <a:pt x="1745" y="1816"/>
                  </a:lnTo>
                  <a:lnTo>
                    <a:pt x="1738" y="1818"/>
                  </a:lnTo>
                  <a:lnTo>
                    <a:pt x="1732" y="1819"/>
                  </a:lnTo>
                  <a:lnTo>
                    <a:pt x="1724" y="1821"/>
                  </a:lnTo>
                  <a:lnTo>
                    <a:pt x="1724" y="1821"/>
                  </a:lnTo>
                  <a:lnTo>
                    <a:pt x="1716" y="1819"/>
                  </a:lnTo>
                  <a:lnTo>
                    <a:pt x="1708" y="1817"/>
                  </a:lnTo>
                  <a:lnTo>
                    <a:pt x="1702" y="1815"/>
                  </a:lnTo>
                  <a:lnTo>
                    <a:pt x="1696" y="1811"/>
                  </a:lnTo>
                  <a:lnTo>
                    <a:pt x="1692" y="1806"/>
                  </a:lnTo>
                  <a:lnTo>
                    <a:pt x="1689" y="1801"/>
                  </a:lnTo>
                  <a:lnTo>
                    <a:pt x="1687" y="1794"/>
                  </a:lnTo>
                  <a:lnTo>
                    <a:pt x="1686" y="1786"/>
                  </a:lnTo>
                  <a:lnTo>
                    <a:pt x="1686" y="1786"/>
                  </a:lnTo>
                  <a:close/>
                  <a:moveTo>
                    <a:pt x="2333" y="1796"/>
                  </a:moveTo>
                  <a:lnTo>
                    <a:pt x="2333" y="1796"/>
                  </a:lnTo>
                  <a:lnTo>
                    <a:pt x="2325" y="1803"/>
                  </a:lnTo>
                  <a:lnTo>
                    <a:pt x="2315" y="1808"/>
                  </a:lnTo>
                  <a:lnTo>
                    <a:pt x="2310" y="1811"/>
                  </a:lnTo>
                  <a:lnTo>
                    <a:pt x="2303" y="1813"/>
                  </a:lnTo>
                  <a:lnTo>
                    <a:pt x="2297" y="1814"/>
                  </a:lnTo>
                  <a:lnTo>
                    <a:pt x="2290" y="1815"/>
                  </a:lnTo>
                  <a:lnTo>
                    <a:pt x="2290" y="1815"/>
                  </a:lnTo>
                  <a:lnTo>
                    <a:pt x="2285" y="1814"/>
                  </a:lnTo>
                  <a:lnTo>
                    <a:pt x="2278" y="1814"/>
                  </a:lnTo>
                  <a:lnTo>
                    <a:pt x="2270" y="1812"/>
                  </a:lnTo>
                  <a:lnTo>
                    <a:pt x="2261" y="1807"/>
                  </a:lnTo>
                  <a:lnTo>
                    <a:pt x="2254" y="1802"/>
                  </a:lnTo>
                  <a:lnTo>
                    <a:pt x="2250" y="1797"/>
                  </a:lnTo>
                  <a:lnTo>
                    <a:pt x="2247" y="1793"/>
                  </a:lnTo>
                  <a:lnTo>
                    <a:pt x="2245" y="1787"/>
                  </a:lnTo>
                  <a:lnTo>
                    <a:pt x="2243" y="1781"/>
                  </a:lnTo>
                  <a:lnTo>
                    <a:pt x="2242" y="1774"/>
                  </a:lnTo>
                  <a:lnTo>
                    <a:pt x="2240" y="1766"/>
                  </a:lnTo>
                  <a:lnTo>
                    <a:pt x="2376" y="1766"/>
                  </a:lnTo>
                  <a:lnTo>
                    <a:pt x="2376" y="1766"/>
                  </a:lnTo>
                  <a:lnTo>
                    <a:pt x="2377" y="1750"/>
                  </a:lnTo>
                  <a:lnTo>
                    <a:pt x="2377" y="1750"/>
                  </a:lnTo>
                  <a:lnTo>
                    <a:pt x="2377" y="1737"/>
                  </a:lnTo>
                  <a:lnTo>
                    <a:pt x="2375" y="1725"/>
                  </a:lnTo>
                  <a:lnTo>
                    <a:pt x="2374" y="1712"/>
                  </a:lnTo>
                  <a:lnTo>
                    <a:pt x="2371" y="1701"/>
                  </a:lnTo>
                  <a:lnTo>
                    <a:pt x="2367" y="1691"/>
                  </a:lnTo>
                  <a:lnTo>
                    <a:pt x="2363" y="1682"/>
                  </a:lnTo>
                  <a:lnTo>
                    <a:pt x="2357" y="1673"/>
                  </a:lnTo>
                  <a:lnTo>
                    <a:pt x="2352" y="1665"/>
                  </a:lnTo>
                  <a:lnTo>
                    <a:pt x="2345" y="1657"/>
                  </a:lnTo>
                  <a:lnTo>
                    <a:pt x="2339" y="1652"/>
                  </a:lnTo>
                  <a:lnTo>
                    <a:pt x="2331" y="1646"/>
                  </a:lnTo>
                  <a:lnTo>
                    <a:pt x="2322" y="1642"/>
                  </a:lnTo>
                  <a:lnTo>
                    <a:pt x="2313" y="1639"/>
                  </a:lnTo>
                  <a:lnTo>
                    <a:pt x="2304" y="1635"/>
                  </a:lnTo>
                  <a:lnTo>
                    <a:pt x="2294" y="1634"/>
                  </a:lnTo>
                  <a:lnTo>
                    <a:pt x="2283" y="1633"/>
                  </a:lnTo>
                  <a:lnTo>
                    <a:pt x="2283" y="1633"/>
                  </a:lnTo>
                  <a:lnTo>
                    <a:pt x="2274" y="1634"/>
                  </a:lnTo>
                  <a:lnTo>
                    <a:pt x="2264" y="1635"/>
                  </a:lnTo>
                  <a:lnTo>
                    <a:pt x="2254" y="1639"/>
                  </a:lnTo>
                  <a:lnTo>
                    <a:pt x="2244" y="1642"/>
                  </a:lnTo>
                  <a:lnTo>
                    <a:pt x="2235" y="1646"/>
                  </a:lnTo>
                  <a:lnTo>
                    <a:pt x="2227" y="1653"/>
                  </a:lnTo>
                  <a:lnTo>
                    <a:pt x="2219" y="1658"/>
                  </a:lnTo>
                  <a:lnTo>
                    <a:pt x="2213" y="1666"/>
                  </a:lnTo>
                  <a:lnTo>
                    <a:pt x="2206" y="1674"/>
                  </a:lnTo>
                  <a:lnTo>
                    <a:pt x="2201" y="1683"/>
                  </a:lnTo>
                  <a:lnTo>
                    <a:pt x="2196" y="1693"/>
                  </a:lnTo>
                  <a:lnTo>
                    <a:pt x="2192" y="1703"/>
                  </a:lnTo>
                  <a:lnTo>
                    <a:pt x="2189" y="1714"/>
                  </a:lnTo>
                  <a:lnTo>
                    <a:pt x="2186" y="1726"/>
                  </a:lnTo>
                  <a:lnTo>
                    <a:pt x="2185" y="1737"/>
                  </a:lnTo>
                  <a:lnTo>
                    <a:pt x="2184" y="1750"/>
                  </a:lnTo>
                  <a:lnTo>
                    <a:pt x="2184" y="1750"/>
                  </a:lnTo>
                  <a:lnTo>
                    <a:pt x="2185" y="1762"/>
                  </a:lnTo>
                  <a:lnTo>
                    <a:pt x="2186" y="1774"/>
                  </a:lnTo>
                  <a:lnTo>
                    <a:pt x="2189" y="1786"/>
                  </a:lnTo>
                  <a:lnTo>
                    <a:pt x="2192" y="1797"/>
                  </a:lnTo>
                  <a:lnTo>
                    <a:pt x="2196" y="1807"/>
                  </a:lnTo>
                  <a:lnTo>
                    <a:pt x="2201" y="1817"/>
                  </a:lnTo>
                  <a:lnTo>
                    <a:pt x="2206" y="1826"/>
                  </a:lnTo>
                  <a:lnTo>
                    <a:pt x="2213" y="1834"/>
                  </a:lnTo>
                  <a:lnTo>
                    <a:pt x="2221" y="1840"/>
                  </a:lnTo>
                  <a:lnTo>
                    <a:pt x="2228" y="1847"/>
                  </a:lnTo>
                  <a:lnTo>
                    <a:pt x="2237" y="1853"/>
                  </a:lnTo>
                  <a:lnTo>
                    <a:pt x="2246" y="1857"/>
                  </a:lnTo>
                  <a:lnTo>
                    <a:pt x="2256" y="1860"/>
                  </a:lnTo>
                  <a:lnTo>
                    <a:pt x="2267" y="1864"/>
                  </a:lnTo>
                  <a:lnTo>
                    <a:pt x="2278" y="1865"/>
                  </a:lnTo>
                  <a:lnTo>
                    <a:pt x="2290" y="1866"/>
                  </a:lnTo>
                  <a:lnTo>
                    <a:pt x="2290" y="1866"/>
                  </a:lnTo>
                  <a:lnTo>
                    <a:pt x="2301" y="1865"/>
                  </a:lnTo>
                  <a:lnTo>
                    <a:pt x="2311" y="1864"/>
                  </a:lnTo>
                  <a:lnTo>
                    <a:pt x="2322" y="1860"/>
                  </a:lnTo>
                  <a:lnTo>
                    <a:pt x="2332" y="1857"/>
                  </a:lnTo>
                  <a:lnTo>
                    <a:pt x="2342" y="1851"/>
                  </a:lnTo>
                  <a:lnTo>
                    <a:pt x="2351" y="1846"/>
                  </a:lnTo>
                  <a:lnTo>
                    <a:pt x="2360" y="1838"/>
                  </a:lnTo>
                  <a:lnTo>
                    <a:pt x="2368" y="1830"/>
                  </a:lnTo>
                  <a:lnTo>
                    <a:pt x="2333" y="1796"/>
                  </a:lnTo>
                  <a:close/>
                  <a:moveTo>
                    <a:pt x="2242" y="1726"/>
                  </a:moveTo>
                  <a:lnTo>
                    <a:pt x="2242" y="1726"/>
                  </a:lnTo>
                  <a:lnTo>
                    <a:pt x="2243" y="1716"/>
                  </a:lnTo>
                  <a:lnTo>
                    <a:pt x="2245" y="1707"/>
                  </a:lnTo>
                  <a:lnTo>
                    <a:pt x="2248" y="1699"/>
                  </a:lnTo>
                  <a:lnTo>
                    <a:pt x="2254" y="1693"/>
                  </a:lnTo>
                  <a:lnTo>
                    <a:pt x="2259" y="1687"/>
                  </a:lnTo>
                  <a:lnTo>
                    <a:pt x="2266" y="1684"/>
                  </a:lnTo>
                  <a:lnTo>
                    <a:pt x="2274" y="1680"/>
                  </a:lnTo>
                  <a:lnTo>
                    <a:pt x="2282" y="1680"/>
                  </a:lnTo>
                  <a:lnTo>
                    <a:pt x="2282" y="1680"/>
                  </a:lnTo>
                  <a:lnTo>
                    <a:pt x="2292" y="1682"/>
                  </a:lnTo>
                  <a:lnTo>
                    <a:pt x="2301" y="1684"/>
                  </a:lnTo>
                  <a:lnTo>
                    <a:pt x="2308" y="1688"/>
                  </a:lnTo>
                  <a:lnTo>
                    <a:pt x="2313" y="1695"/>
                  </a:lnTo>
                  <a:lnTo>
                    <a:pt x="2318" y="1701"/>
                  </a:lnTo>
                  <a:lnTo>
                    <a:pt x="2321" y="1709"/>
                  </a:lnTo>
                  <a:lnTo>
                    <a:pt x="2323" y="1718"/>
                  </a:lnTo>
                  <a:lnTo>
                    <a:pt x="2324" y="1726"/>
                  </a:lnTo>
                  <a:lnTo>
                    <a:pt x="2242" y="1726"/>
                  </a:lnTo>
                  <a:close/>
                  <a:moveTo>
                    <a:pt x="2864" y="1796"/>
                  </a:moveTo>
                  <a:lnTo>
                    <a:pt x="2864" y="1796"/>
                  </a:lnTo>
                  <a:lnTo>
                    <a:pt x="2855" y="1803"/>
                  </a:lnTo>
                  <a:lnTo>
                    <a:pt x="2846" y="1808"/>
                  </a:lnTo>
                  <a:lnTo>
                    <a:pt x="2840" y="1811"/>
                  </a:lnTo>
                  <a:lnTo>
                    <a:pt x="2834" y="1813"/>
                  </a:lnTo>
                  <a:lnTo>
                    <a:pt x="2828" y="1814"/>
                  </a:lnTo>
                  <a:lnTo>
                    <a:pt x="2820" y="1815"/>
                  </a:lnTo>
                  <a:lnTo>
                    <a:pt x="2820" y="1815"/>
                  </a:lnTo>
                  <a:lnTo>
                    <a:pt x="2814" y="1814"/>
                  </a:lnTo>
                  <a:lnTo>
                    <a:pt x="2808" y="1814"/>
                  </a:lnTo>
                  <a:lnTo>
                    <a:pt x="2800" y="1812"/>
                  </a:lnTo>
                  <a:lnTo>
                    <a:pt x="2792" y="1807"/>
                  </a:lnTo>
                  <a:lnTo>
                    <a:pt x="2784" y="1802"/>
                  </a:lnTo>
                  <a:lnTo>
                    <a:pt x="2781" y="1797"/>
                  </a:lnTo>
                  <a:lnTo>
                    <a:pt x="2778" y="1793"/>
                  </a:lnTo>
                  <a:lnTo>
                    <a:pt x="2776" y="1787"/>
                  </a:lnTo>
                  <a:lnTo>
                    <a:pt x="2773" y="1781"/>
                  </a:lnTo>
                  <a:lnTo>
                    <a:pt x="2771" y="1774"/>
                  </a:lnTo>
                  <a:lnTo>
                    <a:pt x="2770" y="1766"/>
                  </a:lnTo>
                  <a:lnTo>
                    <a:pt x="2907" y="1766"/>
                  </a:lnTo>
                  <a:lnTo>
                    <a:pt x="2907" y="1766"/>
                  </a:lnTo>
                  <a:lnTo>
                    <a:pt x="2908" y="1750"/>
                  </a:lnTo>
                  <a:lnTo>
                    <a:pt x="2908" y="1750"/>
                  </a:lnTo>
                  <a:lnTo>
                    <a:pt x="2907" y="1737"/>
                  </a:lnTo>
                  <a:lnTo>
                    <a:pt x="2906" y="1725"/>
                  </a:lnTo>
                  <a:lnTo>
                    <a:pt x="2904" y="1712"/>
                  </a:lnTo>
                  <a:lnTo>
                    <a:pt x="2901" y="1701"/>
                  </a:lnTo>
                  <a:lnTo>
                    <a:pt x="2897" y="1691"/>
                  </a:lnTo>
                  <a:lnTo>
                    <a:pt x="2893" y="1682"/>
                  </a:lnTo>
                  <a:lnTo>
                    <a:pt x="2888" y="1673"/>
                  </a:lnTo>
                  <a:lnTo>
                    <a:pt x="2883" y="1665"/>
                  </a:lnTo>
                  <a:lnTo>
                    <a:pt x="2876" y="1657"/>
                  </a:lnTo>
                  <a:lnTo>
                    <a:pt x="2868" y="1652"/>
                  </a:lnTo>
                  <a:lnTo>
                    <a:pt x="2861" y="1646"/>
                  </a:lnTo>
                  <a:lnTo>
                    <a:pt x="2853" y="1642"/>
                  </a:lnTo>
                  <a:lnTo>
                    <a:pt x="2844" y="1639"/>
                  </a:lnTo>
                  <a:lnTo>
                    <a:pt x="2834" y="1635"/>
                  </a:lnTo>
                  <a:lnTo>
                    <a:pt x="2824" y="1634"/>
                  </a:lnTo>
                  <a:lnTo>
                    <a:pt x="2814" y="1633"/>
                  </a:lnTo>
                  <a:lnTo>
                    <a:pt x="2814" y="1633"/>
                  </a:lnTo>
                  <a:lnTo>
                    <a:pt x="2803" y="1634"/>
                  </a:lnTo>
                  <a:lnTo>
                    <a:pt x="2793" y="1635"/>
                  </a:lnTo>
                  <a:lnTo>
                    <a:pt x="2783" y="1639"/>
                  </a:lnTo>
                  <a:lnTo>
                    <a:pt x="2775" y="1642"/>
                  </a:lnTo>
                  <a:lnTo>
                    <a:pt x="2766" y="1646"/>
                  </a:lnTo>
                  <a:lnTo>
                    <a:pt x="2757" y="1653"/>
                  </a:lnTo>
                  <a:lnTo>
                    <a:pt x="2750" y="1658"/>
                  </a:lnTo>
                  <a:lnTo>
                    <a:pt x="2743" y="1666"/>
                  </a:lnTo>
                  <a:lnTo>
                    <a:pt x="2736" y="1674"/>
                  </a:lnTo>
                  <a:lnTo>
                    <a:pt x="2730" y="1683"/>
                  </a:lnTo>
                  <a:lnTo>
                    <a:pt x="2726" y="1693"/>
                  </a:lnTo>
                  <a:lnTo>
                    <a:pt x="2722" y="1703"/>
                  </a:lnTo>
                  <a:lnTo>
                    <a:pt x="2719" y="1714"/>
                  </a:lnTo>
                  <a:lnTo>
                    <a:pt x="2716" y="1726"/>
                  </a:lnTo>
                  <a:lnTo>
                    <a:pt x="2715" y="1737"/>
                  </a:lnTo>
                  <a:lnTo>
                    <a:pt x="2715" y="1750"/>
                  </a:lnTo>
                  <a:lnTo>
                    <a:pt x="2715" y="1750"/>
                  </a:lnTo>
                  <a:lnTo>
                    <a:pt x="2715" y="1762"/>
                  </a:lnTo>
                  <a:lnTo>
                    <a:pt x="2716" y="1774"/>
                  </a:lnTo>
                  <a:lnTo>
                    <a:pt x="2718" y="1786"/>
                  </a:lnTo>
                  <a:lnTo>
                    <a:pt x="2722" y="1797"/>
                  </a:lnTo>
                  <a:lnTo>
                    <a:pt x="2726" y="1807"/>
                  </a:lnTo>
                  <a:lnTo>
                    <a:pt x="2732" y="1817"/>
                  </a:lnTo>
                  <a:lnTo>
                    <a:pt x="2737" y="1826"/>
                  </a:lnTo>
                  <a:lnTo>
                    <a:pt x="2744" y="1834"/>
                  </a:lnTo>
                  <a:lnTo>
                    <a:pt x="2750" y="1840"/>
                  </a:lnTo>
                  <a:lnTo>
                    <a:pt x="2758" y="1847"/>
                  </a:lnTo>
                  <a:lnTo>
                    <a:pt x="2767" y="1853"/>
                  </a:lnTo>
                  <a:lnTo>
                    <a:pt x="2777" y="1857"/>
                  </a:lnTo>
                  <a:lnTo>
                    <a:pt x="2787" y="1860"/>
                  </a:lnTo>
                  <a:lnTo>
                    <a:pt x="2797" y="1864"/>
                  </a:lnTo>
                  <a:lnTo>
                    <a:pt x="2809" y="1865"/>
                  </a:lnTo>
                  <a:lnTo>
                    <a:pt x="2820" y="1866"/>
                  </a:lnTo>
                  <a:lnTo>
                    <a:pt x="2820" y="1866"/>
                  </a:lnTo>
                  <a:lnTo>
                    <a:pt x="2831" y="1865"/>
                  </a:lnTo>
                  <a:lnTo>
                    <a:pt x="2842" y="1864"/>
                  </a:lnTo>
                  <a:lnTo>
                    <a:pt x="2852" y="1860"/>
                  </a:lnTo>
                  <a:lnTo>
                    <a:pt x="2862" y="1857"/>
                  </a:lnTo>
                  <a:lnTo>
                    <a:pt x="2872" y="1851"/>
                  </a:lnTo>
                  <a:lnTo>
                    <a:pt x="2882" y="1846"/>
                  </a:lnTo>
                  <a:lnTo>
                    <a:pt x="2890" y="1838"/>
                  </a:lnTo>
                  <a:lnTo>
                    <a:pt x="2898" y="1830"/>
                  </a:lnTo>
                  <a:lnTo>
                    <a:pt x="2864" y="1796"/>
                  </a:lnTo>
                  <a:close/>
                  <a:moveTo>
                    <a:pt x="2771" y="1726"/>
                  </a:moveTo>
                  <a:lnTo>
                    <a:pt x="2771" y="1726"/>
                  </a:lnTo>
                  <a:lnTo>
                    <a:pt x="2772" y="1716"/>
                  </a:lnTo>
                  <a:lnTo>
                    <a:pt x="2776" y="1707"/>
                  </a:lnTo>
                  <a:lnTo>
                    <a:pt x="2779" y="1699"/>
                  </a:lnTo>
                  <a:lnTo>
                    <a:pt x="2783" y="1693"/>
                  </a:lnTo>
                  <a:lnTo>
                    <a:pt x="2790" y="1687"/>
                  </a:lnTo>
                  <a:lnTo>
                    <a:pt x="2797" y="1684"/>
                  </a:lnTo>
                  <a:lnTo>
                    <a:pt x="2804" y="1680"/>
                  </a:lnTo>
                  <a:lnTo>
                    <a:pt x="2813" y="1680"/>
                  </a:lnTo>
                  <a:lnTo>
                    <a:pt x="2813" y="1680"/>
                  </a:lnTo>
                  <a:lnTo>
                    <a:pt x="2823" y="1682"/>
                  </a:lnTo>
                  <a:lnTo>
                    <a:pt x="2831" y="1684"/>
                  </a:lnTo>
                  <a:lnTo>
                    <a:pt x="2839" y="1688"/>
                  </a:lnTo>
                  <a:lnTo>
                    <a:pt x="2844" y="1695"/>
                  </a:lnTo>
                  <a:lnTo>
                    <a:pt x="2849" y="1701"/>
                  </a:lnTo>
                  <a:lnTo>
                    <a:pt x="2852" y="1709"/>
                  </a:lnTo>
                  <a:lnTo>
                    <a:pt x="2854" y="1718"/>
                  </a:lnTo>
                  <a:lnTo>
                    <a:pt x="2855" y="1726"/>
                  </a:lnTo>
                  <a:lnTo>
                    <a:pt x="2771" y="1726"/>
                  </a:lnTo>
                  <a:close/>
                  <a:moveTo>
                    <a:pt x="2639" y="1783"/>
                  </a:moveTo>
                  <a:lnTo>
                    <a:pt x="2639" y="1783"/>
                  </a:lnTo>
                  <a:lnTo>
                    <a:pt x="2639" y="1791"/>
                  </a:lnTo>
                  <a:lnTo>
                    <a:pt x="2640" y="1796"/>
                  </a:lnTo>
                  <a:lnTo>
                    <a:pt x="2642" y="1802"/>
                  </a:lnTo>
                  <a:lnTo>
                    <a:pt x="2644" y="1806"/>
                  </a:lnTo>
                  <a:lnTo>
                    <a:pt x="2648" y="1810"/>
                  </a:lnTo>
                  <a:lnTo>
                    <a:pt x="2652" y="1812"/>
                  </a:lnTo>
                  <a:lnTo>
                    <a:pt x="2656" y="1813"/>
                  </a:lnTo>
                  <a:lnTo>
                    <a:pt x="2663" y="1813"/>
                  </a:lnTo>
                  <a:lnTo>
                    <a:pt x="2663" y="1813"/>
                  </a:lnTo>
                  <a:lnTo>
                    <a:pt x="2671" y="1813"/>
                  </a:lnTo>
                  <a:lnTo>
                    <a:pt x="2680" y="1811"/>
                  </a:lnTo>
                  <a:lnTo>
                    <a:pt x="2688" y="1807"/>
                  </a:lnTo>
                  <a:lnTo>
                    <a:pt x="2696" y="1803"/>
                  </a:lnTo>
                  <a:lnTo>
                    <a:pt x="2690" y="1855"/>
                  </a:lnTo>
                  <a:lnTo>
                    <a:pt x="2690" y="1855"/>
                  </a:lnTo>
                  <a:lnTo>
                    <a:pt x="2680" y="1859"/>
                  </a:lnTo>
                  <a:lnTo>
                    <a:pt x="2668" y="1862"/>
                  </a:lnTo>
                  <a:lnTo>
                    <a:pt x="2655" y="1865"/>
                  </a:lnTo>
                  <a:lnTo>
                    <a:pt x="2643" y="1866"/>
                  </a:lnTo>
                  <a:lnTo>
                    <a:pt x="2643" y="1866"/>
                  </a:lnTo>
                  <a:lnTo>
                    <a:pt x="2636" y="1865"/>
                  </a:lnTo>
                  <a:lnTo>
                    <a:pt x="2628" y="1864"/>
                  </a:lnTo>
                  <a:lnTo>
                    <a:pt x="2621" y="1861"/>
                  </a:lnTo>
                  <a:lnTo>
                    <a:pt x="2616" y="1859"/>
                  </a:lnTo>
                  <a:lnTo>
                    <a:pt x="2610" y="1856"/>
                  </a:lnTo>
                  <a:lnTo>
                    <a:pt x="2605" y="1853"/>
                  </a:lnTo>
                  <a:lnTo>
                    <a:pt x="2601" y="1848"/>
                  </a:lnTo>
                  <a:lnTo>
                    <a:pt x="2597" y="1843"/>
                  </a:lnTo>
                  <a:lnTo>
                    <a:pt x="2591" y="1833"/>
                  </a:lnTo>
                  <a:lnTo>
                    <a:pt x="2587" y="1821"/>
                  </a:lnTo>
                  <a:lnTo>
                    <a:pt x="2585" y="1810"/>
                  </a:lnTo>
                  <a:lnTo>
                    <a:pt x="2584" y="1797"/>
                  </a:lnTo>
                  <a:lnTo>
                    <a:pt x="2584" y="1689"/>
                  </a:lnTo>
                  <a:lnTo>
                    <a:pt x="2549" y="1689"/>
                  </a:lnTo>
                  <a:lnTo>
                    <a:pt x="2549" y="1639"/>
                  </a:lnTo>
                  <a:lnTo>
                    <a:pt x="2584" y="1639"/>
                  </a:lnTo>
                  <a:lnTo>
                    <a:pt x="2584" y="1581"/>
                  </a:lnTo>
                  <a:lnTo>
                    <a:pt x="2639" y="1554"/>
                  </a:lnTo>
                  <a:lnTo>
                    <a:pt x="2639" y="1639"/>
                  </a:lnTo>
                  <a:lnTo>
                    <a:pt x="2688" y="1639"/>
                  </a:lnTo>
                  <a:lnTo>
                    <a:pt x="2688" y="1689"/>
                  </a:lnTo>
                  <a:lnTo>
                    <a:pt x="2639" y="1689"/>
                  </a:lnTo>
                  <a:lnTo>
                    <a:pt x="2639" y="1783"/>
                  </a:lnTo>
                  <a:close/>
                  <a:moveTo>
                    <a:pt x="2532" y="1855"/>
                  </a:moveTo>
                  <a:lnTo>
                    <a:pt x="2532" y="1855"/>
                  </a:lnTo>
                  <a:lnTo>
                    <a:pt x="2522" y="1859"/>
                  </a:lnTo>
                  <a:lnTo>
                    <a:pt x="2511" y="1862"/>
                  </a:lnTo>
                  <a:lnTo>
                    <a:pt x="2499" y="1865"/>
                  </a:lnTo>
                  <a:lnTo>
                    <a:pt x="2487" y="1866"/>
                  </a:lnTo>
                  <a:lnTo>
                    <a:pt x="2487" y="1866"/>
                  </a:lnTo>
                  <a:lnTo>
                    <a:pt x="2478" y="1865"/>
                  </a:lnTo>
                  <a:lnTo>
                    <a:pt x="2471" y="1864"/>
                  </a:lnTo>
                  <a:lnTo>
                    <a:pt x="2464" y="1861"/>
                  </a:lnTo>
                  <a:lnTo>
                    <a:pt x="2458" y="1859"/>
                  </a:lnTo>
                  <a:lnTo>
                    <a:pt x="2453" y="1856"/>
                  </a:lnTo>
                  <a:lnTo>
                    <a:pt x="2448" y="1853"/>
                  </a:lnTo>
                  <a:lnTo>
                    <a:pt x="2443" y="1848"/>
                  </a:lnTo>
                  <a:lnTo>
                    <a:pt x="2440" y="1843"/>
                  </a:lnTo>
                  <a:lnTo>
                    <a:pt x="2434" y="1833"/>
                  </a:lnTo>
                  <a:lnTo>
                    <a:pt x="2430" y="1821"/>
                  </a:lnTo>
                  <a:lnTo>
                    <a:pt x="2427" y="1810"/>
                  </a:lnTo>
                  <a:lnTo>
                    <a:pt x="2427" y="1797"/>
                  </a:lnTo>
                  <a:lnTo>
                    <a:pt x="2427" y="1689"/>
                  </a:lnTo>
                  <a:lnTo>
                    <a:pt x="2393" y="1689"/>
                  </a:lnTo>
                  <a:lnTo>
                    <a:pt x="2393" y="1639"/>
                  </a:lnTo>
                  <a:lnTo>
                    <a:pt x="2427" y="1639"/>
                  </a:lnTo>
                  <a:lnTo>
                    <a:pt x="2427" y="1581"/>
                  </a:lnTo>
                  <a:lnTo>
                    <a:pt x="2482" y="1554"/>
                  </a:lnTo>
                  <a:lnTo>
                    <a:pt x="2482" y="1639"/>
                  </a:lnTo>
                  <a:lnTo>
                    <a:pt x="2528" y="1639"/>
                  </a:lnTo>
                  <a:lnTo>
                    <a:pt x="2528" y="1689"/>
                  </a:lnTo>
                  <a:lnTo>
                    <a:pt x="2482" y="1689"/>
                  </a:lnTo>
                  <a:lnTo>
                    <a:pt x="2482" y="1783"/>
                  </a:lnTo>
                  <a:lnTo>
                    <a:pt x="2482" y="1783"/>
                  </a:lnTo>
                  <a:lnTo>
                    <a:pt x="2482" y="1791"/>
                  </a:lnTo>
                  <a:lnTo>
                    <a:pt x="2483" y="1796"/>
                  </a:lnTo>
                  <a:lnTo>
                    <a:pt x="2485" y="1802"/>
                  </a:lnTo>
                  <a:lnTo>
                    <a:pt x="2488" y="1806"/>
                  </a:lnTo>
                  <a:lnTo>
                    <a:pt x="2491" y="1810"/>
                  </a:lnTo>
                  <a:lnTo>
                    <a:pt x="2495" y="1812"/>
                  </a:lnTo>
                  <a:lnTo>
                    <a:pt x="2500" y="1813"/>
                  </a:lnTo>
                  <a:lnTo>
                    <a:pt x="2505" y="1813"/>
                  </a:lnTo>
                  <a:lnTo>
                    <a:pt x="2505" y="1813"/>
                  </a:lnTo>
                  <a:lnTo>
                    <a:pt x="2514" y="1813"/>
                  </a:lnTo>
                  <a:lnTo>
                    <a:pt x="2523" y="1811"/>
                  </a:lnTo>
                  <a:lnTo>
                    <a:pt x="2531" y="1807"/>
                  </a:lnTo>
                  <a:lnTo>
                    <a:pt x="2538" y="1803"/>
                  </a:lnTo>
                  <a:lnTo>
                    <a:pt x="2532" y="1855"/>
                  </a:lnTo>
                  <a:close/>
                  <a:moveTo>
                    <a:pt x="3074" y="1700"/>
                  </a:moveTo>
                  <a:lnTo>
                    <a:pt x="3074" y="1700"/>
                  </a:lnTo>
                  <a:lnTo>
                    <a:pt x="3066" y="1695"/>
                  </a:lnTo>
                  <a:lnTo>
                    <a:pt x="3057" y="1691"/>
                  </a:lnTo>
                  <a:lnTo>
                    <a:pt x="3047" y="1689"/>
                  </a:lnTo>
                  <a:lnTo>
                    <a:pt x="3037" y="1688"/>
                  </a:lnTo>
                  <a:lnTo>
                    <a:pt x="3037" y="1688"/>
                  </a:lnTo>
                  <a:lnTo>
                    <a:pt x="3028" y="1689"/>
                  </a:lnTo>
                  <a:lnTo>
                    <a:pt x="3020" y="1691"/>
                  </a:lnTo>
                  <a:lnTo>
                    <a:pt x="3013" y="1696"/>
                  </a:lnTo>
                  <a:lnTo>
                    <a:pt x="3007" y="1701"/>
                  </a:lnTo>
                  <a:lnTo>
                    <a:pt x="3003" y="1708"/>
                  </a:lnTo>
                  <a:lnTo>
                    <a:pt x="3001" y="1717"/>
                  </a:lnTo>
                  <a:lnTo>
                    <a:pt x="2999" y="1728"/>
                  </a:lnTo>
                  <a:lnTo>
                    <a:pt x="2998" y="1740"/>
                  </a:lnTo>
                  <a:lnTo>
                    <a:pt x="2998" y="1860"/>
                  </a:lnTo>
                  <a:lnTo>
                    <a:pt x="2943" y="1860"/>
                  </a:lnTo>
                  <a:lnTo>
                    <a:pt x="2943" y="1639"/>
                  </a:lnTo>
                  <a:lnTo>
                    <a:pt x="2998" y="1639"/>
                  </a:lnTo>
                  <a:lnTo>
                    <a:pt x="2998" y="1657"/>
                  </a:lnTo>
                  <a:lnTo>
                    <a:pt x="2998" y="1657"/>
                  </a:lnTo>
                  <a:lnTo>
                    <a:pt x="3003" y="1652"/>
                  </a:lnTo>
                  <a:lnTo>
                    <a:pt x="3009" y="1646"/>
                  </a:lnTo>
                  <a:lnTo>
                    <a:pt x="3014" y="1643"/>
                  </a:lnTo>
                  <a:lnTo>
                    <a:pt x="3021" y="1640"/>
                  </a:lnTo>
                  <a:lnTo>
                    <a:pt x="3026" y="1636"/>
                  </a:lnTo>
                  <a:lnTo>
                    <a:pt x="3033" y="1635"/>
                  </a:lnTo>
                  <a:lnTo>
                    <a:pt x="3039" y="1634"/>
                  </a:lnTo>
                  <a:lnTo>
                    <a:pt x="3047" y="1633"/>
                  </a:lnTo>
                  <a:lnTo>
                    <a:pt x="3047" y="1633"/>
                  </a:lnTo>
                  <a:lnTo>
                    <a:pt x="3058" y="1634"/>
                  </a:lnTo>
                  <a:lnTo>
                    <a:pt x="3069" y="1637"/>
                  </a:lnTo>
                  <a:lnTo>
                    <a:pt x="3079" y="1641"/>
                  </a:lnTo>
                  <a:lnTo>
                    <a:pt x="3088" y="1646"/>
                  </a:lnTo>
                  <a:lnTo>
                    <a:pt x="3074" y="1700"/>
                  </a:lnTo>
                  <a:close/>
                  <a:moveTo>
                    <a:pt x="593" y="1579"/>
                  </a:moveTo>
                  <a:lnTo>
                    <a:pt x="593" y="1607"/>
                  </a:lnTo>
                  <a:lnTo>
                    <a:pt x="537" y="1607"/>
                  </a:lnTo>
                  <a:lnTo>
                    <a:pt x="537" y="1551"/>
                  </a:lnTo>
                  <a:lnTo>
                    <a:pt x="593" y="1551"/>
                  </a:lnTo>
                  <a:lnTo>
                    <a:pt x="593" y="1579"/>
                  </a:lnTo>
                  <a:close/>
                  <a:moveTo>
                    <a:pt x="975" y="1639"/>
                  </a:moveTo>
                  <a:lnTo>
                    <a:pt x="1030" y="1639"/>
                  </a:lnTo>
                  <a:lnTo>
                    <a:pt x="1030" y="1738"/>
                  </a:lnTo>
                  <a:lnTo>
                    <a:pt x="1030" y="1860"/>
                  </a:lnTo>
                  <a:lnTo>
                    <a:pt x="975" y="1860"/>
                  </a:lnTo>
                  <a:lnTo>
                    <a:pt x="975" y="1639"/>
                  </a:lnTo>
                  <a:close/>
                  <a:moveTo>
                    <a:pt x="1030" y="1579"/>
                  </a:moveTo>
                  <a:lnTo>
                    <a:pt x="1030" y="1607"/>
                  </a:lnTo>
                  <a:lnTo>
                    <a:pt x="975" y="1607"/>
                  </a:lnTo>
                  <a:lnTo>
                    <a:pt x="975" y="1551"/>
                  </a:lnTo>
                  <a:lnTo>
                    <a:pt x="1030" y="1551"/>
                  </a:lnTo>
                  <a:lnTo>
                    <a:pt x="1030" y="1579"/>
                  </a:lnTo>
                  <a:close/>
                  <a:moveTo>
                    <a:pt x="2539" y="2042"/>
                  </a:moveTo>
                  <a:lnTo>
                    <a:pt x="2539" y="2042"/>
                  </a:lnTo>
                  <a:lnTo>
                    <a:pt x="2534" y="2038"/>
                  </a:lnTo>
                  <a:lnTo>
                    <a:pt x="2528" y="2033"/>
                  </a:lnTo>
                  <a:lnTo>
                    <a:pt x="2523" y="2030"/>
                  </a:lnTo>
                  <a:lnTo>
                    <a:pt x="2516" y="2027"/>
                  </a:lnTo>
                  <a:lnTo>
                    <a:pt x="2511" y="2025"/>
                  </a:lnTo>
                  <a:lnTo>
                    <a:pt x="2504" y="2024"/>
                  </a:lnTo>
                  <a:lnTo>
                    <a:pt x="2490" y="2021"/>
                  </a:lnTo>
                  <a:lnTo>
                    <a:pt x="2490" y="2021"/>
                  </a:lnTo>
                  <a:lnTo>
                    <a:pt x="2480" y="2022"/>
                  </a:lnTo>
                  <a:lnTo>
                    <a:pt x="2471" y="2024"/>
                  </a:lnTo>
                  <a:lnTo>
                    <a:pt x="2462" y="2027"/>
                  </a:lnTo>
                  <a:lnTo>
                    <a:pt x="2453" y="2030"/>
                  </a:lnTo>
                  <a:lnTo>
                    <a:pt x="2446" y="2035"/>
                  </a:lnTo>
                  <a:lnTo>
                    <a:pt x="2439" y="2039"/>
                  </a:lnTo>
                  <a:lnTo>
                    <a:pt x="2432" y="2046"/>
                  </a:lnTo>
                  <a:lnTo>
                    <a:pt x="2426" y="2052"/>
                  </a:lnTo>
                  <a:lnTo>
                    <a:pt x="2421" y="2060"/>
                  </a:lnTo>
                  <a:lnTo>
                    <a:pt x="2416" y="2069"/>
                  </a:lnTo>
                  <a:lnTo>
                    <a:pt x="2413" y="2078"/>
                  </a:lnTo>
                  <a:lnTo>
                    <a:pt x="2409" y="2089"/>
                  </a:lnTo>
                  <a:lnTo>
                    <a:pt x="2406" y="2099"/>
                  </a:lnTo>
                  <a:lnTo>
                    <a:pt x="2405" y="2111"/>
                  </a:lnTo>
                  <a:lnTo>
                    <a:pt x="2404" y="2123"/>
                  </a:lnTo>
                  <a:lnTo>
                    <a:pt x="2403" y="2136"/>
                  </a:lnTo>
                  <a:lnTo>
                    <a:pt x="2403" y="2136"/>
                  </a:lnTo>
                  <a:lnTo>
                    <a:pt x="2404" y="2149"/>
                  </a:lnTo>
                  <a:lnTo>
                    <a:pt x="2405" y="2161"/>
                  </a:lnTo>
                  <a:lnTo>
                    <a:pt x="2406" y="2174"/>
                  </a:lnTo>
                  <a:lnTo>
                    <a:pt x="2409" y="2186"/>
                  </a:lnTo>
                  <a:lnTo>
                    <a:pt x="2411" y="2196"/>
                  </a:lnTo>
                  <a:lnTo>
                    <a:pt x="2416" y="2206"/>
                  </a:lnTo>
                  <a:lnTo>
                    <a:pt x="2420" y="2214"/>
                  </a:lnTo>
                  <a:lnTo>
                    <a:pt x="2426" y="2222"/>
                  </a:lnTo>
                  <a:lnTo>
                    <a:pt x="2431" y="2230"/>
                  </a:lnTo>
                  <a:lnTo>
                    <a:pt x="2438" y="2235"/>
                  </a:lnTo>
                  <a:lnTo>
                    <a:pt x="2445" y="2241"/>
                  </a:lnTo>
                  <a:lnTo>
                    <a:pt x="2452" y="2245"/>
                  </a:lnTo>
                  <a:lnTo>
                    <a:pt x="2461" y="2250"/>
                  </a:lnTo>
                  <a:lnTo>
                    <a:pt x="2470" y="2252"/>
                  </a:lnTo>
                  <a:lnTo>
                    <a:pt x="2479" y="2253"/>
                  </a:lnTo>
                  <a:lnTo>
                    <a:pt x="2489" y="2254"/>
                  </a:lnTo>
                  <a:lnTo>
                    <a:pt x="2489" y="2254"/>
                  </a:lnTo>
                  <a:lnTo>
                    <a:pt x="2495" y="2253"/>
                  </a:lnTo>
                  <a:lnTo>
                    <a:pt x="2503" y="2252"/>
                  </a:lnTo>
                  <a:lnTo>
                    <a:pt x="2510" y="2251"/>
                  </a:lnTo>
                  <a:lnTo>
                    <a:pt x="2515" y="2249"/>
                  </a:lnTo>
                  <a:lnTo>
                    <a:pt x="2522" y="2245"/>
                  </a:lnTo>
                  <a:lnTo>
                    <a:pt x="2528" y="2242"/>
                  </a:lnTo>
                  <a:lnTo>
                    <a:pt x="2534" y="2238"/>
                  </a:lnTo>
                  <a:lnTo>
                    <a:pt x="2539" y="2232"/>
                  </a:lnTo>
                  <a:lnTo>
                    <a:pt x="2539" y="2249"/>
                  </a:lnTo>
                  <a:lnTo>
                    <a:pt x="2595" y="2249"/>
                  </a:lnTo>
                  <a:lnTo>
                    <a:pt x="2595" y="1934"/>
                  </a:lnTo>
                  <a:lnTo>
                    <a:pt x="2539" y="1962"/>
                  </a:lnTo>
                  <a:lnTo>
                    <a:pt x="2539" y="2042"/>
                  </a:lnTo>
                  <a:close/>
                  <a:moveTo>
                    <a:pt x="2501" y="2203"/>
                  </a:moveTo>
                  <a:lnTo>
                    <a:pt x="2501" y="2203"/>
                  </a:lnTo>
                  <a:lnTo>
                    <a:pt x="2493" y="2202"/>
                  </a:lnTo>
                  <a:lnTo>
                    <a:pt x="2487" y="2200"/>
                  </a:lnTo>
                  <a:lnTo>
                    <a:pt x="2479" y="2197"/>
                  </a:lnTo>
                  <a:lnTo>
                    <a:pt x="2472" y="2190"/>
                  </a:lnTo>
                  <a:lnTo>
                    <a:pt x="2467" y="2181"/>
                  </a:lnTo>
                  <a:lnTo>
                    <a:pt x="2462" y="2169"/>
                  </a:lnTo>
                  <a:lnTo>
                    <a:pt x="2460" y="2154"/>
                  </a:lnTo>
                  <a:lnTo>
                    <a:pt x="2459" y="2134"/>
                  </a:lnTo>
                  <a:lnTo>
                    <a:pt x="2459" y="2134"/>
                  </a:lnTo>
                  <a:lnTo>
                    <a:pt x="2460" y="2117"/>
                  </a:lnTo>
                  <a:lnTo>
                    <a:pt x="2462" y="2103"/>
                  </a:lnTo>
                  <a:lnTo>
                    <a:pt x="2467" y="2092"/>
                  </a:lnTo>
                  <a:lnTo>
                    <a:pt x="2472" y="2084"/>
                  </a:lnTo>
                  <a:lnTo>
                    <a:pt x="2479" y="2079"/>
                  </a:lnTo>
                  <a:lnTo>
                    <a:pt x="2485" y="2074"/>
                  </a:lnTo>
                  <a:lnTo>
                    <a:pt x="2493" y="2073"/>
                  </a:lnTo>
                  <a:lnTo>
                    <a:pt x="2500" y="2072"/>
                  </a:lnTo>
                  <a:lnTo>
                    <a:pt x="2500" y="2072"/>
                  </a:lnTo>
                  <a:lnTo>
                    <a:pt x="2507" y="2073"/>
                  </a:lnTo>
                  <a:lnTo>
                    <a:pt x="2514" y="2074"/>
                  </a:lnTo>
                  <a:lnTo>
                    <a:pt x="2520" y="2076"/>
                  </a:lnTo>
                  <a:lnTo>
                    <a:pt x="2525" y="2080"/>
                  </a:lnTo>
                  <a:lnTo>
                    <a:pt x="2530" y="2083"/>
                  </a:lnTo>
                  <a:lnTo>
                    <a:pt x="2534" y="2086"/>
                  </a:lnTo>
                  <a:lnTo>
                    <a:pt x="2539" y="2094"/>
                  </a:lnTo>
                  <a:lnTo>
                    <a:pt x="2539" y="2181"/>
                  </a:lnTo>
                  <a:lnTo>
                    <a:pt x="2539" y="2181"/>
                  </a:lnTo>
                  <a:lnTo>
                    <a:pt x="2533" y="2189"/>
                  </a:lnTo>
                  <a:lnTo>
                    <a:pt x="2525" y="2196"/>
                  </a:lnTo>
                  <a:lnTo>
                    <a:pt x="2520" y="2199"/>
                  </a:lnTo>
                  <a:lnTo>
                    <a:pt x="2514" y="2201"/>
                  </a:lnTo>
                  <a:lnTo>
                    <a:pt x="2507" y="2202"/>
                  </a:lnTo>
                  <a:lnTo>
                    <a:pt x="2501" y="2203"/>
                  </a:lnTo>
                  <a:lnTo>
                    <a:pt x="2501" y="2203"/>
                  </a:lnTo>
                  <a:close/>
                  <a:moveTo>
                    <a:pt x="672" y="2089"/>
                  </a:moveTo>
                  <a:lnTo>
                    <a:pt x="672" y="2089"/>
                  </a:lnTo>
                  <a:lnTo>
                    <a:pt x="664" y="2084"/>
                  </a:lnTo>
                  <a:lnTo>
                    <a:pt x="656" y="2080"/>
                  </a:lnTo>
                  <a:lnTo>
                    <a:pt x="646" y="2078"/>
                  </a:lnTo>
                  <a:lnTo>
                    <a:pt x="636" y="2076"/>
                  </a:lnTo>
                  <a:lnTo>
                    <a:pt x="636" y="2076"/>
                  </a:lnTo>
                  <a:lnTo>
                    <a:pt x="627" y="2078"/>
                  </a:lnTo>
                  <a:lnTo>
                    <a:pt x="618" y="2080"/>
                  </a:lnTo>
                  <a:lnTo>
                    <a:pt x="611" y="2084"/>
                  </a:lnTo>
                  <a:lnTo>
                    <a:pt x="606" y="2090"/>
                  </a:lnTo>
                  <a:lnTo>
                    <a:pt x="601" y="2096"/>
                  </a:lnTo>
                  <a:lnTo>
                    <a:pt x="599" y="2105"/>
                  </a:lnTo>
                  <a:lnTo>
                    <a:pt x="597" y="2116"/>
                  </a:lnTo>
                  <a:lnTo>
                    <a:pt x="596" y="2128"/>
                  </a:lnTo>
                  <a:lnTo>
                    <a:pt x="596" y="2249"/>
                  </a:lnTo>
                  <a:lnTo>
                    <a:pt x="542" y="2249"/>
                  </a:lnTo>
                  <a:lnTo>
                    <a:pt x="542" y="2027"/>
                  </a:lnTo>
                  <a:lnTo>
                    <a:pt x="596" y="2027"/>
                  </a:lnTo>
                  <a:lnTo>
                    <a:pt x="596" y="2046"/>
                  </a:lnTo>
                  <a:lnTo>
                    <a:pt x="596" y="2046"/>
                  </a:lnTo>
                  <a:lnTo>
                    <a:pt x="601" y="2040"/>
                  </a:lnTo>
                  <a:lnTo>
                    <a:pt x="607" y="2035"/>
                  </a:lnTo>
                  <a:lnTo>
                    <a:pt x="613" y="2031"/>
                  </a:lnTo>
                  <a:lnTo>
                    <a:pt x="619" y="2028"/>
                  </a:lnTo>
                  <a:lnTo>
                    <a:pt x="625" y="2025"/>
                  </a:lnTo>
                  <a:lnTo>
                    <a:pt x="631" y="2024"/>
                  </a:lnTo>
                  <a:lnTo>
                    <a:pt x="639" y="2022"/>
                  </a:lnTo>
                  <a:lnTo>
                    <a:pt x="646" y="2021"/>
                  </a:lnTo>
                  <a:lnTo>
                    <a:pt x="646" y="2021"/>
                  </a:lnTo>
                  <a:lnTo>
                    <a:pt x="657" y="2022"/>
                  </a:lnTo>
                  <a:lnTo>
                    <a:pt x="668" y="2026"/>
                  </a:lnTo>
                  <a:lnTo>
                    <a:pt x="679" y="2030"/>
                  </a:lnTo>
                  <a:lnTo>
                    <a:pt x="688" y="2036"/>
                  </a:lnTo>
                  <a:lnTo>
                    <a:pt x="672" y="2089"/>
                  </a:lnTo>
                  <a:close/>
                  <a:moveTo>
                    <a:pt x="241" y="2027"/>
                  </a:moveTo>
                  <a:lnTo>
                    <a:pt x="295" y="2027"/>
                  </a:lnTo>
                  <a:lnTo>
                    <a:pt x="232" y="2249"/>
                  </a:lnTo>
                  <a:lnTo>
                    <a:pt x="184" y="2249"/>
                  </a:lnTo>
                  <a:lnTo>
                    <a:pt x="160" y="2157"/>
                  </a:lnTo>
                  <a:lnTo>
                    <a:pt x="160" y="2157"/>
                  </a:lnTo>
                  <a:lnTo>
                    <a:pt x="148" y="2108"/>
                  </a:lnTo>
                  <a:lnTo>
                    <a:pt x="148" y="2108"/>
                  </a:lnTo>
                  <a:lnTo>
                    <a:pt x="142" y="2132"/>
                  </a:lnTo>
                  <a:lnTo>
                    <a:pt x="136" y="2158"/>
                  </a:lnTo>
                  <a:lnTo>
                    <a:pt x="110" y="2249"/>
                  </a:lnTo>
                  <a:lnTo>
                    <a:pt x="63" y="2249"/>
                  </a:lnTo>
                  <a:lnTo>
                    <a:pt x="63" y="2247"/>
                  </a:lnTo>
                  <a:lnTo>
                    <a:pt x="0" y="2027"/>
                  </a:lnTo>
                  <a:lnTo>
                    <a:pt x="57" y="2027"/>
                  </a:lnTo>
                  <a:lnTo>
                    <a:pt x="77" y="2110"/>
                  </a:lnTo>
                  <a:lnTo>
                    <a:pt x="77" y="2110"/>
                  </a:lnTo>
                  <a:lnTo>
                    <a:pt x="83" y="2136"/>
                  </a:lnTo>
                  <a:lnTo>
                    <a:pt x="88" y="2164"/>
                  </a:lnTo>
                  <a:lnTo>
                    <a:pt x="88" y="2164"/>
                  </a:lnTo>
                  <a:lnTo>
                    <a:pt x="95" y="2136"/>
                  </a:lnTo>
                  <a:lnTo>
                    <a:pt x="102" y="2108"/>
                  </a:lnTo>
                  <a:lnTo>
                    <a:pt x="125" y="2027"/>
                  </a:lnTo>
                  <a:lnTo>
                    <a:pt x="172" y="2027"/>
                  </a:lnTo>
                  <a:lnTo>
                    <a:pt x="195" y="2108"/>
                  </a:lnTo>
                  <a:lnTo>
                    <a:pt x="195" y="2108"/>
                  </a:lnTo>
                  <a:lnTo>
                    <a:pt x="202" y="2135"/>
                  </a:lnTo>
                  <a:lnTo>
                    <a:pt x="209" y="2165"/>
                  </a:lnTo>
                  <a:lnTo>
                    <a:pt x="209" y="2165"/>
                  </a:lnTo>
                  <a:lnTo>
                    <a:pt x="213" y="2139"/>
                  </a:lnTo>
                  <a:lnTo>
                    <a:pt x="220" y="2108"/>
                  </a:lnTo>
                  <a:lnTo>
                    <a:pt x="241" y="2027"/>
                  </a:lnTo>
                  <a:close/>
                  <a:moveTo>
                    <a:pt x="406" y="2021"/>
                  </a:moveTo>
                  <a:lnTo>
                    <a:pt x="406" y="2021"/>
                  </a:lnTo>
                  <a:lnTo>
                    <a:pt x="396" y="2022"/>
                  </a:lnTo>
                  <a:lnTo>
                    <a:pt x="385" y="2024"/>
                  </a:lnTo>
                  <a:lnTo>
                    <a:pt x="375" y="2027"/>
                  </a:lnTo>
                  <a:lnTo>
                    <a:pt x="366" y="2030"/>
                  </a:lnTo>
                  <a:lnTo>
                    <a:pt x="358" y="2035"/>
                  </a:lnTo>
                  <a:lnTo>
                    <a:pt x="349" y="2040"/>
                  </a:lnTo>
                  <a:lnTo>
                    <a:pt x="341" y="2047"/>
                  </a:lnTo>
                  <a:lnTo>
                    <a:pt x="334" y="2054"/>
                  </a:lnTo>
                  <a:lnTo>
                    <a:pt x="328" y="2062"/>
                  </a:lnTo>
                  <a:lnTo>
                    <a:pt x="322" y="2071"/>
                  </a:lnTo>
                  <a:lnTo>
                    <a:pt x="317" y="2081"/>
                  </a:lnTo>
                  <a:lnTo>
                    <a:pt x="313" y="2091"/>
                  </a:lnTo>
                  <a:lnTo>
                    <a:pt x="310" y="2102"/>
                  </a:lnTo>
                  <a:lnTo>
                    <a:pt x="308" y="2113"/>
                  </a:lnTo>
                  <a:lnTo>
                    <a:pt x="306" y="2125"/>
                  </a:lnTo>
                  <a:lnTo>
                    <a:pt x="306" y="2138"/>
                  </a:lnTo>
                  <a:lnTo>
                    <a:pt x="306" y="2138"/>
                  </a:lnTo>
                  <a:lnTo>
                    <a:pt x="306" y="2150"/>
                  </a:lnTo>
                  <a:lnTo>
                    <a:pt x="308" y="2163"/>
                  </a:lnTo>
                  <a:lnTo>
                    <a:pt x="310" y="2174"/>
                  </a:lnTo>
                  <a:lnTo>
                    <a:pt x="313" y="2185"/>
                  </a:lnTo>
                  <a:lnTo>
                    <a:pt x="317" y="2194"/>
                  </a:lnTo>
                  <a:lnTo>
                    <a:pt x="322" y="2204"/>
                  </a:lnTo>
                  <a:lnTo>
                    <a:pt x="328" y="2213"/>
                  </a:lnTo>
                  <a:lnTo>
                    <a:pt x="334" y="2221"/>
                  </a:lnTo>
                  <a:lnTo>
                    <a:pt x="341" y="2229"/>
                  </a:lnTo>
                  <a:lnTo>
                    <a:pt x="349" y="2235"/>
                  </a:lnTo>
                  <a:lnTo>
                    <a:pt x="358" y="2241"/>
                  </a:lnTo>
                  <a:lnTo>
                    <a:pt x="366" y="2245"/>
                  </a:lnTo>
                  <a:lnTo>
                    <a:pt x="375" y="2249"/>
                  </a:lnTo>
                  <a:lnTo>
                    <a:pt x="385" y="2252"/>
                  </a:lnTo>
                  <a:lnTo>
                    <a:pt x="396" y="2253"/>
                  </a:lnTo>
                  <a:lnTo>
                    <a:pt x="406" y="2254"/>
                  </a:lnTo>
                  <a:lnTo>
                    <a:pt x="406" y="2254"/>
                  </a:lnTo>
                  <a:lnTo>
                    <a:pt x="417" y="2253"/>
                  </a:lnTo>
                  <a:lnTo>
                    <a:pt x="428" y="2252"/>
                  </a:lnTo>
                  <a:lnTo>
                    <a:pt x="438" y="2249"/>
                  </a:lnTo>
                  <a:lnTo>
                    <a:pt x="447" y="2245"/>
                  </a:lnTo>
                  <a:lnTo>
                    <a:pt x="456" y="2241"/>
                  </a:lnTo>
                  <a:lnTo>
                    <a:pt x="465" y="2235"/>
                  </a:lnTo>
                  <a:lnTo>
                    <a:pt x="472" y="2229"/>
                  </a:lnTo>
                  <a:lnTo>
                    <a:pt x="479" y="2221"/>
                  </a:lnTo>
                  <a:lnTo>
                    <a:pt x="486" y="2213"/>
                  </a:lnTo>
                  <a:lnTo>
                    <a:pt x="491" y="2204"/>
                  </a:lnTo>
                  <a:lnTo>
                    <a:pt x="496" y="2194"/>
                  </a:lnTo>
                  <a:lnTo>
                    <a:pt x="500" y="2185"/>
                  </a:lnTo>
                  <a:lnTo>
                    <a:pt x="503" y="2174"/>
                  </a:lnTo>
                  <a:lnTo>
                    <a:pt x="505" y="2163"/>
                  </a:lnTo>
                  <a:lnTo>
                    <a:pt x="508" y="2150"/>
                  </a:lnTo>
                  <a:lnTo>
                    <a:pt x="508" y="2138"/>
                  </a:lnTo>
                  <a:lnTo>
                    <a:pt x="508" y="2138"/>
                  </a:lnTo>
                  <a:lnTo>
                    <a:pt x="508" y="2125"/>
                  </a:lnTo>
                  <a:lnTo>
                    <a:pt x="505" y="2113"/>
                  </a:lnTo>
                  <a:lnTo>
                    <a:pt x="503" y="2102"/>
                  </a:lnTo>
                  <a:lnTo>
                    <a:pt x="500" y="2091"/>
                  </a:lnTo>
                  <a:lnTo>
                    <a:pt x="496" y="2081"/>
                  </a:lnTo>
                  <a:lnTo>
                    <a:pt x="491" y="2071"/>
                  </a:lnTo>
                  <a:lnTo>
                    <a:pt x="486" y="2062"/>
                  </a:lnTo>
                  <a:lnTo>
                    <a:pt x="479" y="2054"/>
                  </a:lnTo>
                  <a:lnTo>
                    <a:pt x="472" y="2047"/>
                  </a:lnTo>
                  <a:lnTo>
                    <a:pt x="465" y="2040"/>
                  </a:lnTo>
                  <a:lnTo>
                    <a:pt x="456" y="2035"/>
                  </a:lnTo>
                  <a:lnTo>
                    <a:pt x="447" y="2030"/>
                  </a:lnTo>
                  <a:lnTo>
                    <a:pt x="438" y="2027"/>
                  </a:lnTo>
                  <a:lnTo>
                    <a:pt x="428" y="2024"/>
                  </a:lnTo>
                  <a:lnTo>
                    <a:pt x="417" y="2022"/>
                  </a:lnTo>
                  <a:lnTo>
                    <a:pt x="406" y="2021"/>
                  </a:lnTo>
                  <a:lnTo>
                    <a:pt x="406" y="2021"/>
                  </a:lnTo>
                  <a:close/>
                  <a:moveTo>
                    <a:pt x="406" y="2202"/>
                  </a:moveTo>
                  <a:lnTo>
                    <a:pt x="406" y="2202"/>
                  </a:lnTo>
                  <a:lnTo>
                    <a:pt x="396" y="2201"/>
                  </a:lnTo>
                  <a:lnTo>
                    <a:pt x="387" y="2198"/>
                  </a:lnTo>
                  <a:lnTo>
                    <a:pt x="381" y="2192"/>
                  </a:lnTo>
                  <a:lnTo>
                    <a:pt x="374" y="2185"/>
                  </a:lnTo>
                  <a:lnTo>
                    <a:pt x="369" y="2176"/>
                  </a:lnTo>
                  <a:lnTo>
                    <a:pt x="364" y="2165"/>
                  </a:lnTo>
                  <a:lnTo>
                    <a:pt x="362" y="2151"/>
                  </a:lnTo>
                  <a:lnTo>
                    <a:pt x="362" y="2138"/>
                  </a:lnTo>
                  <a:lnTo>
                    <a:pt x="362" y="2138"/>
                  </a:lnTo>
                  <a:lnTo>
                    <a:pt x="362" y="2124"/>
                  </a:lnTo>
                  <a:lnTo>
                    <a:pt x="364" y="2111"/>
                  </a:lnTo>
                  <a:lnTo>
                    <a:pt x="369" y="2101"/>
                  </a:lnTo>
                  <a:lnTo>
                    <a:pt x="374" y="2091"/>
                  </a:lnTo>
                  <a:lnTo>
                    <a:pt x="381" y="2083"/>
                  </a:lnTo>
                  <a:lnTo>
                    <a:pt x="387" y="2078"/>
                  </a:lnTo>
                  <a:lnTo>
                    <a:pt x="396" y="2074"/>
                  </a:lnTo>
                  <a:lnTo>
                    <a:pt x="406" y="2073"/>
                  </a:lnTo>
                  <a:lnTo>
                    <a:pt x="406" y="2073"/>
                  </a:lnTo>
                  <a:lnTo>
                    <a:pt x="416" y="2074"/>
                  </a:lnTo>
                  <a:lnTo>
                    <a:pt x="425" y="2078"/>
                  </a:lnTo>
                  <a:lnTo>
                    <a:pt x="433" y="2083"/>
                  </a:lnTo>
                  <a:lnTo>
                    <a:pt x="439" y="2091"/>
                  </a:lnTo>
                  <a:lnTo>
                    <a:pt x="445" y="2101"/>
                  </a:lnTo>
                  <a:lnTo>
                    <a:pt x="448" y="2111"/>
                  </a:lnTo>
                  <a:lnTo>
                    <a:pt x="450" y="2124"/>
                  </a:lnTo>
                  <a:lnTo>
                    <a:pt x="451" y="2138"/>
                  </a:lnTo>
                  <a:lnTo>
                    <a:pt x="451" y="2138"/>
                  </a:lnTo>
                  <a:lnTo>
                    <a:pt x="450" y="2151"/>
                  </a:lnTo>
                  <a:lnTo>
                    <a:pt x="448" y="2165"/>
                  </a:lnTo>
                  <a:lnTo>
                    <a:pt x="445" y="2176"/>
                  </a:lnTo>
                  <a:lnTo>
                    <a:pt x="439" y="2185"/>
                  </a:lnTo>
                  <a:lnTo>
                    <a:pt x="433" y="2192"/>
                  </a:lnTo>
                  <a:lnTo>
                    <a:pt x="425" y="2198"/>
                  </a:lnTo>
                  <a:lnTo>
                    <a:pt x="416" y="2201"/>
                  </a:lnTo>
                  <a:lnTo>
                    <a:pt x="406" y="2202"/>
                  </a:lnTo>
                  <a:lnTo>
                    <a:pt x="406" y="2202"/>
                  </a:lnTo>
                  <a:close/>
                  <a:moveTo>
                    <a:pt x="2269" y="2089"/>
                  </a:moveTo>
                  <a:lnTo>
                    <a:pt x="2269" y="2089"/>
                  </a:lnTo>
                  <a:lnTo>
                    <a:pt x="2260" y="2084"/>
                  </a:lnTo>
                  <a:lnTo>
                    <a:pt x="2251" y="2080"/>
                  </a:lnTo>
                  <a:lnTo>
                    <a:pt x="2242" y="2078"/>
                  </a:lnTo>
                  <a:lnTo>
                    <a:pt x="2233" y="2076"/>
                  </a:lnTo>
                  <a:lnTo>
                    <a:pt x="2233" y="2076"/>
                  </a:lnTo>
                  <a:lnTo>
                    <a:pt x="2223" y="2078"/>
                  </a:lnTo>
                  <a:lnTo>
                    <a:pt x="2215" y="2080"/>
                  </a:lnTo>
                  <a:lnTo>
                    <a:pt x="2208" y="2084"/>
                  </a:lnTo>
                  <a:lnTo>
                    <a:pt x="2203" y="2090"/>
                  </a:lnTo>
                  <a:lnTo>
                    <a:pt x="2198" y="2096"/>
                  </a:lnTo>
                  <a:lnTo>
                    <a:pt x="2195" y="2105"/>
                  </a:lnTo>
                  <a:lnTo>
                    <a:pt x="2193" y="2116"/>
                  </a:lnTo>
                  <a:lnTo>
                    <a:pt x="2193" y="2128"/>
                  </a:lnTo>
                  <a:lnTo>
                    <a:pt x="2193" y="2249"/>
                  </a:lnTo>
                  <a:lnTo>
                    <a:pt x="2138" y="2249"/>
                  </a:lnTo>
                  <a:lnTo>
                    <a:pt x="2138" y="2027"/>
                  </a:lnTo>
                  <a:lnTo>
                    <a:pt x="2193" y="2027"/>
                  </a:lnTo>
                  <a:lnTo>
                    <a:pt x="2193" y="2046"/>
                  </a:lnTo>
                  <a:lnTo>
                    <a:pt x="2193" y="2046"/>
                  </a:lnTo>
                  <a:lnTo>
                    <a:pt x="2197" y="2040"/>
                  </a:lnTo>
                  <a:lnTo>
                    <a:pt x="2203" y="2035"/>
                  </a:lnTo>
                  <a:lnTo>
                    <a:pt x="2208" y="2031"/>
                  </a:lnTo>
                  <a:lnTo>
                    <a:pt x="2215" y="2028"/>
                  </a:lnTo>
                  <a:lnTo>
                    <a:pt x="2222" y="2025"/>
                  </a:lnTo>
                  <a:lnTo>
                    <a:pt x="2228" y="2024"/>
                  </a:lnTo>
                  <a:lnTo>
                    <a:pt x="2235" y="2022"/>
                  </a:lnTo>
                  <a:lnTo>
                    <a:pt x="2242" y="2021"/>
                  </a:lnTo>
                  <a:lnTo>
                    <a:pt x="2242" y="2021"/>
                  </a:lnTo>
                  <a:lnTo>
                    <a:pt x="2253" y="2022"/>
                  </a:lnTo>
                  <a:lnTo>
                    <a:pt x="2264" y="2026"/>
                  </a:lnTo>
                  <a:lnTo>
                    <a:pt x="2275" y="2030"/>
                  </a:lnTo>
                  <a:lnTo>
                    <a:pt x="2283" y="2036"/>
                  </a:lnTo>
                  <a:lnTo>
                    <a:pt x="2269" y="2089"/>
                  </a:lnTo>
                  <a:close/>
                  <a:moveTo>
                    <a:pt x="1836" y="2027"/>
                  </a:moveTo>
                  <a:lnTo>
                    <a:pt x="1891" y="2027"/>
                  </a:lnTo>
                  <a:lnTo>
                    <a:pt x="1828" y="2249"/>
                  </a:lnTo>
                  <a:lnTo>
                    <a:pt x="1780" y="2249"/>
                  </a:lnTo>
                  <a:lnTo>
                    <a:pt x="1756" y="2157"/>
                  </a:lnTo>
                  <a:lnTo>
                    <a:pt x="1756" y="2157"/>
                  </a:lnTo>
                  <a:lnTo>
                    <a:pt x="1744" y="2108"/>
                  </a:lnTo>
                  <a:lnTo>
                    <a:pt x="1744" y="2108"/>
                  </a:lnTo>
                  <a:lnTo>
                    <a:pt x="1738" y="2132"/>
                  </a:lnTo>
                  <a:lnTo>
                    <a:pt x="1732" y="2158"/>
                  </a:lnTo>
                  <a:lnTo>
                    <a:pt x="1707" y="2249"/>
                  </a:lnTo>
                  <a:lnTo>
                    <a:pt x="1660" y="2249"/>
                  </a:lnTo>
                  <a:lnTo>
                    <a:pt x="1659" y="2247"/>
                  </a:lnTo>
                  <a:lnTo>
                    <a:pt x="1597" y="2027"/>
                  </a:lnTo>
                  <a:lnTo>
                    <a:pt x="1653" y="2027"/>
                  </a:lnTo>
                  <a:lnTo>
                    <a:pt x="1674" y="2110"/>
                  </a:lnTo>
                  <a:lnTo>
                    <a:pt x="1674" y="2110"/>
                  </a:lnTo>
                  <a:lnTo>
                    <a:pt x="1680" y="2136"/>
                  </a:lnTo>
                  <a:lnTo>
                    <a:pt x="1685" y="2164"/>
                  </a:lnTo>
                  <a:lnTo>
                    <a:pt x="1685" y="2164"/>
                  </a:lnTo>
                  <a:lnTo>
                    <a:pt x="1691" y="2136"/>
                  </a:lnTo>
                  <a:lnTo>
                    <a:pt x="1699" y="2108"/>
                  </a:lnTo>
                  <a:lnTo>
                    <a:pt x="1722" y="2027"/>
                  </a:lnTo>
                  <a:lnTo>
                    <a:pt x="1768" y="2027"/>
                  </a:lnTo>
                  <a:lnTo>
                    <a:pt x="1791" y="2108"/>
                  </a:lnTo>
                  <a:lnTo>
                    <a:pt x="1791" y="2108"/>
                  </a:lnTo>
                  <a:lnTo>
                    <a:pt x="1798" y="2135"/>
                  </a:lnTo>
                  <a:lnTo>
                    <a:pt x="1804" y="2165"/>
                  </a:lnTo>
                  <a:lnTo>
                    <a:pt x="1804" y="2165"/>
                  </a:lnTo>
                  <a:lnTo>
                    <a:pt x="1810" y="2139"/>
                  </a:lnTo>
                  <a:lnTo>
                    <a:pt x="1817" y="2108"/>
                  </a:lnTo>
                  <a:lnTo>
                    <a:pt x="1836" y="2027"/>
                  </a:lnTo>
                  <a:close/>
                  <a:moveTo>
                    <a:pt x="2002" y="2021"/>
                  </a:moveTo>
                  <a:lnTo>
                    <a:pt x="2002" y="2021"/>
                  </a:lnTo>
                  <a:lnTo>
                    <a:pt x="1992" y="2022"/>
                  </a:lnTo>
                  <a:lnTo>
                    <a:pt x="1981" y="2024"/>
                  </a:lnTo>
                  <a:lnTo>
                    <a:pt x="1971" y="2027"/>
                  </a:lnTo>
                  <a:lnTo>
                    <a:pt x="1962" y="2030"/>
                  </a:lnTo>
                  <a:lnTo>
                    <a:pt x="1953" y="2035"/>
                  </a:lnTo>
                  <a:lnTo>
                    <a:pt x="1945" y="2041"/>
                  </a:lnTo>
                  <a:lnTo>
                    <a:pt x="1937" y="2047"/>
                  </a:lnTo>
                  <a:lnTo>
                    <a:pt x="1930" y="2054"/>
                  </a:lnTo>
                  <a:lnTo>
                    <a:pt x="1924" y="2062"/>
                  </a:lnTo>
                  <a:lnTo>
                    <a:pt x="1918" y="2071"/>
                  </a:lnTo>
                  <a:lnTo>
                    <a:pt x="1913" y="2081"/>
                  </a:lnTo>
                  <a:lnTo>
                    <a:pt x="1909" y="2091"/>
                  </a:lnTo>
                  <a:lnTo>
                    <a:pt x="1906" y="2102"/>
                  </a:lnTo>
                  <a:lnTo>
                    <a:pt x="1903" y="2114"/>
                  </a:lnTo>
                  <a:lnTo>
                    <a:pt x="1902" y="2125"/>
                  </a:lnTo>
                  <a:lnTo>
                    <a:pt x="1902" y="2138"/>
                  </a:lnTo>
                  <a:lnTo>
                    <a:pt x="1902" y="2138"/>
                  </a:lnTo>
                  <a:lnTo>
                    <a:pt x="1902" y="2150"/>
                  </a:lnTo>
                  <a:lnTo>
                    <a:pt x="1903" y="2163"/>
                  </a:lnTo>
                  <a:lnTo>
                    <a:pt x="1906" y="2174"/>
                  </a:lnTo>
                  <a:lnTo>
                    <a:pt x="1909" y="2185"/>
                  </a:lnTo>
                  <a:lnTo>
                    <a:pt x="1913" y="2194"/>
                  </a:lnTo>
                  <a:lnTo>
                    <a:pt x="1918" y="2204"/>
                  </a:lnTo>
                  <a:lnTo>
                    <a:pt x="1924" y="2213"/>
                  </a:lnTo>
                  <a:lnTo>
                    <a:pt x="1930" y="2221"/>
                  </a:lnTo>
                  <a:lnTo>
                    <a:pt x="1937" y="2229"/>
                  </a:lnTo>
                  <a:lnTo>
                    <a:pt x="1945" y="2235"/>
                  </a:lnTo>
                  <a:lnTo>
                    <a:pt x="1953" y="2241"/>
                  </a:lnTo>
                  <a:lnTo>
                    <a:pt x="1962" y="2245"/>
                  </a:lnTo>
                  <a:lnTo>
                    <a:pt x="1971" y="2249"/>
                  </a:lnTo>
                  <a:lnTo>
                    <a:pt x="1981" y="2252"/>
                  </a:lnTo>
                  <a:lnTo>
                    <a:pt x="1992" y="2253"/>
                  </a:lnTo>
                  <a:lnTo>
                    <a:pt x="2002" y="2254"/>
                  </a:lnTo>
                  <a:lnTo>
                    <a:pt x="2002" y="2254"/>
                  </a:lnTo>
                  <a:lnTo>
                    <a:pt x="2013" y="2253"/>
                  </a:lnTo>
                  <a:lnTo>
                    <a:pt x="2024" y="2252"/>
                  </a:lnTo>
                  <a:lnTo>
                    <a:pt x="2034" y="2249"/>
                  </a:lnTo>
                  <a:lnTo>
                    <a:pt x="2043" y="2245"/>
                  </a:lnTo>
                  <a:lnTo>
                    <a:pt x="2052" y="2241"/>
                  </a:lnTo>
                  <a:lnTo>
                    <a:pt x="2061" y="2235"/>
                  </a:lnTo>
                  <a:lnTo>
                    <a:pt x="2068" y="2229"/>
                  </a:lnTo>
                  <a:lnTo>
                    <a:pt x="2075" y="2221"/>
                  </a:lnTo>
                  <a:lnTo>
                    <a:pt x="2081" y="2213"/>
                  </a:lnTo>
                  <a:lnTo>
                    <a:pt x="2087" y="2204"/>
                  </a:lnTo>
                  <a:lnTo>
                    <a:pt x="2091" y="2194"/>
                  </a:lnTo>
                  <a:lnTo>
                    <a:pt x="2096" y="2185"/>
                  </a:lnTo>
                  <a:lnTo>
                    <a:pt x="2099" y="2174"/>
                  </a:lnTo>
                  <a:lnTo>
                    <a:pt x="2101" y="2163"/>
                  </a:lnTo>
                  <a:lnTo>
                    <a:pt x="2104" y="2150"/>
                  </a:lnTo>
                  <a:lnTo>
                    <a:pt x="2104" y="2138"/>
                  </a:lnTo>
                  <a:lnTo>
                    <a:pt x="2104" y="2138"/>
                  </a:lnTo>
                  <a:lnTo>
                    <a:pt x="2104" y="2125"/>
                  </a:lnTo>
                  <a:lnTo>
                    <a:pt x="2101" y="2114"/>
                  </a:lnTo>
                  <a:lnTo>
                    <a:pt x="2099" y="2102"/>
                  </a:lnTo>
                  <a:lnTo>
                    <a:pt x="2096" y="2091"/>
                  </a:lnTo>
                  <a:lnTo>
                    <a:pt x="2091" y="2081"/>
                  </a:lnTo>
                  <a:lnTo>
                    <a:pt x="2087" y="2071"/>
                  </a:lnTo>
                  <a:lnTo>
                    <a:pt x="2081" y="2062"/>
                  </a:lnTo>
                  <a:lnTo>
                    <a:pt x="2075" y="2054"/>
                  </a:lnTo>
                  <a:lnTo>
                    <a:pt x="2068" y="2047"/>
                  </a:lnTo>
                  <a:lnTo>
                    <a:pt x="2061" y="2041"/>
                  </a:lnTo>
                  <a:lnTo>
                    <a:pt x="2052" y="2035"/>
                  </a:lnTo>
                  <a:lnTo>
                    <a:pt x="2043" y="2030"/>
                  </a:lnTo>
                  <a:lnTo>
                    <a:pt x="2034" y="2027"/>
                  </a:lnTo>
                  <a:lnTo>
                    <a:pt x="2024" y="2024"/>
                  </a:lnTo>
                  <a:lnTo>
                    <a:pt x="2013" y="2022"/>
                  </a:lnTo>
                  <a:lnTo>
                    <a:pt x="2002" y="2021"/>
                  </a:lnTo>
                  <a:lnTo>
                    <a:pt x="2002" y="2021"/>
                  </a:lnTo>
                  <a:close/>
                  <a:moveTo>
                    <a:pt x="2002" y="2202"/>
                  </a:moveTo>
                  <a:lnTo>
                    <a:pt x="2002" y="2202"/>
                  </a:lnTo>
                  <a:lnTo>
                    <a:pt x="1992" y="2201"/>
                  </a:lnTo>
                  <a:lnTo>
                    <a:pt x="1984" y="2198"/>
                  </a:lnTo>
                  <a:lnTo>
                    <a:pt x="1977" y="2192"/>
                  </a:lnTo>
                  <a:lnTo>
                    <a:pt x="1970" y="2185"/>
                  </a:lnTo>
                  <a:lnTo>
                    <a:pt x="1964" y="2176"/>
                  </a:lnTo>
                  <a:lnTo>
                    <a:pt x="1960" y="2165"/>
                  </a:lnTo>
                  <a:lnTo>
                    <a:pt x="1958" y="2151"/>
                  </a:lnTo>
                  <a:lnTo>
                    <a:pt x="1958" y="2138"/>
                  </a:lnTo>
                  <a:lnTo>
                    <a:pt x="1958" y="2138"/>
                  </a:lnTo>
                  <a:lnTo>
                    <a:pt x="1958" y="2124"/>
                  </a:lnTo>
                  <a:lnTo>
                    <a:pt x="1960" y="2112"/>
                  </a:lnTo>
                  <a:lnTo>
                    <a:pt x="1964" y="2101"/>
                  </a:lnTo>
                  <a:lnTo>
                    <a:pt x="1970" y="2091"/>
                  </a:lnTo>
                  <a:lnTo>
                    <a:pt x="1977" y="2083"/>
                  </a:lnTo>
                  <a:lnTo>
                    <a:pt x="1984" y="2078"/>
                  </a:lnTo>
                  <a:lnTo>
                    <a:pt x="1992" y="2074"/>
                  </a:lnTo>
                  <a:lnTo>
                    <a:pt x="2002" y="2073"/>
                  </a:lnTo>
                  <a:lnTo>
                    <a:pt x="2002" y="2073"/>
                  </a:lnTo>
                  <a:lnTo>
                    <a:pt x="2012" y="2074"/>
                  </a:lnTo>
                  <a:lnTo>
                    <a:pt x="2021" y="2078"/>
                  </a:lnTo>
                  <a:lnTo>
                    <a:pt x="2029" y="2083"/>
                  </a:lnTo>
                  <a:lnTo>
                    <a:pt x="2035" y="2091"/>
                  </a:lnTo>
                  <a:lnTo>
                    <a:pt x="2041" y="2101"/>
                  </a:lnTo>
                  <a:lnTo>
                    <a:pt x="2044" y="2112"/>
                  </a:lnTo>
                  <a:lnTo>
                    <a:pt x="2046" y="2124"/>
                  </a:lnTo>
                  <a:lnTo>
                    <a:pt x="2047" y="2138"/>
                  </a:lnTo>
                  <a:lnTo>
                    <a:pt x="2047" y="2138"/>
                  </a:lnTo>
                  <a:lnTo>
                    <a:pt x="2046" y="2151"/>
                  </a:lnTo>
                  <a:lnTo>
                    <a:pt x="2044" y="2165"/>
                  </a:lnTo>
                  <a:lnTo>
                    <a:pt x="2041" y="2176"/>
                  </a:lnTo>
                  <a:lnTo>
                    <a:pt x="2035" y="2185"/>
                  </a:lnTo>
                  <a:lnTo>
                    <a:pt x="2029" y="2192"/>
                  </a:lnTo>
                  <a:lnTo>
                    <a:pt x="2021" y="2198"/>
                  </a:lnTo>
                  <a:lnTo>
                    <a:pt x="2012" y="2201"/>
                  </a:lnTo>
                  <a:lnTo>
                    <a:pt x="2002" y="2202"/>
                  </a:lnTo>
                  <a:lnTo>
                    <a:pt x="2002" y="2202"/>
                  </a:lnTo>
                  <a:close/>
                  <a:moveTo>
                    <a:pt x="837" y="2100"/>
                  </a:moveTo>
                  <a:lnTo>
                    <a:pt x="904" y="2249"/>
                  </a:lnTo>
                  <a:lnTo>
                    <a:pt x="843" y="2249"/>
                  </a:lnTo>
                  <a:lnTo>
                    <a:pt x="797" y="2146"/>
                  </a:lnTo>
                  <a:lnTo>
                    <a:pt x="767" y="2182"/>
                  </a:lnTo>
                  <a:lnTo>
                    <a:pt x="767" y="2249"/>
                  </a:lnTo>
                  <a:lnTo>
                    <a:pt x="713" y="2249"/>
                  </a:lnTo>
                  <a:lnTo>
                    <a:pt x="713" y="1962"/>
                  </a:lnTo>
                  <a:lnTo>
                    <a:pt x="767" y="1934"/>
                  </a:lnTo>
                  <a:lnTo>
                    <a:pt x="767" y="2112"/>
                  </a:lnTo>
                  <a:lnTo>
                    <a:pt x="767" y="2112"/>
                  </a:lnTo>
                  <a:lnTo>
                    <a:pt x="788" y="2083"/>
                  </a:lnTo>
                  <a:lnTo>
                    <a:pt x="832" y="2027"/>
                  </a:lnTo>
                  <a:lnTo>
                    <a:pt x="896" y="2027"/>
                  </a:lnTo>
                  <a:lnTo>
                    <a:pt x="837" y="2100"/>
                  </a:lnTo>
                  <a:close/>
                  <a:moveTo>
                    <a:pt x="1097" y="2249"/>
                  </a:moveTo>
                  <a:lnTo>
                    <a:pt x="1042" y="2249"/>
                  </a:lnTo>
                  <a:lnTo>
                    <a:pt x="1042" y="2027"/>
                  </a:lnTo>
                  <a:lnTo>
                    <a:pt x="1097" y="2027"/>
                  </a:lnTo>
                  <a:lnTo>
                    <a:pt x="1097" y="2046"/>
                  </a:lnTo>
                  <a:lnTo>
                    <a:pt x="1097" y="2046"/>
                  </a:lnTo>
                  <a:lnTo>
                    <a:pt x="1103" y="2040"/>
                  </a:lnTo>
                  <a:lnTo>
                    <a:pt x="1108" y="2036"/>
                  </a:lnTo>
                  <a:lnTo>
                    <a:pt x="1115" y="2031"/>
                  </a:lnTo>
                  <a:lnTo>
                    <a:pt x="1121" y="2028"/>
                  </a:lnTo>
                  <a:lnTo>
                    <a:pt x="1129" y="2026"/>
                  </a:lnTo>
                  <a:lnTo>
                    <a:pt x="1137" y="2024"/>
                  </a:lnTo>
                  <a:lnTo>
                    <a:pt x="1144" y="2022"/>
                  </a:lnTo>
                  <a:lnTo>
                    <a:pt x="1153" y="2021"/>
                  </a:lnTo>
                  <a:lnTo>
                    <a:pt x="1153" y="2021"/>
                  </a:lnTo>
                  <a:lnTo>
                    <a:pt x="1163" y="2022"/>
                  </a:lnTo>
                  <a:lnTo>
                    <a:pt x="1172" y="2024"/>
                  </a:lnTo>
                  <a:lnTo>
                    <a:pt x="1180" y="2026"/>
                  </a:lnTo>
                  <a:lnTo>
                    <a:pt x="1189" y="2028"/>
                  </a:lnTo>
                  <a:lnTo>
                    <a:pt x="1195" y="2032"/>
                  </a:lnTo>
                  <a:lnTo>
                    <a:pt x="1202" y="2037"/>
                  </a:lnTo>
                  <a:lnTo>
                    <a:pt x="1208" y="2041"/>
                  </a:lnTo>
                  <a:lnTo>
                    <a:pt x="1214" y="2048"/>
                  </a:lnTo>
                  <a:lnTo>
                    <a:pt x="1218" y="2054"/>
                  </a:lnTo>
                  <a:lnTo>
                    <a:pt x="1223" y="2062"/>
                  </a:lnTo>
                  <a:lnTo>
                    <a:pt x="1226" y="2070"/>
                  </a:lnTo>
                  <a:lnTo>
                    <a:pt x="1229" y="2080"/>
                  </a:lnTo>
                  <a:lnTo>
                    <a:pt x="1232" y="2090"/>
                  </a:lnTo>
                  <a:lnTo>
                    <a:pt x="1233" y="2100"/>
                  </a:lnTo>
                  <a:lnTo>
                    <a:pt x="1234" y="2111"/>
                  </a:lnTo>
                  <a:lnTo>
                    <a:pt x="1235" y="2123"/>
                  </a:lnTo>
                  <a:lnTo>
                    <a:pt x="1235" y="2249"/>
                  </a:lnTo>
                  <a:lnTo>
                    <a:pt x="1180" y="2249"/>
                  </a:lnTo>
                  <a:lnTo>
                    <a:pt x="1180" y="2126"/>
                  </a:lnTo>
                  <a:lnTo>
                    <a:pt x="1180" y="2126"/>
                  </a:lnTo>
                  <a:lnTo>
                    <a:pt x="1179" y="2114"/>
                  </a:lnTo>
                  <a:lnTo>
                    <a:pt x="1178" y="2102"/>
                  </a:lnTo>
                  <a:lnTo>
                    <a:pt x="1174" y="2093"/>
                  </a:lnTo>
                  <a:lnTo>
                    <a:pt x="1170" y="2085"/>
                  </a:lnTo>
                  <a:lnTo>
                    <a:pt x="1164" y="2080"/>
                  </a:lnTo>
                  <a:lnTo>
                    <a:pt x="1158" y="2075"/>
                  </a:lnTo>
                  <a:lnTo>
                    <a:pt x="1149" y="2073"/>
                  </a:lnTo>
                  <a:lnTo>
                    <a:pt x="1139" y="2072"/>
                  </a:lnTo>
                  <a:lnTo>
                    <a:pt x="1139" y="2072"/>
                  </a:lnTo>
                  <a:lnTo>
                    <a:pt x="1130" y="2073"/>
                  </a:lnTo>
                  <a:lnTo>
                    <a:pt x="1121" y="2075"/>
                  </a:lnTo>
                  <a:lnTo>
                    <a:pt x="1114" y="2080"/>
                  </a:lnTo>
                  <a:lnTo>
                    <a:pt x="1108" y="2086"/>
                  </a:lnTo>
                  <a:lnTo>
                    <a:pt x="1104" y="2093"/>
                  </a:lnTo>
                  <a:lnTo>
                    <a:pt x="1100" y="2103"/>
                  </a:lnTo>
                  <a:lnTo>
                    <a:pt x="1098" y="2114"/>
                  </a:lnTo>
                  <a:lnTo>
                    <a:pt x="1097" y="2126"/>
                  </a:lnTo>
                  <a:lnTo>
                    <a:pt x="1097" y="2249"/>
                  </a:lnTo>
                  <a:close/>
                  <a:moveTo>
                    <a:pt x="1408" y="2042"/>
                  </a:moveTo>
                  <a:lnTo>
                    <a:pt x="1408" y="2042"/>
                  </a:lnTo>
                  <a:lnTo>
                    <a:pt x="1403" y="2038"/>
                  </a:lnTo>
                  <a:lnTo>
                    <a:pt x="1397" y="2033"/>
                  </a:lnTo>
                  <a:lnTo>
                    <a:pt x="1392" y="2030"/>
                  </a:lnTo>
                  <a:lnTo>
                    <a:pt x="1385" y="2027"/>
                  </a:lnTo>
                  <a:lnTo>
                    <a:pt x="1378" y="2025"/>
                  </a:lnTo>
                  <a:lnTo>
                    <a:pt x="1372" y="2024"/>
                  </a:lnTo>
                  <a:lnTo>
                    <a:pt x="1365" y="2022"/>
                  </a:lnTo>
                  <a:lnTo>
                    <a:pt x="1359" y="2021"/>
                  </a:lnTo>
                  <a:lnTo>
                    <a:pt x="1359" y="2021"/>
                  </a:lnTo>
                  <a:lnTo>
                    <a:pt x="1349" y="2022"/>
                  </a:lnTo>
                  <a:lnTo>
                    <a:pt x="1340" y="2024"/>
                  </a:lnTo>
                  <a:lnTo>
                    <a:pt x="1331" y="2026"/>
                  </a:lnTo>
                  <a:lnTo>
                    <a:pt x="1322" y="2030"/>
                  </a:lnTo>
                  <a:lnTo>
                    <a:pt x="1314" y="2033"/>
                  </a:lnTo>
                  <a:lnTo>
                    <a:pt x="1308" y="2039"/>
                  </a:lnTo>
                  <a:lnTo>
                    <a:pt x="1301" y="2046"/>
                  </a:lnTo>
                  <a:lnTo>
                    <a:pt x="1295" y="2052"/>
                  </a:lnTo>
                  <a:lnTo>
                    <a:pt x="1289" y="2060"/>
                  </a:lnTo>
                  <a:lnTo>
                    <a:pt x="1285" y="2069"/>
                  </a:lnTo>
                  <a:lnTo>
                    <a:pt x="1280" y="2078"/>
                  </a:lnTo>
                  <a:lnTo>
                    <a:pt x="1277" y="2089"/>
                  </a:lnTo>
                  <a:lnTo>
                    <a:pt x="1275" y="2099"/>
                  </a:lnTo>
                  <a:lnTo>
                    <a:pt x="1273" y="2111"/>
                  </a:lnTo>
                  <a:lnTo>
                    <a:pt x="1271" y="2123"/>
                  </a:lnTo>
                  <a:lnTo>
                    <a:pt x="1271" y="2135"/>
                  </a:lnTo>
                  <a:lnTo>
                    <a:pt x="1271" y="2135"/>
                  </a:lnTo>
                  <a:lnTo>
                    <a:pt x="1271" y="2149"/>
                  </a:lnTo>
                  <a:lnTo>
                    <a:pt x="1273" y="2161"/>
                  </a:lnTo>
                  <a:lnTo>
                    <a:pt x="1275" y="2174"/>
                  </a:lnTo>
                  <a:lnTo>
                    <a:pt x="1277" y="2186"/>
                  </a:lnTo>
                  <a:lnTo>
                    <a:pt x="1280" y="2196"/>
                  </a:lnTo>
                  <a:lnTo>
                    <a:pt x="1285" y="2206"/>
                  </a:lnTo>
                  <a:lnTo>
                    <a:pt x="1289" y="2214"/>
                  </a:lnTo>
                  <a:lnTo>
                    <a:pt x="1295" y="2222"/>
                  </a:lnTo>
                  <a:lnTo>
                    <a:pt x="1300" y="2230"/>
                  </a:lnTo>
                  <a:lnTo>
                    <a:pt x="1307" y="2235"/>
                  </a:lnTo>
                  <a:lnTo>
                    <a:pt x="1313" y="2241"/>
                  </a:lnTo>
                  <a:lnTo>
                    <a:pt x="1321" y="2245"/>
                  </a:lnTo>
                  <a:lnTo>
                    <a:pt x="1330" y="2249"/>
                  </a:lnTo>
                  <a:lnTo>
                    <a:pt x="1339" y="2252"/>
                  </a:lnTo>
                  <a:lnTo>
                    <a:pt x="1348" y="2253"/>
                  </a:lnTo>
                  <a:lnTo>
                    <a:pt x="1357" y="2254"/>
                  </a:lnTo>
                  <a:lnTo>
                    <a:pt x="1357" y="2254"/>
                  </a:lnTo>
                  <a:lnTo>
                    <a:pt x="1364" y="2253"/>
                  </a:lnTo>
                  <a:lnTo>
                    <a:pt x="1372" y="2252"/>
                  </a:lnTo>
                  <a:lnTo>
                    <a:pt x="1378" y="2251"/>
                  </a:lnTo>
                  <a:lnTo>
                    <a:pt x="1385" y="2249"/>
                  </a:lnTo>
                  <a:lnTo>
                    <a:pt x="1391" y="2245"/>
                  </a:lnTo>
                  <a:lnTo>
                    <a:pt x="1397" y="2242"/>
                  </a:lnTo>
                  <a:lnTo>
                    <a:pt x="1403" y="2238"/>
                  </a:lnTo>
                  <a:lnTo>
                    <a:pt x="1408" y="2232"/>
                  </a:lnTo>
                  <a:lnTo>
                    <a:pt x="1408" y="2238"/>
                  </a:lnTo>
                  <a:lnTo>
                    <a:pt x="1408" y="2238"/>
                  </a:lnTo>
                  <a:lnTo>
                    <a:pt x="1408" y="2246"/>
                  </a:lnTo>
                  <a:lnTo>
                    <a:pt x="1407" y="2256"/>
                  </a:lnTo>
                  <a:lnTo>
                    <a:pt x="1404" y="2266"/>
                  </a:lnTo>
                  <a:lnTo>
                    <a:pt x="1402" y="2271"/>
                  </a:lnTo>
                  <a:lnTo>
                    <a:pt x="1399" y="2275"/>
                  </a:lnTo>
                  <a:lnTo>
                    <a:pt x="1395" y="2279"/>
                  </a:lnTo>
                  <a:lnTo>
                    <a:pt x="1391" y="2284"/>
                  </a:lnTo>
                  <a:lnTo>
                    <a:pt x="1385" y="2287"/>
                  </a:lnTo>
                  <a:lnTo>
                    <a:pt x="1378" y="2290"/>
                  </a:lnTo>
                  <a:lnTo>
                    <a:pt x="1370" y="2293"/>
                  </a:lnTo>
                  <a:lnTo>
                    <a:pt x="1361" y="2295"/>
                  </a:lnTo>
                  <a:lnTo>
                    <a:pt x="1350" y="2296"/>
                  </a:lnTo>
                  <a:lnTo>
                    <a:pt x="1337" y="2296"/>
                  </a:lnTo>
                  <a:lnTo>
                    <a:pt x="1334" y="2296"/>
                  </a:lnTo>
                  <a:lnTo>
                    <a:pt x="1354" y="2339"/>
                  </a:lnTo>
                  <a:lnTo>
                    <a:pt x="1355" y="2339"/>
                  </a:lnTo>
                  <a:lnTo>
                    <a:pt x="1355" y="2339"/>
                  </a:lnTo>
                  <a:lnTo>
                    <a:pt x="1369" y="2339"/>
                  </a:lnTo>
                  <a:lnTo>
                    <a:pt x="1381" y="2338"/>
                  </a:lnTo>
                  <a:lnTo>
                    <a:pt x="1392" y="2335"/>
                  </a:lnTo>
                  <a:lnTo>
                    <a:pt x="1403" y="2332"/>
                  </a:lnTo>
                  <a:lnTo>
                    <a:pt x="1413" y="2328"/>
                  </a:lnTo>
                  <a:lnTo>
                    <a:pt x="1421" y="2324"/>
                  </a:lnTo>
                  <a:lnTo>
                    <a:pt x="1429" y="2318"/>
                  </a:lnTo>
                  <a:lnTo>
                    <a:pt x="1436" y="2311"/>
                  </a:lnTo>
                  <a:lnTo>
                    <a:pt x="1442" y="2304"/>
                  </a:lnTo>
                  <a:lnTo>
                    <a:pt x="1448" y="2296"/>
                  </a:lnTo>
                  <a:lnTo>
                    <a:pt x="1452" y="2286"/>
                  </a:lnTo>
                  <a:lnTo>
                    <a:pt x="1456" y="2276"/>
                  </a:lnTo>
                  <a:lnTo>
                    <a:pt x="1459" y="2266"/>
                  </a:lnTo>
                  <a:lnTo>
                    <a:pt x="1461" y="2254"/>
                  </a:lnTo>
                  <a:lnTo>
                    <a:pt x="1462" y="2242"/>
                  </a:lnTo>
                  <a:lnTo>
                    <a:pt x="1462" y="2229"/>
                  </a:lnTo>
                  <a:lnTo>
                    <a:pt x="1462" y="2027"/>
                  </a:lnTo>
                  <a:lnTo>
                    <a:pt x="1408" y="2027"/>
                  </a:lnTo>
                  <a:lnTo>
                    <a:pt x="1408" y="2042"/>
                  </a:lnTo>
                  <a:close/>
                  <a:moveTo>
                    <a:pt x="1408" y="2094"/>
                  </a:moveTo>
                  <a:lnTo>
                    <a:pt x="1408" y="2181"/>
                  </a:lnTo>
                  <a:lnTo>
                    <a:pt x="1408" y="2181"/>
                  </a:lnTo>
                  <a:lnTo>
                    <a:pt x="1401" y="2189"/>
                  </a:lnTo>
                  <a:lnTo>
                    <a:pt x="1393" y="2197"/>
                  </a:lnTo>
                  <a:lnTo>
                    <a:pt x="1387" y="2199"/>
                  </a:lnTo>
                  <a:lnTo>
                    <a:pt x="1382" y="2201"/>
                  </a:lnTo>
                  <a:lnTo>
                    <a:pt x="1376" y="2202"/>
                  </a:lnTo>
                  <a:lnTo>
                    <a:pt x="1369" y="2203"/>
                  </a:lnTo>
                  <a:lnTo>
                    <a:pt x="1369" y="2203"/>
                  </a:lnTo>
                  <a:lnTo>
                    <a:pt x="1362" y="2202"/>
                  </a:lnTo>
                  <a:lnTo>
                    <a:pt x="1354" y="2200"/>
                  </a:lnTo>
                  <a:lnTo>
                    <a:pt x="1348" y="2197"/>
                  </a:lnTo>
                  <a:lnTo>
                    <a:pt x="1341" y="2190"/>
                  </a:lnTo>
                  <a:lnTo>
                    <a:pt x="1335" y="2181"/>
                  </a:lnTo>
                  <a:lnTo>
                    <a:pt x="1331" y="2169"/>
                  </a:lnTo>
                  <a:lnTo>
                    <a:pt x="1329" y="2154"/>
                  </a:lnTo>
                  <a:lnTo>
                    <a:pt x="1328" y="2134"/>
                  </a:lnTo>
                  <a:lnTo>
                    <a:pt x="1328" y="2134"/>
                  </a:lnTo>
                  <a:lnTo>
                    <a:pt x="1329" y="2117"/>
                  </a:lnTo>
                  <a:lnTo>
                    <a:pt x="1331" y="2103"/>
                  </a:lnTo>
                  <a:lnTo>
                    <a:pt x="1335" y="2092"/>
                  </a:lnTo>
                  <a:lnTo>
                    <a:pt x="1341" y="2084"/>
                  </a:lnTo>
                  <a:lnTo>
                    <a:pt x="1348" y="2079"/>
                  </a:lnTo>
                  <a:lnTo>
                    <a:pt x="1354" y="2074"/>
                  </a:lnTo>
                  <a:lnTo>
                    <a:pt x="1362" y="2073"/>
                  </a:lnTo>
                  <a:lnTo>
                    <a:pt x="1369" y="2072"/>
                  </a:lnTo>
                  <a:lnTo>
                    <a:pt x="1369" y="2072"/>
                  </a:lnTo>
                  <a:lnTo>
                    <a:pt x="1376" y="2073"/>
                  </a:lnTo>
                  <a:lnTo>
                    <a:pt x="1383" y="2074"/>
                  </a:lnTo>
                  <a:lnTo>
                    <a:pt x="1388" y="2076"/>
                  </a:lnTo>
                  <a:lnTo>
                    <a:pt x="1394" y="2080"/>
                  </a:lnTo>
                  <a:lnTo>
                    <a:pt x="1398" y="2083"/>
                  </a:lnTo>
                  <a:lnTo>
                    <a:pt x="1402" y="2086"/>
                  </a:lnTo>
                  <a:lnTo>
                    <a:pt x="1408" y="2094"/>
                  </a:lnTo>
                  <a:lnTo>
                    <a:pt x="1408" y="2094"/>
                  </a:lnTo>
                  <a:close/>
                  <a:moveTo>
                    <a:pt x="938" y="2027"/>
                  </a:moveTo>
                  <a:lnTo>
                    <a:pt x="993" y="2027"/>
                  </a:lnTo>
                  <a:lnTo>
                    <a:pt x="993" y="2123"/>
                  </a:lnTo>
                  <a:lnTo>
                    <a:pt x="993" y="2249"/>
                  </a:lnTo>
                  <a:lnTo>
                    <a:pt x="938" y="2249"/>
                  </a:lnTo>
                  <a:lnTo>
                    <a:pt x="938" y="2027"/>
                  </a:lnTo>
                  <a:close/>
                  <a:moveTo>
                    <a:pt x="993" y="1967"/>
                  </a:moveTo>
                  <a:lnTo>
                    <a:pt x="993" y="1995"/>
                  </a:lnTo>
                  <a:lnTo>
                    <a:pt x="938" y="1995"/>
                  </a:lnTo>
                  <a:lnTo>
                    <a:pt x="938" y="1940"/>
                  </a:lnTo>
                  <a:lnTo>
                    <a:pt x="993" y="1940"/>
                  </a:lnTo>
                  <a:lnTo>
                    <a:pt x="993" y="1967"/>
                  </a:lnTo>
                  <a:close/>
                  <a:moveTo>
                    <a:pt x="2309" y="1962"/>
                  </a:moveTo>
                  <a:lnTo>
                    <a:pt x="2364" y="1934"/>
                  </a:lnTo>
                  <a:lnTo>
                    <a:pt x="2364" y="2127"/>
                  </a:lnTo>
                  <a:lnTo>
                    <a:pt x="2364" y="2249"/>
                  </a:lnTo>
                  <a:lnTo>
                    <a:pt x="2309" y="2249"/>
                  </a:lnTo>
                  <a:lnTo>
                    <a:pt x="2309" y="1962"/>
                  </a:lnTo>
                  <a:close/>
                  <a:moveTo>
                    <a:pt x="397" y="757"/>
                  </a:moveTo>
                  <a:lnTo>
                    <a:pt x="850" y="757"/>
                  </a:lnTo>
                  <a:lnTo>
                    <a:pt x="850" y="495"/>
                  </a:lnTo>
                  <a:lnTo>
                    <a:pt x="397" y="495"/>
                  </a:lnTo>
                  <a:lnTo>
                    <a:pt x="397" y="288"/>
                  </a:lnTo>
                  <a:lnTo>
                    <a:pt x="898" y="288"/>
                  </a:lnTo>
                  <a:lnTo>
                    <a:pt x="732" y="0"/>
                  </a:lnTo>
                  <a:lnTo>
                    <a:pt x="22" y="0"/>
                  </a:lnTo>
                  <a:lnTo>
                    <a:pt x="22" y="1251"/>
                  </a:lnTo>
                  <a:lnTo>
                    <a:pt x="1023" y="1251"/>
                  </a:lnTo>
                  <a:lnTo>
                    <a:pt x="1023" y="963"/>
                  </a:lnTo>
                  <a:lnTo>
                    <a:pt x="397" y="963"/>
                  </a:lnTo>
                  <a:lnTo>
                    <a:pt x="397" y="757"/>
                  </a:lnTo>
                  <a:close/>
                  <a:moveTo>
                    <a:pt x="1690" y="0"/>
                  </a:moveTo>
                  <a:lnTo>
                    <a:pt x="1477" y="409"/>
                  </a:lnTo>
                  <a:lnTo>
                    <a:pt x="1265" y="0"/>
                  </a:lnTo>
                  <a:lnTo>
                    <a:pt x="850" y="0"/>
                  </a:lnTo>
                  <a:lnTo>
                    <a:pt x="1287" y="757"/>
                  </a:lnTo>
                  <a:lnTo>
                    <a:pt x="1287" y="1251"/>
                  </a:lnTo>
                  <a:lnTo>
                    <a:pt x="1661" y="1251"/>
                  </a:lnTo>
                  <a:lnTo>
                    <a:pt x="1661" y="757"/>
                  </a:lnTo>
                  <a:lnTo>
                    <a:pt x="2099" y="0"/>
                  </a:lnTo>
                  <a:lnTo>
                    <a:pt x="1690" y="0"/>
                  </a:ln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12542" tIns="56271" rIns="112542" bIns="56271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1125444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215" b="0" i="0" u="none" strike="noStrike" kern="0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EYInterstate Light"/>
              </a:endParaRPr>
            </a:p>
          </p:txBody>
        </p:sp>
      </p:grpSp>
      <p:sp>
        <p:nvSpPr>
          <p:cNvPr id="2" name="1. sloj">
            <a:extLst>
              <a:ext uri="{FF2B5EF4-FFF2-40B4-BE49-F238E27FC236}">
                <a16:creationId xmlns:a16="http://schemas.microsoft.com/office/drawing/2014/main" id="{4790B641-765E-F02A-ACB5-67A40F7FDCC0}"/>
              </a:ext>
            </a:extLst>
          </p:cNvPr>
          <p:cNvSpPr/>
          <p:nvPr/>
        </p:nvSpPr>
        <p:spPr>
          <a:xfrm>
            <a:off x="0" y="1012090"/>
            <a:ext cx="12192000" cy="5845910"/>
          </a:xfrm>
          <a:prstGeom prst="rect">
            <a:avLst/>
          </a:prstGeom>
          <a:gradFill>
            <a:gsLst>
              <a:gs pos="40000">
                <a:srgbClr val="222A35"/>
              </a:gs>
              <a:gs pos="0">
                <a:schemeClr val="tx1"/>
              </a:gs>
              <a:gs pos="100000">
                <a:srgbClr val="1A2129">
                  <a:alpha val="25000"/>
                </a:srgbClr>
              </a:gs>
              <a:gs pos="95000">
                <a:srgbClr val="181E26">
                  <a:alpha val="50000"/>
                </a:srgbClr>
              </a:gs>
              <a:gs pos="71000">
                <a:srgbClr val="151B21">
                  <a:alpha val="87000"/>
                </a:srgb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2. sloj">
            <a:extLst>
              <a:ext uri="{FF2B5EF4-FFF2-40B4-BE49-F238E27FC236}">
                <a16:creationId xmlns:a16="http://schemas.microsoft.com/office/drawing/2014/main" id="{28AB5F9A-032F-4B45-EC1D-6BD66974C03F}"/>
              </a:ext>
            </a:extLst>
          </p:cNvPr>
          <p:cNvSpPr/>
          <p:nvPr/>
        </p:nvSpPr>
        <p:spPr>
          <a:xfrm>
            <a:off x="0" y="1041718"/>
            <a:ext cx="12192000" cy="5845910"/>
          </a:xfrm>
          <a:prstGeom prst="rect">
            <a:avLst/>
          </a:prstGeom>
          <a:gradFill>
            <a:gsLst>
              <a:gs pos="75000">
                <a:srgbClr val="222A35">
                  <a:alpha val="26000"/>
                </a:srgbClr>
              </a:gs>
              <a:gs pos="0">
                <a:schemeClr val="tx1"/>
              </a:gs>
              <a:gs pos="100000">
                <a:srgbClr val="151B21">
                  <a:alpha val="0"/>
                </a:srgb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tanje">
            <a:extLst>
              <a:ext uri="{FF2B5EF4-FFF2-40B4-BE49-F238E27FC236}">
                <a16:creationId xmlns:a16="http://schemas.microsoft.com/office/drawing/2014/main" id="{3EB42767-A96E-84BB-68B1-DEF1086EB7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70782"/>
            <a:ext cx="10515600" cy="1183517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sr-Latn-RS" sz="3600">
                <a:solidFill>
                  <a:schemeClr val="bg1"/>
                </a:solidFill>
                <a:latin typeface="EYInterstate Light" panose="02000506000000020004" pitchFamily="2" charset="0"/>
              </a:rPr>
              <a:t>Koliko dodatnog kapitala ste spremni da izdvojite za klimatske i društvene rizike?</a:t>
            </a:r>
          </a:p>
        </p:txBody>
      </p:sp>
      <p:sp>
        <p:nvSpPr>
          <p:cNvPr id="12" name="odovor">
            <a:extLst>
              <a:ext uri="{FF2B5EF4-FFF2-40B4-BE49-F238E27FC236}">
                <a16:creationId xmlns:a16="http://schemas.microsoft.com/office/drawing/2014/main" id="{4F86FF88-F662-FB22-5644-89D4B04EC6C2}"/>
              </a:ext>
            </a:extLst>
          </p:cNvPr>
          <p:cNvSpPr txBox="1">
            <a:spLocks/>
          </p:cNvSpPr>
          <p:nvPr/>
        </p:nvSpPr>
        <p:spPr>
          <a:xfrm>
            <a:off x="838200" y="3056198"/>
            <a:ext cx="10515600" cy="9858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sr-Latn-RS">
                <a:solidFill>
                  <a:srgbClr val="FFE600"/>
                </a:solidFill>
                <a:latin typeface="EYInterstate Light" panose="02000506000000020004" pitchFamily="2" charset="0"/>
              </a:rPr>
              <a:t>Sve su veći izgledi da će banke imati obavezu za izdvajanjem dodatnog kapitala po osnovu ovih rizika.</a:t>
            </a:r>
          </a:p>
        </p:txBody>
      </p:sp>
      <p:sp>
        <p:nvSpPr>
          <p:cNvPr id="13" name="3. sloj">
            <a:extLst>
              <a:ext uri="{FF2B5EF4-FFF2-40B4-BE49-F238E27FC236}">
                <a16:creationId xmlns:a16="http://schemas.microsoft.com/office/drawing/2014/main" id="{BBBA527C-B58C-2C98-B117-DFBB6ACDBAF6}"/>
              </a:ext>
            </a:extLst>
          </p:cNvPr>
          <p:cNvSpPr/>
          <p:nvPr/>
        </p:nvSpPr>
        <p:spPr>
          <a:xfrm>
            <a:off x="0" y="1012090"/>
            <a:ext cx="12192000" cy="5845910"/>
          </a:xfrm>
          <a:prstGeom prst="rect">
            <a:avLst/>
          </a:prstGeom>
          <a:solidFill>
            <a:srgbClr val="151B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76F26B8-32FA-7DDE-C9DC-2189A97C6B07}"/>
              </a:ext>
            </a:extLst>
          </p:cNvPr>
          <p:cNvSpPr/>
          <p:nvPr/>
        </p:nvSpPr>
        <p:spPr>
          <a:xfrm>
            <a:off x="0" y="1012090"/>
            <a:ext cx="12192000" cy="5845910"/>
          </a:xfrm>
          <a:prstGeom prst="rect">
            <a:avLst/>
          </a:prstGeom>
          <a:solidFill>
            <a:srgbClr val="151B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0088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74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8908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25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25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28" repeatCount="indefinite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33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  <p:bldLst>
      <p:bldP spid="11" grpId="0" animBg="1"/>
      <p:bldP spid="3" grpId="0" build="p"/>
      <p:bldP spid="12" grpId="0" build="p"/>
      <p:bldP spid="13" grpId="0" animBg="1"/>
      <p:bldP spid="1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0000" b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arallelogram 5">
            <a:extLst>
              <a:ext uri="{FF2B5EF4-FFF2-40B4-BE49-F238E27FC236}">
                <a16:creationId xmlns:a16="http://schemas.microsoft.com/office/drawing/2014/main" id="{B0707C4A-83ED-02DF-086C-F836C864F4FB}"/>
              </a:ext>
            </a:extLst>
          </p:cNvPr>
          <p:cNvSpPr/>
          <p:nvPr/>
        </p:nvSpPr>
        <p:spPr>
          <a:xfrm>
            <a:off x="9030" y="1110197"/>
            <a:ext cx="12173940" cy="5535339"/>
          </a:xfrm>
          <a:prstGeom prst="parallelogram">
            <a:avLst>
              <a:gd name="adj" fmla="val 8316"/>
            </a:avLst>
          </a:prstGeom>
          <a:solidFill>
            <a:schemeClr val="tx1">
              <a:lumMod val="75000"/>
              <a:lumOff val="2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0E3D938-5B67-5226-23F8-F218F731DBE2}"/>
              </a:ext>
            </a:extLst>
          </p:cNvPr>
          <p:cNvSpPr/>
          <p:nvPr/>
        </p:nvSpPr>
        <p:spPr>
          <a:xfrm>
            <a:off x="0" y="0"/>
            <a:ext cx="12195872" cy="1012090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0"/>
                </a:srgbClr>
              </a:gs>
              <a:gs pos="0">
                <a:srgbClr val="000000">
                  <a:lumMod val="0"/>
                  <a:alpha val="52000"/>
                </a:srgb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1799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EYInterstate Light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E1B2311-8A10-13BF-45CB-5D9A84F42D40}"/>
              </a:ext>
            </a:extLst>
          </p:cNvPr>
          <p:cNvSpPr txBox="1"/>
          <p:nvPr/>
        </p:nvSpPr>
        <p:spPr>
          <a:xfrm>
            <a:off x="711010" y="265128"/>
            <a:ext cx="8305798" cy="377026"/>
          </a:xfrm>
          <a:prstGeom prst="rect">
            <a:avLst/>
          </a:prstGeom>
          <a:noFill/>
        </p:spPr>
        <p:txBody>
          <a:bodyPr wrap="square" lIns="0" tIns="36576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85000"/>
              </a:lnSpc>
              <a:spcBef>
                <a:spcPts val="0"/>
              </a:spcBef>
              <a:spcAft>
                <a:spcPts val="600"/>
              </a:spcAft>
              <a:buClr>
                <a:srgbClr val="27ACAA"/>
              </a:buClr>
              <a:buSzPct val="70000"/>
              <a:buFontTx/>
              <a:buNone/>
              <a:tabLst/>
              <a:defRPr/>
            </a:pPr>
            <a:r>
              <a:rPr kumimoji="0" lang="sr-Latn-RS" sz="2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EYInterstate Light"/>
                <a:ea typeface="+mn-ea"/>
                <a:cs typeface="+mn-cs"/>
              </a:rPr>
              <a:t>Uvodna razmatranja</a:t>
            </a:r>
            <a:endParaRPr kumimoji="0" lang="sr-Latn-RS" sz="2600" b="1" i="1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EYInterstate Light"/>
              <a:ea typeface="+mn-ea"/>
              <a:cs typeface="+mn-cs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6512FE9-40D1-6034-8DB1-C1B3774FB328}"/>
              </a:ext>
            </a:extLst>
          </p:cNvPr>
          <p:cNvCxnSpPr/>
          <p:nvPr/>
        </p:nvCxnSpPr>
        <p:spPr>
          <a:xfrm>
            <a:off x="630194" y="208247"/>
            <a:ext cx="0" cy="539750"/>
          </a:xfrm>
          <a:prstGeom prst="line">
            <a:avLst/>
          </a:prstGeom>
          <a:ln>
            <a:solidFill>
              <a:srgbClr val="FFE600"/>
            </a:solidFill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grpSp>
        <p:nvGrpSpPr>
          <p:cNvPr id="14" name="Group 13">
            <a:extLst>
              <a:ext uri="{FF2B5EF4-FFF2-40B4-BE49-F238E27FC236}">
                <a16:creationId xmlns:a16="http://schemas.microsoft.com/office/drawing/2014/main" id="{27C87605-A4EA-D5A8-E9AB-D0184566C15C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11349865" y="212465"/>
            <a:ext cx="491896" cy="575999"/>
            <a:chOff x="6529" y="3125"/>
            <a:chExt cx="772" cy="904"/>
          </a:xfrm>
        </p:grpSpPr>
        <p:sp>
          <p:nvSpPr>
            <p:cNvPr id="18" name="Freeform 5">
              <a:extLst>
                <a:ext uri="{FF2B5EF4-FFF2-40B4-BE49-F238E27FC236}">
                  <a16:creationId xmlns:a16="http://schemas.microsoft.com/office/drawing/2014/main" id="{D9400FA0-8E8D-9760-DC55-E8148AB2635A}"/>
                </a:ext>
              </a:extLst>
            </p:cNvPr>
            <p:cNvSpPr>
              <a:spLocks/>
            </p:cNvSpPr>
            <p:nvPr/>
          </p:nvSpPr>
          <p:spPr bwMode="auto">
            <a:xfrm>
              <a:off x="6529" y="3125"/>
              <a:ext cx="619" cy="226"/>
            </a:xfrm>
            <a:custGeom>
              <a:avLst/>
              <a:gdLst>
                <a:gd name="T0" fmla="*/ 2473 w 2473"/>
                <a:gd name="T1" fmla="*/ 0 h 902"/>
                <a:gd name="T2" fmla="*/ 0 w 2473"/>
                <a:gd name="T3" fmla="*/ 902 h 902"/>
                <a:gd name="T4" fmla="*/ 2473 w 2473"/>
                <a:gd name="T5" fmla="*/ 466 h 902"/>
                <a:gd name="T6" fmla="*/ 2473 w 2473"/>
                <a:gd name="T7" fmla="*/ 0 h 9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73" h="902">
                  <a:moveTo>
                    <a:pt x="2473" y="0"/>
                  </a:moveTo>
                  <a:lnTo>
                    <a:pt x="0" y="902"/>
                  </a:lnTo>
                  <a:lnTo>
                    <a:pt x="2473" y="466"/>
                  </a:lnTo>
                  <a:lnTo>
                    <a:pt x="2473" y="0"/>
                  </a:lnTo>
                  <a:close/>
                </a:path>
              </a:pathLst>
            </a:custGeom>
            <a:solidFill>
              <a:srgbClr val="FFE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12542" tIns="56271" rIns="112542" bIns="56271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1125444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215" b="0" i="0" u="none" strike="noStrike" kern="0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EYInterstate Light"/>
              </a:endParaRPr>
            </a:p>
          </p:txBody>
        </p:sp>
        <p:sp>
          <p:nvSpPr>
            <p:cNvPr id="19" name="Freeform 6">
              <a:extLst>
                <a:ext uri="{FF2B5EF4-FFF2-40B4-BE49-F238E27FC236}">
                  <a16:creationId xmlns:a16="http://schemas.microsoft.com/office/drawing/2014/main" id="{BE1CEF8F-0048-9EB5-08A3-F28A68BEB15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529" y="3444"/>
              <a:ext cx="772" cy="585"/>
            </a:xfrm>
            <a:custGeom>
              <a:avLst/>
              <a:gdLst>
                <a:gd name="T0" fmla="*/ 233 w 3088"/>
                <a:gd name="T1" fmla="*/ 1588 h 2339"/>
                <a:gd name="T2" fmla="*/ 253 w 3088"/>
                <a:gd name="T3" fmla="*/ 1795 h 2339"/>
                <a:gd name="T4" fmla="*/ 151 w 3088"/>
                <a:gd name="T5" fmla="*/ 1810 h 2339"/>
                <a:gd name="T6" fmla="*/ 351 w 3088"/>
                <a:gd name="T7" fmla="*/ 1761 h 2339"/>
                <a:gd name="T8" fmla="*/ 416 w 3088"/>
                <a:gd name="T9" fmla="*/ 1857 h 2339"/>
                <a:gd name="T10" fmla="*/ 1140 w 3088"/>
                <a:gd name="T11" fmla="*/ 1652 h 2339"/>
                <a:gd name="T12" fmla="*/ 1216 w 3088"/>
                <a:gd name="T13" fmla="*/ 1738 h 2339"/>
                <a:gd name="T14" fmla="*/ 696 w 3088"/>
                <a:gd name="T15" fmla="*/ 1546 h 2339"/>
                <a:gd name="T16" fmla="*/ 738 w 3088"/>
                <a:gd name="T17" fmla="*/ 1710 h 2339"/>
                <a:gd name="T18" fmla="*/ 860 w 3088"/>
                <a:gd name="T19" fmla="*/ 1854 h 2339"/>
                <a:gd name="T20" fmla="*/ 832 w 3088"/>
                <a:gd name="T21" fmla="*/ 1684 h 2339"/>
                <a:gd name="T22" fmla="*/ 2021 w 3088"/>
                <a:gd name="T23" fmla="*/ 1860 h 2339"/>
                <a:gd name="T24" fmla="*/ 2158 w 3088"/>
                <a:gd name="T25" fmla="*/ 1747 h 2339"/>
                <a:gd name="T26" fmla="*/ 2100 w 3088"/>
                <a:gd name="T27" fmla="*/ 1730 h 2339"/>
                <a:gd name="T28" fmla="*/ 2059 w 3088"/>
                <a:gd name="T29" fmla="*/ 1684 h 2339"/>
                <a:gd name="T30" fmla="*/ 1309 w 3088"/>
                <a:gd name="T31" fmla="*/ 1734 h 2339"/>
                <a:gd name="T32" fmla="*/ 1445 w 3088"/>
                <a:gd name="T33" fmla="*/ 1844 h 2339"/>
                <a:gd name="T34" fmla="*/ 1473 w 3088"/>
                <a:gd name="T35" fmla="*/ 1923 h 2339"/>
                <a:gd name="T36" fmla="*/ 1369 w 3088"/>
                <a:gd name="T37" fmla="*/ 1781 h 2339"/>
                <a:gd name="T38" fmla="*/ 1727 w 3088"/>
                <a:gd name="T39" fmla="*/ 1677 h 2339"/>
                <a:gd name="T40" fmla="*/ 1632 w 3088"/>
                <a:gd name="T41" fmla="*/ 1778 h 2339"/>
                <a:gd name="T42" fmla="*/ 1822 w 3088"/>
                <a:gd name="T43" fmla="*/ 1710 h 2339"/>
                <a:gd name="T44" fmla="*/ 1686 w 3088"/>
                <a:gd name="T45" fmla="*/ 1786 h 2339"/>
                <a:gd name="T46" fmla="*/ 1708 w 3088"/>
                <a:gd name="T47" fmla="*/ 1817 h 2339"/>
                <a:gd name="T48" fmla="*/ 2240 w 3088"/>
                <a:gd name="T49" fmla="*/ 1766 h 2339"/>
                <a:gd name="T50" fmla="*/ 2227 w 3088"/>
                <a:gd name="T51" fmla="*/ 1653 h 2339"/>
                <a:gd name="T52" fmla="*/ 2290 w 3088"/>
                <a:gd name="T53" fmla="*/ 1866 h 2339"/>
                <a:gd name="T54" fmla="*/ 2321 w 3088"/>
                <a:gd name="T55" fmla="*/ 1709 h 2339"/>
                <a:gd name="T56" fmla="*/ 2908 w 3088"/>
                <a:gd name="T57" fmla="*/ 1750 h 2339"/>
                <a:gd name="T58" fmla="*/ 2730 w 3088"/>
                <a:gd name="T59" fmla="*/ 1683 h 2339"/>
                <a:gd name="T60" fmla="*/ 2852 w 3088"/>
                <a:gd name="T61" fmla="*/ 1860 h 2339"/>
                <a:gd name="T62" fmla="*/ 2639 w 3088"/>
                <a:gd name="T63" fmla="*/ 1783 h 2339"/>
                <a:gd name="T64" fmla="*/ 2605 w 3088"/>
                <a:gd name="T65" fmla="*/ 1853 h 2339"/>
                <a:gd name="T66" fmla="*/ 2464 w 3088"/>
                <a:gd name="T67" fmla="*/ 1861 h 2339"/>
                <a:gd name="T68" fmla="*/ 2495 w 3088"/>
                <a:gd name="T69" fmla="*/ 1812 h 2339"/>
                <a:gd name="T70" fmla="*/ 2998 w 3088"/>
                <a:gd name="T71" fmla="*/ 1639 h 2339"/>
                <a:gd name="T72" fmla="*/ 975 w 3088"/>
                <a:gd name="T73" fmla="*/ 1860 h 2339"/>
                <a:gd name="T74" fmla="*/ 2416 w 3088"/>
                <a:gd name="T75" fmla="*/ 2069 h 2339"/>
                <a:gd name="T76" fmla="*/ 2510 w 3088"/>
                <a:gd name="T77" fmla="*/ 2251 h 2339"/>
                <a:gd name="T78" fmla="*/ 2485 w 3088"/>
                <a:gd name="T79" fmla="*/ 2074 h 2339"/>
                <a:gd name="T80" fmla="*/ 627 w 3088"/>
                <a:gd name="T81" fmla="*/ 2078 h 2339"/>
                <a:gd name="T82" fmla="*/ 672 w 3088"/>
                <a:gd name="T83" fmla="*/ 2089 h 2339"/>
                <a:gd name="T84" fmla="*/ 202 w 3088"/>
                <a:gd name="T85" fmla="*/ 2135 h 2339"/>
                <a:gd name="T86" fmla="*/ 310 w 3088"/>
                <a:gd name="T87" fmla="*/ 2174 h 2339"/>
                <a:gd name="T88" fmla="*/ 503 w 3088"/>
                <a:gd name="T89" fmla="*/ 2174 h 2339"/>
                <a:gd name="T90" fmla="*/ 374 w 3088"/>
                <a:gd name="T91" fmla="*/ 2185 h 2339"/>
                <a:gd name="T92" fmla="*/ 439 w 3088"/>
                <a:gd name="T93" fmla="*/ 2185 h 2339"/>
                <a:gd name="T94" fmla="*/ 2197 w 3088"/>
                <a:gd name="T95" fmla="*/ 2040 h 2339"/>
                <a:gd name="T96" fmla="*/ 1597 w 3088"/>
                <a:gd name="T97" fmla="*/ 2027 h 2339"/>
                <a:gd name="T98" fmla="*/ 1937 w 3088"/>
                <a:gd name="T99" fmla="*/ 2047 h 2339"/>
                <a:gd name="T100" fmla="*/ 2002 w 3088"/>
                <a:gd name="T101" fmla="*/ 2254 h 2339"/>
                <a:gd name="T102" fmla="*/ 2061 w 3088"/>
                <a:gd name="T103" fmla="*/ 2041 h 2339"/>
                <a:gd name="T104" fmla="*/ 2002 w 3088"/>
                <a:gd name="T105" fmla="*/ 2073 h 2339"/>
                <a:gd name="T106" fmla="*/ 767 w 3088"/>
                <a:gd name="T107" fmla="*/ 1934 h 2339"/>
                <a:gd name="T108" fmla="*/ 1202 w 3088"/>
                <a:gd name="T109" fmla="*/ 2037 h 2339"/>
                <a:gd name="T110" fmla="*/ 1108 w 3088"/>
                <a:gd name="T111" fmla="*/ 2086 h 2339"/>
                <a:gd name="T112" fmla="*/ 1280 w 3088"/>
                <a:gd name="T113" fmla="*/ 2078 h 2339"/>
                <a:gd name="T114" fmla="*/ 1385 w 3088"/>
                <a:gd name="T115" fmla="*/ 2249 h 2339"/>
                <a:gd name="T116" fmla="*/ 1403 w 3088"/>
                <a:gd name="T117" fmla="*/ 2332 h 2339"/>
                <a:gd name="T118" fmla="*/ 1354 w 3088"/>
                <a:gd name="T119" fmla="*/ 2200 h 2339"/>
                <a:gd name="T120" fmla="*/ 993 w 3088"/>
                <a:gd name="T121" fmla="*/ 2123 h 2339"/>
                <a:gd name="T122" fmla="*/ 397 w 3088"/>
                <a:gd name="T123" fmla="*/ 963 h 23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088" h="2339">
                  <a:moveTo>
                    <a:pt x="257" y="1763"/>
                  </a:moveTo>
                  <a:lnTo>
                    <a:pt x="257" y="1763"/>
                  </a:lnTo>
                  <a:lnTo>
                    <a:pt x="257" y="1755"/>
                  </a:lnTo>
                  <a:lnTo>
                    <a:pt x="256" y="1749"/>
                  </a:lnTo>
                  <a:lnTo>
                    <a:pt x="253" y="1736"/>
                  </a:lnTo>
                  <a:lnTo>
                    <a:pt x="247" y="1725"/>
                  </a:lnTo>
                  <a:lnTo>
                    <a:pt x="241" y="1716"/>
                  </a:lnTo>
                  <a:lnTo>
                    <a:pt x="233" y="1709"/>
                  </a:lnTo>
                  <a:lnTo>
                    <a:pt x="225" y="1704"/>
                  </a:lnTo>
                  <a:lnTo>
                    <a:pt x="219" y="1699"/>
                  </a:lnTo>
                  <a:lnTo>
                    <a:pt x="212" y="1696"/>
                  </a:lnTo>
                  <a:lnTo>
                    <a:pt x="212" y="1696"/>
                  </a:lnTo>
                  <a:lnTo>
                    <a:pt x="220" y="1690"/>
                  </a:lnTo>
                  <a:lnTo>
                    <a:pt x="226" y="1685"/>
                  </a:lnTo>
                  <a:lnTo>
                    <a:pt x="232" y="1678"/>
                  </a:lnTo>
                  <a:lnTo>
                    <a:pt x="237" y="1671"/>
                  </a:lnTo>
                  <a:lnTo>
                    <a:pt x="242" y="1663"/>
                  </a:lnTo>
                  <a:lnTo>
                    <a:pt x="244" y="1654"/>
                  </a:lnTo>
                  <a:lnTo>
                    <a:pt x="246" y="1645"/>
                  </a:lnTo>
                  <a:lnTo>
                    <a:pt x="246" y="1635"/>
                  </a:lnTo>
                  <a:lnTo>
                    <a:pt x="246" y="1635"/>
                  </a:lnTo>
                  <a:lnTo>
                    <a:pt x="246" y="1626"/>
                  </a:lnTo>
                  <a:lnTo>
                    <a:pt x="245" y="1618"/>
                  </a:lnTo>
                  <a:lnTo>
                    <a:pt x="243" y="1610"/>
                  </a:lnTo>
                  <a:lnTo>
                    <a:pt x="241" y="1602"/>
                  </a:lnTo>
                  <a:lnTo>
                    <a:pt x="237" y="1594"/>
                  </a:lnTo>
                  <a:lnTo>
                    <a:pt x="233" y="1588"/>
                  </a:lnTo>
                  <a:lnTo>
                    <a:pt x="227" y="1582"/>
                  </a:lnTo>
                  <a:lnTo>
                    <a:pt x="222" y="1577"/>
                  </a:lnTo>
                  <a:lnTo>
                    <a:pt x="215" y="1572"/>
                  </a:lnTo>
                  <a:lnTo>
                    <a:pt x="209" y="1568"/>
                  </a:lnTo>
                  <a:lnTo>
                    <a:pt x="201" y="1565"/>
                  </a:lnTo>
                  <a:lnTo>
                    <a:pt x="192" y="1561"/>
                  </a:lnTo>
                  <a:lnTo>
                    <a:pt x="183" y="1559"/>
                  </a:lnTo>
                  <a:lnTo>
                    <a:pt x="173" y="1557"/>
                  </a:lnTo>
                  <a:lnTo>
                    <a:pt x="163" y="1557"/>
                  </a:lnTo>
                  <a:lnTo>
                    <a:pt x="152" y="1556"/>
                  </a:lnTo>
                  <a:lnTo>
                    <a:pt x="22" y="1556"/>
                  </a:lnTo>
                  <a:lnTo>
                    <a:pt x="22" y="1860"/>
                  </a:lnTo>
                  <a:lnTo>
                    <a:pt x="151" y="1860"/>
                  </a:lnTo>
                  <a:lnTo>
                    <a:pt x="151" y="1860"/>
                  </a:lnTo>
                  <a:lnTo>
                    <a:pt x="163" y="1860"/>
                  </a:lnTo>
                  <a:lnTo>
                    <a:pt x="174" y="1859"/>
                  </a:lnTo>
                  <a:lnTo>
                    <a:pt x="185" y="1857"/>
                  </a:lnTo>
                  <a:lnTo>
                    <a:pt x="195" y="1854"/>
                  </a:lnTo>
                  <a:lnTo>
                    <a:pt x="205" y="1850"/>
                  </a:lnTo>
                  <a:lnTo>
                    <a:pt x="214" y="1846"/>
                  </a:lnTo>
                  <a:lnTo>
                    <a:pt x="222" y="1840"/>
                  </a:lnTo>
                  <a:lnTo>
                    <a:pt x="228" y="1835"/>
                  </a:lnTo>
                  <a:lnTo>
                    <a:pt x="235" y="1828"/>
                  </a:lnTo>
                  <a:lnTo>
                    <a:pt x="241" y="1821"/>
                  </a:lnTo>
                  <a:lnTo>
                    <a:pt x="246" y="1813"/>
                  </a:lnTo>
                  <a:lnTo>
                    <a:pt x="249" y="1804"/>
                  </a:lnTo>
                  <a:lnTo>
                    <a:pt x="253" y="1795"/>
                  </a:lnTo>
                  <a:lnTo>
                    <a:pt x="255" y="1785"/>
                  </a:lnTo>
                  <a:lnTo>
                    <a:pt x="256" y="1774"/>
                  </a:lnTo>
                  <a:lnTo>
                    <a:pt x="257" y="1763"/>
                  </a:lnTo>
                  <a:lnTo>
                    <a:pt x="257" y="1763"/>
                  </a:lnTo>
                  <a:close/>
                  <a:moveTo>
                    <a:pt x="151" y="1810"/>
                  </a:moveTo>
                  <a:lnTo>
                    <a:pt x="78" y="1810"/>
                  </a:lnTo>
                  <a:lnTo>
                    <a:pt x="78" y="1722"/>
                  </a:lnTo>
                  <a:lnTo>
                    <a:pt x="151" y="1722"/>
                  </a:lnTo>
                  <a:lnTo>
                    <a:pt x="151" y="1722"/>
                  </a:lnTo>
                  <a:lnTo>
                    <a:pt x="162" y="1723"/>
                  </a:lnTo>
                  <a:lnTo>
                    <a:pt x="171" y="1725"/>
                  </a:lnTo>
                  <a:lnTo>
                    <a:pt x="179" y="1728"/>
                  </a:lnTo>
                  <a:lnTo>
                    <a:pt x="185" y="1733"/>
                  </a:lnTo>
                  <a:lnTo>
                    <a:pt x="191" y="1739"/>
                  </a:lnTo>
                  <a:lnTo>
                    <a:pt x="194" y="1747"/>
                  </a:lnTo>
                  <a:lnTo>
                    <a:pt x="196" y="1755"/>
                  </a:lnTo>
                  <a:lnTo>
                    <a:pt x="198" y="1765"/>
                  </a:lnTo>
                  <a:lnTo>
                    <a:pt x="198" y="1765"/>
                  </a:lnTo>
                  <a:lnTo>
                    <a:pt x="196" y="1775"/>
                  </a:lnTo>
                  <a:lnTo>
                    <a:pt x="194" y="1784"/>
                  </a:lnTo>
                  <a:lnTo>
                    <a:pt x="190" y="1792"/>
                  </a:lnTo>
                  <a:lnTo>
                    <a:pt x="185" y="1797"/>
                  </a:lnTo>
                  <a:lnTo>
                    <a:pt x="179" y="1803"/>
                  </a:lnTo>
                  <a:lnTo>
                    <a:pt x="171" y="1806"/>
                  </a:lnTo>
                  <a:lnTo>
                    <a:pt x="161" y="1808"/>
                  </a:lnTo>
                  <a:lnTo>
                    <a:pt x="151" y="1810"/>
                  </a:lnTo>
                  <a:lnTo>
                    <a:pt x="151" y="1810"/>
                  </a:lnTo>
                  <a:close/>
                  <a:moveTo>
                    <a:pt x="150" y="1673"/>
                  </a:moveTo>
                  <a:lnTo>
                    <a:pt x="78" y="1673"/>
                  </a:lnTo>
                  <a:lnTo>
                    <a:pt x="78" y="1608"/>
                  </a:lnTo>
                  <a:lnTo>
                    <a:pt x="148" y="1608"/>
                  </a:lnTo>
                  <a:lnTo>
                    <a:pt x="148" y="1608"/>
                  </a:lnTo>
                  <a:lnTo>
                    <a:pt x="157" y="1609"/>
                  </a:lnTo>
                  <a:lnTo>
                    <a:pt x="166" y="1610"/>
                  </a:lnTo>
                  <a:lnTo>
                    <a:pt x="172" y="1612"/>
                  </a:lnTo>
                  <a:lnTo>
                    <a:pt x="178" y="1615"/>
                  </a:lnTo>
                  <a:lnTo>
                    <a:pt x="182" y="1621"/>
                  </a:lnTo>
                  <a:lnTo>
                    <a:pt x="185" y="1626"/>
                  </a:lnTo>
                  <a:lnTo>
                    <a:pt x="187" y="1633"/>
                  </a:lnTo>
                  <a:lnTo>
                    <a:pt x="188" y="1641"/>
                  </a:lnTo>
                  <a:lnTo>
                    <a:pt x="188" y="1641"/>
                  </a:lnTo>
                  <a:lnTo>
                    <a:pt x="188" y="1646"/>
                  </a:lnTo>
                  <a:lnTo>
                    <a:pt x="187" y="1652"/>
                  </a:lnTo>
                  <a:lnTo>
                    <a:pt x="184" y="1657"/>
                  </a:lnTo>
                  <a:lnTo>
                    <a:pt x="181" y="1662"/>
                  </a:lnTo>
                  <a:lnTo>
                    <a:pt x="175" y="1666"/>
                  </a:lnTo>
                  <a:lnTo>
                    <a:pt x="169" y="1669"/>
                  </a:lnTo>
                  <a:lnTo>
                    <a:pt x="161" y="1672"/>
                  </a:lnTo>
                  <a:lnTo>
                    <a:pt x="150" y="1673"/>
                  </a:lnTo>
                  <a:lnTo>
                    <a:pt x="150" y="1673"/>
                  </a:lnTo>
                  <a:close/>
                  <a:moveTo>
                    <a:pt x="296" y="1764"/>
                  </a:moveTo>
                  <a:lnTo>
                    <a:pt x="296" y="1639"/>
                  </a:lnTo>
                  <a:lnTo>
                    <a:pt x="351" y="1639"/>
                  </a:lnTo>
                  <a:lnTo>
                    <a:pt x="351" y="1761"/>
                  </a:lnTo>
                  <a:lnTo>
                    <a:pt x="351" y="1761"/>
                  </a:lnTo>
                  <a:lnTo>
                    <a:pt x="351" y="1773"/>
                  </a:lnTo>
                  <a:lnTo>
                    <a:pt x="353" y="1785"/>
                  </a:lnTo>
                  <a:lnTo>
                    <a:pt x="356" y="1794"/>
                  </a:lnTo>
                  <a:lnTo>
                    <a:pt x="361" y="1802"/>
                  </a:lnTo>
                  <a:lnTo>
                    <a:pt x="366" y="1807"/>
                  </a:lnTo>
                  <a:lnTo>
                    <a:pt x="373" y="1812"/>
                  </a:lnTo>
                  <a:lnTo>
                    <a:pt x="382" y="1814"/>
                  </a:lnTo>
                  <a:lnTo>
                    <a:pt x="392" y="1815"/>
                  </a:lnTo>
                  <a:lnTo>
                    <a:pt x="392" y="1815"/>
                  </a:lnTo>
                  <a:lnTo>
                    <a:pt x="402" y="1814"/>
                  </a:lnTo>
                  <a:lnTo>
                    <a:pt x="409" y="1812"/>
                  </a:lnTo>
                  <a:lnTo>
                    <a:pt x="417" y="1807"/>
                  </a:lnTo>
                  <a:lnTo>
                    <a:pt x="423" y="1802"/>
                  </a:lnTo>
                  <a:lnTo>
                    <a:pt x="427" y="1794"/>
                  </a:lnTo>
                  <a:lnTo>
                    <a:pt x="430" y="1784"/>
                  </a:lnTo>
                  <a:lnTo>
                    <a:pt x="433" y="1773"/>
                  </a:lnTo>
                  <a:lnTo>
                    <a:pt x="433" y="1761"/>
                  </a:lnTo>
                  <a:lnTo>
                    <a:pt x="433" y="1639"/>
                  </a:lnTo>
                  <a:lnTo>
                    <a:pt x="488" y="1639"/>
                  </a:lnTo>
                  <a:lnTo>
                    <a:pt x="488" y="1860"/>
                  </a:lnTo>
                  <a:lnTo>
                    <a:pt x="433" y="1860"/>
                  </a:lnTo>
                  <a:lnTo>
                    <a:pt x="433" y="1843"/>
                  </a:lnTo>
                  <a:lnTo>
                    <a:pt x="433" y="1843"/>
                  </a:lnTo>
                  <a:lnTo>
                    <a:pt x="428" y="1848"/>
                  </a:lnTo>
                  <a:lnTo>
                    <a:pt x="422" y="1853"/>
                  </a:lnTo>
                  <a:lnTo>
                    <a:pt x="416" y="1857"/>
                  </a:lnTo>
                  <a:lnTo>
                    <a:pt x="409" y="1859"/>
                  </a:lnTo>
                  <a:lnTo>
                    <a:pt x="403" y="1862"/>
                  </a:lnTo>
                  <a:lnTo>
                    <a:pt x="395" y="1864"/>
                  </a:lnTo>
                  <a:lnTo>
                    <a:pt x="387" y="1865"/>
                  </a:lnTo>
                  <a:lnTo>
                    <a:pt x="380" y="1866"/>
                  </a:lnTo>
                  <a:lnTo>
                    <a:pt x="380" y="1866"/>
                  </a:lnTo>
                  <a:lnTo>
                    <a:pt x="366" y="1865"/>
                  </a:lnTo>
                  <a:lnTo>
                    <a:pt x="355" y="1862"/>
                  </a:lnTo>
                  <a:lnTo>
                    <a:pt x="345" y="1859"/>
                  </a:lnTo>
                  <a:lnTo>
                    <a:pt x="336" y="1855"/>
                  </a:lnTo>
                  <a:lnTo>
                    <a:pt x="328" y="1849"/>
                  </a:lnTo>
                  <a:lnTo>
                    <a:pt x="321" y="1844"/>
                  </a:lnTo>
                  <a:lnTo>
                    <a:pt x="316" y="1836"/>
                  </a:lnTo>
                  <a:lnTo>
                    <a:pt x="310" y="1828"/>
                  </a:lnTo>
                  <a:lnTo>
                    <a:pt x="307" y="1821"/>
                  </a:lnTo>
                  <a:lnTo>
                    <a:pt x="304" y="1813"/>
                  </a:lnTo>
                  <a:lnTo>
                    <a:pt x="299" y="1795"/>
                  </a:lnTo>
                  <a:lnTo>
                    <a:pt x="297" y="1779"/>
                  </a:lnTo>
                  <a:lnTo>
                    <a:pt x="296" y="1764"/>
                  </a:lnTo>
                  <a:lnTo>
                    <a:pt x="296" y="1764"/>
                  </a:lnTo>
                  <a:close/>
                  <a:moveTo>
                    <a:pt x="1135" y="1860"/>
                  </a:moveTo>
                  <a:lnTo>
                    <a:pt x="1079" y="1860"/>
                  </a:lnTo>
                  <a:lnTo>
                    <a:pt x="1079" y="1639"/>
                  </a:lnTo>
                  <a:lnTo>
                    <a:pt x="1135" y="1639"/>
                  </a:lnTo>
                  <a:lnTo>
                    <a:pt x="1135" y="1657"/>
                  </a:lnTo>
                  <a:lnTo>
                    <a:pt x="1135" y="1657"/>
                  </a:lnTo>
                  <a:lnTo>
                    <a:pt x="1140" y="1652"/>
                  </a:lnTo>
                  <a:lnTo>
                    <a:pt x="1146" y="1646"/>
                  </a:lnTo>
                  <a:lnTo>
                    <a:pt x="1152" y="1643"/>
                  </a:lnTo>
                  <a:lnTo>
                    <a:pt x="1159" y="1640"/>
                  </a:lnTo>
                  <a:lnTo>
                    <a:pt x="1167" y="1636"/>
                  </a:lnTo>
                  <a:lnTo>
                    <a:pt x="1173" y="1635"/>
                  </a:lnTo>
                  <a:lnTo>
                    <a:pt x="1182" y="1634"/>
                  </a:lnTo>
                  <a:lnTo>
                    <a:pt x="1190" y="1633"/>
                  </a:lnTo>
                  <a:lnTo>
                    <a:pt x="1190" y="1633"/>
                  </a:lnTo>
                  <a:lnTo>
                    <a:pt x="1200" y="1634"/>
                  </a:lnTo>
                  <a:lnTo>
                    <a:pt x="1208" y="1635"/>
                  </a:lnTo>
                  <a:lnTo>
                    <a:pt x="1217" y="1637"/>
                  </a:lnTo>
                  <a:lnTo>
                    <a:pt x="1225" y="1640"/>
                  </a:lnTo>
                  <a:lnTo>
                    <a:pt x="1233" y="1643"/>
                  </a:lnTo>
                  <a:lnTo>
                    <a:pt x="1239" y="1648"/>
                  </a:lnTo>
                  <a:lnTo>
                    <a:pt x="1245" y="1653"/>
                  </a:lnTo>
                  <a:lnTo>
                    <a:pt x="1250" y="1659"/>
                  </a:lnTo>
                  <a:lnTo>
                    <a:pt x="1256" y="1666"/>
                  </a:lnTo>
                  <a:lnTo>
                    <a:pt x="1259" y="1674"/>
                  </a:lnTo>
                  <a:lnTo>
                    <a:pt x="1264" y="1682"/>
                  </a:lnTo>
                  <a:lnTo>
                    <a:pt x="1266" y="1690"/>
                  </a:lnTo>
                  <a:lnTo>
                    <a:pt x="1268" y="1700"/>
                  </a:lnTo>
                  <a:lnTo>
                    <a:pt x="1270" y="1711"/>
                  </a:lnTo>
                  <a:lnTo>
                    <a:pt x="1271" y="1722"/>
                  </a:lnTo>
                  <a:lnTo>
                    <a:pt x="1271" y="1734"/>
                  </a:lnTo>
                  <a:lnTo>
                    <a:pt x="1271" y="1860"/>
                  </a:lnTo>
                  <a:lnTo>
                    <a:pt x="1216" y="1860"/>
                  </a:lnTo>
                  <a:lnTo>
                    <a:pt x="1216" y="1738"/>
                  </a:lnTo>
                  <a:lnTo>
                    <a:pt x="1216" y="1738"/>
                  </a:lnTo>
                  <a:lnTo>
                    <a:pt x="1216" y="1725"/>
                  </a:lnTo>
                  <a:lnTo>
                    <a:pt x="1214" y="1714"/>
                  </a:lnTo>
                  <a:lnTo>
                    <a:pt x="1211" y="1705"/>
                  </a:lnTo>
                  <a:lnTo>
                    <a:pt x="1206" y="1697"/>
                  </a:lnTo>
                  <a:lnTo>
                    <a:pt x="1201" y="1691"/>
                  </a:lnTo>
                  <a:lnTo>
                    <a:pt x="1194" y="1687"/>
                  </a:lnTo>
                  <a:lnTo>
                    <a:pt x="1186" y="1685"/>
                  </a:lnTo>
                  <a:lnTo>
                    <a:pt x="1176" y="1684"/>
                  </a:lnTo>
                  <a:lnTo>
                    <a:pt x="1176" y="1684"/>
                  </a:lnTo>
                  <a:lnTo>
                    <a:pt x="1167" y="1685"/>
                  </a:lnTo>
                  <a:lnTo>
                    <a:pt x="1158" y="1687"/>
                  </a:lnTo>
                  <a:lnTo>
                    <a:pt x="1151" y="1691"/>
                  </a:lnTo>
                  <a:lnTo>
                    <a:pt x="1146" y="1697"/>
                  </a:lnTo>
                  <a:lnTo>
                    <a:pt x="1140" y="1705"/>
                  </a:lnTo>
                  <a:lnTo>
                    <a:pt x="1137" y="1715"/>
                  </a:lnTo>
                  <a:lnTo>
                    <a:pt x="1135" y="1726"/>
                  </a:lnTo>
                  <a:lnTo>
                    <a:pt x="1135" y="1738"/>
                  </a:lnTo>
                  <a:lnTo>
                    <a:pt x="1135" y="1860"/>
                  </a:lnTo>
                  <a:close/>
                  <a:moveTo>
                    <a:pt x="593" y="1742"/>
                  </a:moveTo>
                  <a:lnTo>
                    <a:pt x="593" y="1860"/>
                  </a:lnTo>
                  <a:lnTo>
                    <a:pt x="537" y="1860"/>
                  </a:lnTo>
                  <a:lnTo>
                    <a:pt x="537" y="1639"/>
                  </a:lnTo>
                  <a:lnTo>
                    <a:pt x="593" y="1639"/>
                  </a:lnTo>
                  <a:lnTo>
                    <a:pt x="593" y="1742"/>
                  </a:lnTo>
                  <a:close/>
                  <a:moveTo>
                    <a:pt x="641" y="1573"/>
                  </a:moveTo>
                  <a:lnTo>
                    <a:pt x="696" y="1546"/>
                  </a:lnTo>
                  <a:lnTo>
                    <a:pt x="696" y="1747"/>
                  </a:lnTo>
                  <a:lnTo>
                    <a:pt x="696" y="1860"/>
                  </a:lnTo>
                  <a:lnTo>
                    <a:pt x="641" y="1860"/>
                  </a:lnTo>
                  <a:lnTo>
                    <a:pt x="641" y="1573"/>
                  </a:lnTo>
                  <a:close/>
                  <a:moveTo>
                    <a:pt x="871" y="1654"/>
                  </a:moveTo>
                  <a:lnTo>
                    <a:pt x="871" y="1654"/>
                  </a:lnTo>
                  <a:lnTo>
                    <a:pt x="866" y="1648"/>
                  </a:lnTo>
                  <a:lnTo>
                    <a:pt x="861" y="1645"/>
                  </a:lnTo>
                  <a:lnTo>
                    <a:pt x="854" y="1641"/>
                  </a:lnTo>
                  <a:lnTo>
                    <a:pt x="849" y="1639"/>
                  </a:lnTo>
                  <a:lnTo>
                    <a:pt x="842" y="1636"/>
                  </a:lnTo>
                  <a:lnTo>
                    <a:pt x="835" y="1634"/>
                  </a:lnTo>
                  <a:lnTo>
                    <a:pt x="822" y="1633"/>
                  </a:lnTo>
                  <a:lnTo>
                    <a:pt x="822" y="1633"/>
                  </a:lnTo>
                  <a:lnTo>
                    <a:pt x="812" y="1634"/>
                  </a:lnTo>
                  <a:lnTo>
                    <a:pt x="802" y="1635"/>
                  </a:lnTo>
                  <a:lnTo>
                    <a:pt x="794" y="1637"/>
                  </a:lnTo>
                  <a:lnTo>
                    <a:pt x="786" y="1641"/>
                  </a:lnTo>
                  <a:lnTo>
                    <a:pt x="778" y="1645"/>
                  </a:lnTo>
                  <a:lnTo>
                    <a:pt x="770" y="1651"/>
                  </a:lnTo>
                  <a:lnTo>
                    <a:pt x="764" y="1657"/>
                  </a:lnTo>
                  <a:lnTo>
                    <a:pt x="758" y="1664"/>
                  </a:lnTo>
                  <a:lnTo>
                    <a:pt x="753" y="1672"/>
                  </a:lnTo>
                  <a:lnTo>
                    <a:pt x="748" y="1680"/>
                  </a:lnTo>
                  <a:lnTo>
                    <a:pt x="744" y="1689"/>
                  </a:lnTo>
                  <a:lnTo>
                    <a:pt x="741" y="1699"/>
                  </a:lnTo>
                  <a:lnTo>
                    <a:pt x="738" y="1710"/>
                  </a:lnTo>
                  <a:lnTo>
                    <a:pt x="736" y="1722"/>
                  </a:lnTo>
                  <a:lnTo>
                    <a:pt x="735" y="1734"/>
                  </a:lnTo>
                  <a:lnTo>
                    <a:pt x="735" y="1747"/>
                  </a:lnTo>
                  <a:lnTo>
                    <a:pt x="735" y="1747"/>
                  </a:lnTo>
                  <a:lnTo>
                    <a:pt x="735" y="1761"/>
                  </a:lnTo>
                  <a:lnTo>
                    <a:pt x="736" y="1773"/>
                  </a:lnTo>
                  <a:lnTo>
                    <a:pt x="738" y="1785"/>
                  </a:lnTo>
                  <a:lnTo>
                    <a:pt x="741" y="1796"/>
                  </a:lnTo>
                  <a:lnTo>
                    <a:pt x="744" y="1807"/>
                  </a:lnTo>
                  <a:lnTo>
                    <a:pt x="747" y="1817"/>
                  </a:lnTo>
                  <a:lnTo>
                    <a:pt x="752" y="1826"/>
                  </a:lnTo>
                  <a:lnTo>
                    <a:pt x="757" y="1834"/>
                  </a:lnTo>
                  <a:lnTo>
                    <a:pt x="764" y="1841"/>
                  </a:lnTo>
                  <a:lnTo>
                    <a:pt x="769" y="1847"/>
                  </a:lnTo>
                  <a:lnTo>
                    <a:pt x="777" y="1853"/>
                  </a:lnTo>
                  <a:lnTo>
                    <a:pt x="785" y="1857"/>
                  </a:lnTo>
                  <a:lnTo>
                    <a:pt x="792" y="1860"/>
                  </a:lnTo>
                  <a:lnTo>
                    <a:pt x="801" y="1864"/>
                  </a:lnTo>
                  <a:lnTo>
                    <a:pt x="811" y="1865"/>
                  </a:lnTo>
                  <a:lnTo>
                    <a:pt x="821" y="1866"/>
                  </a:lnTo>
                  <a:lnTo>
                    <a:pt x="821" y="1866"/>
                  </a:lnTo>
                  <a:lnTo>
                    <a:pt x="828" y="1865"/>
                  </a:lnTo>
                  <a:lnTo>
                    <a:pt x="834" y="1864"/>
                  </a:lnTo>
                  <a:lnTo>
                    <a:pt x="841" y="1862"/>
                  </a:lnTo>
                  <a:lnTo>
                    <a:pt x="848" y="1860"/>
                  </a:lnTo>
                  <a:lnTo>
                    <a:pt x="853" y="1857"/>
                  </a:lnTo>
                  <a:lnTo>
                    <a:pt x="860" y="1854"/>
                  </a:lnTo>
                  <a:lnTo>
                    <a:pt x="865" y="1849"/>
                  </a:lnTo>
                  <a:lnTo>
                    <a:pt x="871" y="1844"/>
                  </a:lnTo>
                  <a:lnTo>
                    <a:pt x="871" y="1860"/>
                  </a:lnTo>
                  <a:lnTo>
                    <a:pt x="926" y="1860"/>
                  </a:lnTo>
                  <a:lnTo>
                    <a:pt x="926" y="1546"/>
                  </a:lnTo>
                  <a:lnTo>
                    <a:pt x="871" y="1573"/>
                  </a:lnTo>
                  <a:lnTo>
                    <a:pt x="871" y="1654"/>
                  </a:lnTo>
                  <a:close/>
                  <a:moveTo>
                    <a:pt x="832" y="1815"/>
                  </a:moveTo>
                  <a:lnTo>
                    <a:pt x="832" y="1815"/>
                  </a:lnTo>
                  <a:lnTo>
                    <a:pt x="826" y="1814"/>
                  </a:lnTo>
                  <a:lnTo>
                    <a:pt x="818" y="1812"/>
                  </a:lnTo>
                  <a:lnTo>
                    <a:pt x="811" y="1808"/>
                  </a:lnTo>
                  <a:lnTo>
                    <a:pt x="805" y="1802"/>
                  </a:lnTo>
                  <a:lnTo>
                    <a:pt x="799" y="1793"/>
                  </a:lnTo>
                  <a:lnTo>
                    <a:pt x="795" y="1781"/>
                  </a:lnTo>
                  <a:lnTo>
                    <a:pt x="791" y="1765"/>
                  </a:lnTo>
                  <a:lnTo>
                    <a:pt x="790" y="1746"/>
                  </a:lnTo>
                  <a:lnTo>
                    <a:pt x="790" y="1746"/>
                  </a:lnTo>
                  <a:lnTo>
                    <a:pt x="791" y="1728"/>
                  </a:lnTo>
                  <a:lnTo>
                    <a:pt x="795" y="1715"/>
                  </a:lnTo>
                  <a:lnTo>
                    <a:pt x="799" y="1704"/>
                  </a:lnTo>
                  <a:lnTo>
                    <a:pt x="805" y="1696"/>
                  </a:lnTo>
                  <a:lnTo>
                    <a:pt x="810" y="1689"/>
                  </a:lnTo>
                  <a:lnTo>
                    <a:pt x="818" y="1686"/>
                  </a:lnTo>
                  <a:lnTo>
                    <a:pt x="824" y="1684"/>
                  </a:lnTo>
                  <a:lnTo>
                    <a:pt x="832" y="1684"/>
                  </a:lnTo>
                  <a:lnTo>
                    <a:pt x="832" y="1684"/>
                  </a:lnTo>
                  <a:lnTo>
                    <a:pt x="839" y="1684"/>
                  </a:lnTo>
                  <a:lnTo>
                    <a:pt x="845" y="1686"/>
                  </a:lnTo>
                  <a:lnTo>
                    <a:pt x="852" y="1688"/>
                  </a:lnTo>
                  <a:lnTo>
                    <a:pt x="856" y="1691"/>
                  </a:lnTo>
                  <a:lnTo>
                    <a:pt x="861" y="1695"/>
                  </a:lnTo>
                  <a:lnTo>
                    <a:pt x="865" y="1698"/>
                  </a:lnTo>
                  <a:lnTo>
                    <a:pt x="871" y="1706"/>
                  </a:lnTo>
                  <a:lnTo>
                    <a:pt x="871" y="1793"/>
                  </a:lnTo>
                  <a:lnTo>
                    <a:pt x="871" y="1793"/>
                  </a:lnTo>
                  <a:lnTo>
                    <a:pt x="864" y="1801"/>
                  </a:lnTo>
                  <a:lnTo>
                    <a:pt x="856" y="1807"/>
                  </a:lnTo>
                  <a:lnTo>
                    <a:pt x="852" y="1811"/>
                  </a:lnTo>
                  <a:lnTo>
                    <a:pt x="845" y="1813"/>
                  </a:lnTo>
                  <a:lnTo>
                    <a:pt x="840" y="1814"/>
                  </a:lnTo>
                  <a:lnTo>
                    <a:pt x="832" y="1815"/>
                  </a:lnTo>
                  <a:lnTo>
                    <a:pt x="832" y="1815"/>
                  </a:lnTo>
                  <a:close/>
                  <a:moveTo>
                    <a:pt x="2069" y="1633"/>
                  </a:moveTo>
                  <a:lnTo>
                    <a:pt x="2069" y="1633"/>
                  </a:lnTo>
                  <a:lnTo>
                    <a:pt x="2064" y="1634"/>
                  </a:lnTo>
                  <a:lnTo>
                    <a:pt x="2057" y="1635"/>
                  </a:lnTo>
                  <a:lnTo>
                    <a:pt x="2044" y="1639"/>
                  </a:lnTo>
                  <a:lnTo>
                    <a:pt x="2032" y="1645"/>
                  </a:lnTo>
                  <a:lnTo>
                    <a:pt x="2021" y="1654"/>
                  </a:lnTo>
                  <a:lnTo>
                    <a:pt x="2021" y="1551"/>
                  </a:lnTo>
                  <a:lnTo>
                    <a:pt x="1966" y="1579"/>
                  </a:lnTo>
                  <a:lnTo>
                    <a:pt x="1966" y="1860"/>
                  </a:lnTo>
                  <a:lnTo>
                    <a:pt x="2021" y="1860"/>
                  </a:lnTo>
                  <a:lnTo>
                    <a:pt x="2021" y="1844"/>
                  </a:lnTo>
                  <a:lnTo>
                    <a:pt x="2021" y="1844"/>
                  </a:lnTo>
                  <a:lnTo>
                    <a:pt x="2025" y="1849"/>
                  </a:lnTo>
                  <a:lnTo>
                    <a:pt x="2032" y="1854"/>
                  </a:lnTo>
                  <a:lnTo>
                    <a:pt x="2037" y="1857"/>
                  </a:lnTo>
                  <a:lnTo>
                    <a:pt x="2044" y="1860"/>
                  </a:lnTo>
                  <a:lnTo>
                    <a:pt x="2049" y="1862"/>
                  </a:lnTo>
                  <a:lnTo>
                    <a:pt x="2057" y="1864"/>
                  </a:lnTo>
                  <a:lnTo>
                    <a:pt x="2064" y="1865"/>
                  </a:lnTo>
                  <a:lnTo>
                    <a:pt x="2070" y="1866"/>
                  </a:lnTo>
                  <a:lnTo>
                    <a:pt x="2070" y="1866"/>
                  </a:lnTo>
                  <a:lnTo>
                    <a:pt x="2080" y="1865"/>
                  </a:lnTo>
                  <a:lnTo>
                    <a:pt x="2090" y="1864"/>
                  </a:lnTo>
                  <a:lnTo>
                    <a:pt x="2099" y="1861"/>
                  </a:lnTo>
                  <a:lnTo>
                    <a:pt x="2108" y="1857"/>
                  </a:lnTo>
                  <a:lnTo>
                    <a:pt x="2116" y="1853"/>
                  </a:lnTo>
                  <a:lnTo>
                    <a:pt x="2122" y="1848"/>
                  </a:lnTo>
                  <a:lnTo>
                    <a:pt x="2129" y="1841"/>
                  </a:lnTo>
                  <a:lnTo>
                    <a:pt x="2134" y="1835"/>
                  </a:lnTo>
                  <a:lnTo>
                    <a:pt x="2140" y="1826"/>
                  </a:lnTo>
                  <a:lnTo>
                    <a:pt x="2144" y="1817"/>
                  </a:lnTo>
                  <a:lnTo>
                    <a:pt x="2148" y="1807"/>
                  </a:lnTo>
                  <a:lnTo>
                    <a:pt x="2151" y="1797"/>
                  </a:lnTo>
                  <a:lnTo>
                    <a:pt x="2154" y="1786"/>
                  </a:lnTo>
                  <a:lnTo>
                    <a:pt x="2155" y="1774"/>
                  </a:lnTo>
                  <a:lnTo>
                    <a:pt x="2157" y="1761"/>
                  </a:lnTo>
                  <a:lnTo>
                    <a:pt x="2158" y="1747"/>
                  </a:lnTo>
                  <a:lnTo>
                    <a:pt x="2158" y="1747"/>
                  </a:lnTo>
                  <a:lnTo>
                    <a:pt x="2157" y="1734"/>
                  </a:lnTo>
                  <a:lnTo>
                    <a:pt x="2155" y="1722"/>
                  </a:lnTo>
                  <a:lnTo>
                    <a:pt x="2153" y="1710"/>
                  </a:lnTo>
                  <a:lnTo>
                    <a:pt x="2151" y="1699"/>
                  </a:lnTo>
                  <a:lnTo>
                    <a:pt x="2148" y="1689"/>
                  </a:lnTo>
                  <a:lnTo>
                    <a:pt x="2143" y="1680"/>
                  </a:lnTo>
                  <a:lnTo>
                    <a:pt x="2139" y="1672"/>
                  </a:lnTo>
                  <a:lnTo>
                    <a:pt x="2133" y="1664"/>
                  </a:lnTo>
                  <a:lnTo>
                    <a:pt x="2128" y="1657"/>
                  </a:lnTo>
                  <a:lnTo>
                    <a:pt x="2121" y="1651"/>
                  </a:lnTo>
                  <a:lnTo>
                    <a:pt x="2113" y="1645"/>
                  </a:lnTo>
                  <a:lnTo>
                    <a:pt x="2106" y="1641"/>
                  </a:lnTo>
                  <a:lnTo>
                    <a:pt x="2098" y="1637"/>
                  </a:lnTo>
                  <a:lnTo>
                    <a:pt x="2089" y="1635"/>
                  </a:lnTo>
                  <a:lnTo>
                    <a:pt x="2079" y="1634"/>
                  </a:lnTo>
                  <a:lnTo>
                    <a:pt x="2069" y="1633"/>
                  </a:lnTo>
                  <a:lnTo>
                    <a:pt x="2069" y="1633"/>
                  </a:lnTo>
                  <a:close/>
                  <a:moveTo>
                    <a:pt x="2059" y="1684"/>
                  </a:moveTo>
                  <a:lnTo>
                    <a:pt x="2059" y="1684"/>
                  </a:lnTo>
                  <a:lnTo>
                    <a:pt x="2067" y="1685"/>
                  </a:lnTo>
                  <a:lnTo>
                    <a:pt x="2075" y="1687"/>
                  </a:lnTo>
                  <a:lnTo>
                    <a:pt x="2081" y="1691"/>
                  </a:lnTo>
                  <a:lnTo>
                    <a:pt x="2088" y="1698"/>
                  </a:lnTo>
                  <a:lnTo>
                    <a:pt x="2094" y="1706"/>
                  </a:lnTo>
                  <a:lnTo>
                    <a:pt x="2097" y="1717"/>
                  </a:lnTo>
                  <a:lnTo>
                    <a:pt x="2100" y="1730"/>
                  </a:lnTo>
                  <a:lnTo>
                    <a:pt x="2101" y="1746"/>
                  </a:lnTo>
                  <a:lnTo>
                    <a:pt x="2101" y="1746"/>
                  </a:lnTo>
                  <a:lnTo>
                    <a:pt x="2100" y="1762"/>
                  </a:lnTo>
                  <a:lnTo>
                    <a:pt x="2098" y="1776"/>
                  </a:lnTo>
                  <a:lnTo>
                    <a:pt x="2096" y="1787"/>
                  </a:lnTo>
                  <a:lnTo>
                    <a:pt x="2091" y="1797"/>
                  </a:lnTo>
                  <a:lnTo>
                    <a:pt x="2085" y="1805"/>
                  </a:lnTo>
                  <a:lnTo>
                    <a:pt x="2078" y="1811"/>
                  </a:lnTo>
                  <a:lnTo>
                    <a:pt x="2070" y="1814"/>
                  </a:lnTo>
                  <a:lnTo>
                    <a:pt x="2061" y="1815"/>
                  </a:lnTo>
                  <a:lnTo>
                    <a:pt x="2061" y="1815"/>
                  </a:lnTo>
                  <a:lnTo>
                    <a:pt x="2053" y="1814"/>
                  </a:lnTo>
                  <a:lnTo>
                    <a:pt x="2046" y="1813"/>
                  </a:lnTo>
                  <a:lnTo>
                    <a:pt x="2041" y="1810"/>
                  </a:lnTo>
                  <a:lnTo>
                    <a:pt x="2035" y="1807"/>
                  </a:lnTo>
                  <a:lnTo>
                    <a:pt x="2026" y="1800"/>
                  </a:lnTo>
                  <a:lnTo>
                    <a:pt x="2021" y="1794"/>
                  </a:lnTo>
                  <a:lnTo>
                    <a:pt x="2021" y="1706"/>
                  </a:lnTo>
                  <a:lnTo>
                    <a:pt x="2021" y="1706"/>
                  </a:lnTo>
                  <a:lnTo>
                    <a:pt x="2024" y="1701"/>
                  </a:lnTo>
                  <a:lnTo>
                    <a:pt x="2029" y="1697"/>
                  </a:lnTo>
                  <a:lnTo>
                    <a:pt x="2033" y="1693"/>
                  </a:lnTo>
                  <a:lnTo>
                    <a:pt x="2037" y="1689"/>
                  </a:lnTo>
                  <a:lnTo>
                    <a:pt x="2043" y="1687"/>
                  </a:lnTo>
                  <a:lnTo>
                    <a:pt x="2048" y="1685"/>
                  </a:lnTo>
                  <a:lnTo>
                    <a:pt x="2054" y="1684"/>
                  </a:lnTo>
                  <a:lnTo>
                    <a:pt x="2059" y="1684"/>
                  </a:lnTo>
                  <a:lnTo>
                    <a:pt x="2059" y="1684"/>
                  </a:lnTo>
                  <a:close/>
                  <a:moveTo>
                    <a:pt x="1445" y="1654"/>
                  </a:moveTo>
                  <a:lnTo>
                    <a:pt x="1445" y="1654"/>
                  </a:lnTo>
                  <a:lnTo>
                    <a:pt x="1440" y="1650"/>
                  </a:lnTo>
                  <a:lnTo>
                    <a:pt x="1435" y="1645"/>
                  </a:lnTo>
                  <a:lnTo>
                    <a:pt x="1428" y="1642"/>
                  </a:lnTo>
                  <a:lnTo>
                    <a:pt x="1423" y="1639"/>
                  </a:lnTo>
                  <a:lnTo>
                    <a:pt x="1416" y="1636"/>
                  </a:lnTo>
                  <a:lnTo>
                    <a:pt x="1409" y="1634"/>
                  </a:lnTo>
                  <a:lnTo>
                    <a:pt x="1403" y="1634"/>
                  </a:lnTo>
                  <a:lnTo>
                    <a:pt x="1396" y="1633"/>
                  </a:lnTo>
                  <a:lnTo>
                    <a:pt x="1396" y="1633"/>
                  </a:lnTo>
                  <a:lnTo>
                    <a:pt x="1386" y="1634"/>
                  </a:lnTo>
                  <a:lnTo>
                    <a:pt x="1376" y="1635"/>
                  </a:lnTo>
                  <a:lnTo>
                    <a:pt x="1367" y="1637"/>
                  </a:lnTo>
                  <a:lnTo>
                    <a:pt x="1360" y="1641"/>
                  </a:lnTo>
                  <a:lnTo>
                    <a:pt x="1352" y="1645"/>
                  </a:lnTo>
                  <a:lnTo>
                    <a:pt x="1344" y="1651"/>
                  </a:lnTo>
                  <a:lnTo>
                    <a:pt x="1338" y="1657"/>
                  </a:lnTo>
                  <a:lnTo>
                    <a:pt x="1332" y="1664"/>
                  </a:lnTo>
                  <a:lnTo>
                    <a:pt x="1327" y="1672"/>
                  </a:lnTo>
                  <a:lnTo>
                    <a:pt x="1322" y="1680"/>
                  </a:lnTo>
                  <a:lnTo>
                    <a:pt x="1318" y="1689"/>
                  </a:lnTo>
                  <a:lnTo>
                    <a:pt x="1314" y="1699"/>
                  </a:lnTo>
                  <a:lnTo>
                    <a:pt x="1312" y="1710"/>
                  </a:lnTo>
                  <a:lnTo>
                    <a:pt x="1310" y="1722"/>
                  </a:lnTo>
                  <a:lnTo>
                    <a:pt x="1309" y="1734"/>
                  </a:lnTo>
                  <a:lnTo>
                    <a:pt x="1309" y="1747"/>
                  </a:lnTo>
                  <a:lnTo>
                    <a:pt x="1309" y="1747"/>
                  </a:lnTo>
                  <a:lnTo>
                    <a:pt x="1309" y="1761"/>
                  </a:lnTo>
                  <a:lnTo>
                    <a:pt x="1310" y="1773"/>
                  </a:lnTo>
                  <a:lnTo>
                    <a:pt x="1312" y="1785"/>
                  </a:lnTo>
                  <a:lnTo>
                    <a:pt x="1314" y="1796"/>
                  </a:lnTo>
                  <a:lnTo>
                    <a:pt x="1318" y="1807"/>
                  </a:lnTo>
                  <a:lnTo>
                    <a:pt x="1321" y="1817"/>
                  </a:lnTo>
                  <a:lnTo>
                    <a:pt x="1327" y="1826"/>
                  </a:lnTo>
                  <a:lnTo>
                    <a:pt x="1331" y="1834"/>
                  </a:lnTo>
                  <a:lnTo>
                    <a:pt x="1338" y="1841"/>
                  </a:lnTo>
                  <a:lnTo>
                    <a:pt x="1343" y="1847"/>
                  </a:lnTo>
                  <a:lnTo>
                    <a:pt x="1351" y="1853"/>
                  </a:lnTo>
                  <a:lnTo>
                    <a:pt x="1359" y="1857"/>
                  </a:lnTo>
                  <a:lnTo>
                    <a:pt x="1366" y="1860"/>
                  </a:lnTo>
                  <a:lnTo>
                    <a:pt x="1375" y="1864"/>
                  </a:lnTo>
                  <a:lnTo>
                    <a:pt x="1385" y="1865"/>
                  </a:lnTo>
                  <a:lnTo>
                    <a:pt x="1395" y="1865"/>
                  </a:lnTo>
                  <a:lnTo>
                    <a:pt x="1395" y="1865"/>
                  </a:lnTo>
                  <a:lnTo>
                    <a:pt x="1402" y="1865"/>
                  </a:lnTo>
                  <a:lnTo>
                    <a:pt x="1408" y="1864"/>
                  </a:lnTo>
                  <a:lnTo>
                    <a:pt x="1415" y="1862"/>
                  </a:lnTo>
                  <a:lnTo>
                    <a:pt x="1421" y="1860"/>
                  </a:lnTo>
                  <a:lnTo>
                    <a:pt x="1428" y="1857"/>
                  </a:lnTo>
                  <a:lnTo>
                    <a:pt x="1434" y="1853"/>
                  </a:lnTo>
                  <a:lnTo>
                    <a:pt x="1439" y="1849"/>
                  </a:lnTo>
                  <a:lnTo>
                    <a:pt x="1445" y="1844"/>
                  </a:lnTo>
                  <a:lnTo>
                    <a:pt x="1445" y="1849"/>
                  </a:lnTo>
                  <a:lnTo>
                    <a:pt x="1445" y="1849"/>
                  </a:lnTo>
                  <a:lnTo>
                    <a:pt x="1445" y="1858"/>
                  </a:lnTo>
                  <a:lnTo>
                    <a:pt x="1444" y="1868"/>
                  </a:lnTo>
                  <a:lnTo>
                    <a:pt x="1441" y="1878"/>
                  </a:lnTo>
                  <a:lnTo>
                    <a:pt x="1439" y="1882"/>
                  </a:lnTo>
                  <a:lnTo>
                    <a:pt x="1436" y="1887"/>
                  </a:lnTo>
                  <a:lnTo>
                    <a:pt x="1433" y="1891"/>
                  </a:lnTo>
                  <a:lnTo>
                    <a:pt x="1428" y="1896"/>
                  </a:lnTo>
                  <a:lnTo>
                    <a:pt x="1421" y="1899"/>
                  </a:lnTo>
                  <a:lnTo>
                    <a:pt x="1415" y="1901"/>
                  </a:lnTo>
                  <a:lnTo>
                    <a:pt x="1407" y="1904"/>
                  </a:lnTo>
                  <a:lnTo>
                    <a:pt x="1397" y="1905"/>
                  </a:lnTo>
                  <a:lnTo>
                    <a:pt x="1386" y="1908"/>
                  </a:lnTo>
                  <a:lnTo>
                    <a:pt x="1374" y="1908"/>
                  </a:lnTo>
                  <a:lnTo>
                    <a:pt x="1372" y="1908"/>
                  </a:lnTo>
                  <a:lnTo>
                    <a:pt x="1391" y="1951"/>
                  </a:lnTo>
                  <a:lnTo>
                    <a:pt x="1392" y="1951"/>
                  </a:lnTo>
                  <a:lnTo>
                    <a:pt x="1392" y="1951"/>
                  </a:lnTo>
                  <a:lnTo>
                    <a:pt x="1405" y="1951"/>
                  </a:lnTo>
                  <a:lnTo>
                    <a:pt x="1417" y="1948"/>
                  </a:lnTo>
                  <a:lnTo>
                    <a:pt x="1429" y="1946"/>
                  </a:lnTo>
                  <a:lnTo>
                    <a:pt x="1439" y="1943"/>
                  </a:lnTo>
                  <a:lnTo>
                    <a:pt x="1449" y="1940"/>
                  </a:lnTo>
                  <a:lnTo>
                    <a:pt x="1458" y="1935"/>
                  </a:lnTo>
                  <a:lnTo>
                    <a:pt x="1466" y="1929"/>
                  </a:lnTo>
                  <a:lnTo>
                    <a:pt x="1473" y="1923"/>
                  </a:lnTo>
                  <a:lnTo>
                    <a:pt x="1480" y="1915"/>
                  </a:lnTo>
                  <a:lnTo>
                    <a:pt x="1484" y="1907"/>
                  </a:lnTo>
                  <a:lnTo>
                    <a:pt x="1490" y="1898"/>
                  </a:lnTo>
                  <a:lnTo>
                    <a:pt x="1493" y="1888"/>
                  </a:lnTo>
                  <a:lnTo>
                    <a:pt x="1497" y="1877"/>
                  </a:lnTo>
                  <a:lnTo>
                    <a:pt x="1499" y="1866"/>
                  </a:lnTo>
                  <a:lnTo>
                    <a:pt x="1500" y="1854"/>
                  </a:lnTo>
                  <a:lnTo>
                    <a:pt x="1500" y="1839"/>
                  </a:lnTo>
                  <a:lnTo>
                    <a:pt x="1500" y="1639"/>
                  </a:lnTo>
                  <a:lnTo>
                    <a:pt x="1445" y="1639"/>
                  </a:lnTo>
                  <a:lnTo>
                    <a:pt x="1445" y="1654"/>
                  </a:lnTo>
                  <a:close/>
                  <a:moveTo>
                    <a:pt x="1445" y="1706"/>
                  </a:moveTo>
                  <a:lnTo>
                    <a:pt x="1445" y="1793"/>
                  </a:lnTo>
                  <a:lnTo>
                    <a:pt x="1445" y="1793"/>
                  </a:lnTo>
                  <a:lnTo>
                    <a:pt x="1438" y="1801"/>
                  </a:lnTo>
                  <a:lnTo>
                    <a:pt x="1429" y="1808"/>
                  </a:lnTo>
                  <a:lnTo>
                    <a:pt x="1425" y="1811"/>
                  </a:lnTo>
                  <a:lnTo>
                    <a:pt x="1419" y="1813"/>
                  </a:lnTo>
                  <a:lnTo>
                    <a:pt x="1413" y="1814"/>
                  </a:lnTo>
                  <a:lnTo>
                    <a:pt x="1406" y="1815"/>
                  </a:lnTo>
                  <a:lnTo>
                    <a:pt x="1406" y="1815"/>
                  </a:lnTo>
                  <a:lnTo>
                    <a:pt x="1398" y="1814"/>
                  </a:lnTo>
                  <a:lnTo>
                    <a:pt x="1392" y="1812"/>
                  </a:lnTo>
                  <a:lnTo>
                    <a:pt x="1384" y="1807"/>
                  </a:lnTo>
                  <a:lnTo>
                    <a:pt x="1378" y="1802"/>
                  </a:lnTo>
                  <a:lnTo>
                    <a:pt x="1373" y="1793"/>
                  </a:lnTo>
                  <a:lnTo>
                    <a:pt x="1369" y="1781"/>
                  </a:lnTo>
                  <a:lnTo>
                    <a:pt x="1365" y="1765"/>
                  </a:lnTo>
                  <a:lnTo>
                    <a:pt x="1364" y="1746"/>
                  </a:lnTo>
                  <a:lnTo>
                    <a:pt x="1364" y="1746"/>
                  </a:lnTo>
                  <a:lnTo>
                    <a:pt x="1365" y="1728"/>
                  </a:lnTo>
                  <a:lnTo>
                    <a:pt x="1369" y="1715"/>
                  </a:lnTo>
                  <a:lnTo>
                    <a:pt x="1373" y="1704"/>
                  </a:lnTo>
                  <a:lnTo>
                    <a:pt x="1378" y="1696"/>
                  </a:lnTo>
                  <a:lnTo>
                    <a:pt x="1384" y="1689"/>
                  </a:lnTo>
                  <a:lnTo>
                    <a:pt x="1392" y="1686"/>
                  </a:lnTo>
                  <a:lnTo>
                    <a:pt x="1398" y="1684"/>
                  </a:lnTo>
                  <a:lnTo>
                    <a:pt x="1406" y="1684"/>
                  </a:lnTo>
                  <a:lnTo>
                    <a:pt x="1406" y="1684"/>
                  </a:lnTo>
                  <a:lnTo>
                    <a:pt x="1413" y="1684"/>
                  </a:lnTo>
                  <a:lnTo>
                    <a:pt x="1419" y="1686"/>
                  </a:lnTo>
                  <a:lnTo>
                    <a:pt x="1426" y="1688"/>
                  </a:lnTo>
                  <a:lnTo>
                    <a:pt x="1430" y="1690"/>
                  </a:lnTo>
                  <a:lnTo>
                    <a:pt x="1435" y="1695"/>
                  </a:lnTo>
                  <a:lnTo>
                    <a:pt x="1439" y="1698"/>
                  </a:lnTo>
                  <a:lnTo>
                    <a:pt x="1445" y="1706"/>
                  </a:lnTo>
                  <a:lnTo>
                    <a:pt x="1445" y="1706"/>
                  </a:lnTo>
                  <a:close/>
                  <a:moveTo>
                    <a:pt x="1671" y="1693"/>
                  </a:moveTo>
                  <a:lnTo>
                    <a:pt x="1671" y="1693"/>
                  </a:lnTo>
                  <a:lnTo>
                    <a:pt x="1684" y="1686"/>
                  </a:lnTo>
                  <a:lnTo>
                    <a:pt x="1697" y="1682"/>
                  </a:lnTo>
                  <a:lnTo>
                    <a:pt x="1712" y="1678"/>
                  </a:lnTo>
                  <a:lnTo>
                    <a:pt x="1727" y="1677"/>
                  </a:lnTo>
                  <a:lnTo>
                    <a:pt x="1727" y="1677"/>
                  </a:lnTo>
                  <a:lnTo>
                    <a:pt x="1737" y="1678"/>
                  </a:lnTo>
                  <a:lnTo>
                    <a:pt x="1745" y="1679"/>
                  </a:lnTo>
                  <a:lnTo>
                    <a:pt x="1751" y="1682"/>
                  </a:lnTo>
                  <a:lnTo>
                    <a:pt x="1757" y="1686"/>
                  </a:lnTo>
                  <a:lnTo>
                    <a:pt x="1761" y="1690"/>
                  </a:lnTo>
                  <a:lnTo>
                    <a:pt x="1765" y="1696"/>
                  </a:lnTo>
                  <a:lnTo>
                    <a:pt x="1767" y="1701"/>
                  </a:lnTo>
                  <a:lnTo>
                    <a:pt x="1767" y="1709"/>
                  </a:lnTo>
                  <a:lnTo>
                    <a:pt x="1767" y="1725"/>
                  </a:lnTo>
                  <a:lnTo>
                    <a:pt x="1767" y="1725"/>
                  </a:lnTo>
                  <a:lnTo>
                    <a:pt x="1757" y="1720"/>
                  </a:lnTo>
                  <a:lnTo>
                    <a:pt x="1745" y="1717"/>
                  </a:lnTo>
                  <a:lnTo>
                    <a:pt x="1733" y="1715"/>
                  </a:lnTo>
                  <a:lnTo>
                    <a:pt x="1719" y="1714"/>
                  </a:lnTo>
                  <a:lnTo>
                    <a:pt x="1719" y="1714"/>
                  </a:lnTo>
                  <a:lnTo>
                    <a:pt x="1704" y="1715"/>
                  </a:lnTo>
                  <a:lnTo>
                    <a:pt x="1689" y="1718"/>
                  </a:lnTo>
                  <a:lnTo>
                    <a:pt x="1674" y="1722"/>
                  </a:lnTo>
                  <a:lnTo>
                    <a:pt x="1667" y="1726"/>
                  </a:lnTo>
                  <a:lnTo>
                    <a:pt x="1660" y="1730"/>
                  </a:lnTo>
                  <a:lnTo>
                    <a:pt x="1654" y="1734"/>
                  </a:lnTo>
                  <a:lnTo>
                    <a:pt x="1649" y="1740"/>
                  </a:lnTo>
                  <a:lnTo>
                    <a:pt x="1643" y="1746"/>
                  </a:lnTo>
                  <a:lnTo>
                    <a:pt x="1639" y="1752"/>
                  </a:lnTo>
                  <a:lnTo>
                    <a:pt x="1636" y="1760"/>
                  </a:lnTo>
                  <a:lnTo>
                    <a:pt x="1633" y="1769"/>
                  </a:lnTo>
                  <a:lnTo>
                    <a:pt x="1632" y="1778"/>
                  </a:lnTo>
                  <a:lnTo>
                    <a:pt x="1631" y="1786"/>
                  </a:lnTo>
                  <a:lnTo>
                    <a:pt x="1631" y="1786"/>
                  </a:lnTo>
                  <a:lnTo>
                    <a:pt x="1632" y="1797"/>
                  </a:lnTo>
                  <a:lnTo>
                    <a:pt x="1633" y="1807"/>
                  </a:lnTo>
                  <a:lnTo>
                    <a:pt x="1636" y="1815"/>
                  </a:lnTo>
                  <a:lnTo>
                    <a:pt x="1639" y="1824"/>
                  </a:lnTo>
                  <a:lnTo>
                    <a:pt x="1642" y="1830"/>
                  </a:lnTo>
                  <a:lnTo>
                    <a:pt x="1648" y="1837"/>
                  </a:lnTo>
                  <a:lnTo>
                    <a:pt x="1652" y="1843"/>
                  </a:lnTo>
                  <a:lnTo>
                    <a:pt x="1659" y="1848"/>
                  </a:lnTo>
                  <a:lnTo>
                    <a:pt x="1664" y="1853"/>
                  </a:lnTo>
                  <a:lnTo>
                    <a:pt x="1671" y="1856"/>
                  </a:lnTo>
                  <a:lnTo>
                    <a:pt x="1685" y="1861"/>
                  </a:lnTo>
                  <a:lnTo>
                    <a:pt x="1700" y="1865"/>
                  </a:lnTo>
                  <a:lnTo>
                    <a:pt x="1714" y="1866"/>
                  </a:lnTo>
                  <a:lnTo>
                    <a:pt x="1714" y="1866"/>
                  </a:lnTo>
                  <a:lnTo>
                    <a:pt x="1726" y="1864"/>
                  </a:lnTo>
                  <a:lnTo>
                    <a:pt x="1734" y="1862"/>
                  </a:lnTo>
                  <a:lnTo>
                    <a:pt x="1740" y="1860"/>
                  </a:lnTo>
                  <a:lnTo>
                    <a:pt x="1748" y="1857"/>
                  </a:lnTo>
                  <a:lnTo>
                    <a:pt x="1755" y="1853"/>
                  </a:lnTo>
                  <a:lnTo>
                    <a:pt x="1761" y="1848"/>
                  </a:lnTo>
                  <a:lnTo>
                    <a:pt x="1767" y="1843"/>
                  </a:lnTo>
                  <a:lnTo>
                    <a:pt x="1767" y="1860"/>
                  </a:lnTo>
                  <a:lnTo>
                    <a:pt x="1822" y="1860"/>
                  </a:lnTo>
                  <a:lnTo>
                    <a:pt x="1822" y="1710"/>
                  </a:lnTo>
                  <a:lnTo>
                    <a:pt x="1822" y="1710"/>
                  </a:lnTo>
                  <a:lnTo>
                    <a:pt x="1822" y="1701"/>
                  </a:lnTo>
                  <a:lnTo>
                    <a:pt x="1821" y="1694"/>
                  </a:lnTo>
                  <a:lnTo>
                    <a:pt x="1819" y="1686"/>
                  </a:lnTo>
                  <a:lnTo>
                    <a:pt x="1817" y="1678"/>
                  </a:lnTo>
                  <a:lnTo>
                    <a:pt x="1812" y="1672"/>
                  </a:lnTo>
                  <a:lnTo>
                    <a:pt x="1809" y="1665"/>
                  </a:lnTo>
                  <a:lnTo>
                    <a:pt x="1803" y="1659"/>
                  </a:lnTo>
                  <a:lnTo>
                    <a:pt x="1798" y="1654"/>
                  </a:lnTo>
                  <a:lnTo>
                    <a:pt x="1792" y="1650"/>
                  </a:lnTo>
                  <a:lnTo>
                    <a:pt x="1786" y="1645"/>
                  </a:lnTo>
                  <a:lnTo>
                    <a:pt x="1778" y="1642"/>
                  </a:lnTo>
                  <a:lnTo>
                    <a:pt x="1770" y="1639"/>
                  </a:lnTo>
                  <a:lnTo>
                    <a:pt x="1761" y="1636"/>
                  </a:lnTo>
                  <a:lnTo>
                    <a:pt x="1753" y="1635"/>
                  </a:lnTo>
                  <a:lnTo>
                    <a:pt x="1743" y="1634"/>
                  </a:lnTo>
                  <a:lnTo>
                    <a:pt x="1733" y="1633"/>
                  </a:lnTo>
                  <a:lnTo>
                    <a:pt x="1733" y="1633"/>
                  </a:lnTo>
                  <a:lnTo>
                    <a:pt x="1721" y="1634"/>
                  </a:lnTo>
                  <a:lnTo>
                    <a:pt x="1711" y="1634"/>
                  </a:lnTo>
                  <a:lnTo>
                    <a:pt x="1700" y="1636"/>
                  </a:lnTo>
                  <a:lnTo>
                    <a:pt x="1689" y="1639"/>
                  </a:lnTo>
                  <a:lnTo>
                    <a:pt x="1679" y="1642"/>
                  </a:lnTo>
                  <a:lnTo>
                    <a:pt x="1669" y="1645"/>
                  </a:lnTo>
                  <a:lnTo>
                    <a:pt x="1659" y="1650"/>
                  </a:lnTo>
                  <a:lnTo>
                    <a:pt x="1649" y="1655"/>
                  </a:lnTo>
                  <a:lnTo>
                    <a:pt x="1671" y="1693"/>
                  </a:lnTo>
                  <a:close/>
                  <a:moveTo>
                    <a:pt x="1686" y="1786"/>
                  </a:moveTo>
                  <a:lnTo>
                    <a:pt x="1686" y="1786"/>
                  </a:lnTo>
                  <a:lnTo>
                    <a:pt x="1686" y="1780"/>
                  </a:lnTo>
                  <a:lnTo>
                    <a:pt x="1689" y="1773"/>
                  </a:lnTo>
                  <a:lnTo>
                    <a:pt x="1692" y="1768"/>
                  </a:lnTo>
                  <a:lnTo>
                    <a:pt x="1696" y="1763"/>
                  </a:lnTo>
                  <a:lnTo>
                    <a:pt x="1702" y="1760"/>
                  </a:lnTo>
                  <a:lnTo>
                    <a:pt x="1708" y="1758"/>
                  </a:lnTo>
                  <a:lnTo>
                    <a:pt x="1716" y="1755"/>
                  </a:lnTo>
                  <a:lnTo>
                    <a:pt x="1724" y="1755"/>
                  </a:lnTo>
                  <a:lnTo>
                    <a:pt x="1724" y="1755"/>
                  </a:lnTo>
                  <a:lnTo>
                    <a:pt x="1736" y="1755"/>
                  </a:lnTo>
                  <a:lnTo>
                    <a:pt x="1747" y="1758"/>
                  </a:lnTo>
                  <a:lnTo>
                    <a:pt x="1757" y="1761"/>
                  </a:lnTo>
                  <a:lnTo>
                    <a:pt x="1767" y="1766"/>
                  </a:lnTo>
                  <a:lnTo>
                    <a:pt x="1767" y="1796"/>
                  </a:lnTo>
                  <a:lnTo>
                    <a:pt x="1767" y="1796"/>
                  </a:lnTo>
                  <a:lnTo>
                    <a:pt x="1765" y="1801"/>
                  </a:lnTo>
                  <a:lnTo>
                    <a:pt x="1760" y="1805"/>
                  </a:lnTo>
                  <a:lnTo>
                    <a:pt x="1756" y="1810"/>
                  </a:lnTo>
                  <a:lnTo>
                    <a:pt x="1750" y="1813"/>
                  </a:lnTo>
                  <a:lnTo>
                    <a:pt x="1745" y="1816"/>
                  </a:lnTo>
                  <a:lnTo>
                    <a:pt x="1738" y="1818"/>
                  </a:lnTo>
                  <a:lnTo>
                    <a:pt x="1732" y="1819"/>
                  </a:lnTo>
                  <a:lnTo>
                    <a:pt x="1724" y="1821"/>
                  </a:lnTo>
                  <a:lnTo>
                    <a:pt x="1724" y="1821"/>
                  </a:lnTo>
                  <a:lnTo>
                    <a:pt x="1716" y="1819"/>
                  </a:lnTo>
                  <a:lnTo>
                    <a:pt x="1708" y="1817"/>
                  </a:lnTo>
                  <a:lnTo>
                    <a:pt x="1702" y="1815"/>
                  </a:lnTo>
                  <a:lnTo>
                    <a:pt x="1696" y="1811"/>
                  </a:lnTo>
                  <a:lnTo>
                    <a:pt x="1692" y="1806"/>
                  </a:lnTo>
                  <a:lnTo>
                    <a:pt x="1689" y="1801"/>
                  </a:lnTo>
                  <a:lnTo>
                    <a:pt x="1687" y="1794"/>
                  </a:lnTo>
                  <a:lnTo>
                    <a:pt x="1686" y="1786"/>
                  </a:lnTo>
                  <a:lnTo>
                    <a:pt x="1686" y="1786"/>
                  </a:lnTo>
                  <a:close/>
                  <a:moveTo>
                    <a:pt x="2333" y="1796"/>
                  </a:moveTo>
                  <a:lnTo>
                    <a:pt x="2333" y="1796"/>
                  </a:lnTo>
                  <a:lnTo>
                    <a:pt x="2325" y="1803"/>
                  </a:lnTo>
                  <a:lnTo>
                    <a:pt x="2315" y="1808"/>
                  </a:lnTo>
                  <a:lnTo>
                    <a:pt x="2310" y="1811"/>
                  </a:lnTo>
                  <a:lnTo>
                    <a:pt x="2303" y="1813"/>
                  </a:lnTo>
                  <a:lnTo>
                    <a:pt x="2297" y="1814"/>
                  </a:lnTo>
                  <a:lnTo>
                    <a:pt x="2290" y="1815"/>
                  </a:lnTo>
                  <a:lnTo>
                    <a:pt x="2290" y="1815"/>
                  </a:lnTo>
                  <a:lnTo>
                    <a:pt x="2285" y="1814"/>
                  </a:lnTo>
                  <a:lnTo>
                    <a:pt x="2278" y="1814"/>
                  </a:lnTo>
                  <a:lnTo>
                    <a:pt x="2270" y="1812"/>
                  </a:lnTo>
                  <a:lnTo>
                    <a:pt x="2261" y="1807"/>
                  </a:lnTo>
                  <a:lnTo>
                    <a:pt x="2254" y="1802"/>
                  </a:lnTo>
                  <a:lnTo>
                    <a:pt x="2250" y="1797"/>
                  </a:lnTo>
                  <a:lnTo>
                    <a:pt x="2247" y="1793"/>
                  </a:lnTo>
                  <a:lnTo>
                    <a:pt x="2245" y="1787"/>
                  </a:lnTo>
                  <a:lnTo>
                    <a:pt x="2243" y="1781"/>
                  </a:lnTo>
                  <a:lnTo>
                    <a:pt x="2242" y="1774"/>
                  </a:lnTo>
                  <a:lnTo>
                    <a:pt x="2240" y="1766"/>
                  </a:lnTo>
                  <a:lnTo>
                    <a:pt x="2376" y="1766"/>
                  </a:lnTo>
                  <a:lnTo>
                    <a:pt x="2376" y="1766"/>
                  </a:lnTo>
                  <a:lnTo>
                    <a:pt x="2377" y="1750"/>
                  </a:lnTo>
                  <a:lnTo>
                    <a:pt x="2377" y="1750"/>
                  </a:lnTo>
                  <a:lnTo>
                    <a:pt x="2377" y="1737"/>
                  </a:lnTo>
                  <a:lnTo>
                    <a:pt x="2375" y="1725"/>
                  </a:lnTo>
                  <a:lnTo>
                    <a:pt x="2374" y="1712"/>
                  </a:lnTo>
                  <a:lnTo>
                    <a:pt x="2371" y="1701"/>
                  </a:lnTo>
                  <a:lnTo>
                    <a:pt x="2367" y="1691"/>
                  </a:lnTo>
                  <a:lnTo>
                    <a:pt x="2363" y="1682"/>
                  </a:lnTo>
                  <a:lnTo>
                    <a:pt x="2357" y="1673"/>
                  </a:lnTo>
                  <a:lnTo>
                    <a:pt x="2352" y="1665"/>
                  </a:lnTo>
                  <a:lnTo>
                    <a:pt x="2345" y="1657"/>
                  </a:lnTo>
                  <a:lnTo>
                    <a:pt x="2339" y="1652"/>
                  </a:lnTo>
                  <a:lnTo>
                    <a:pt x="2331" y="1646"/>
                  </a:lnTo>
                  <a:lnTo>
                    <a:pt x="2322" y="1642"/>
                  </a:lnTo>
                  <a:lnTo>
                    <a:pt x="2313" y="1639"/>
                  </a:lnTo>
                  <a:lnTo>
                    <a:pt x="2304" y="1635"/>
                  </a:lnTo>
                  <a:lnTo>
                    <a:pt x="2294" y="1634"/>
                  </a:lnTo>
                  <a:lnTo>
                    <a:pt x="2283" y="1633"/>
                  </a:lnTo>
                  <a:lnTo>
                    <a:pt x="2283" y="1633"/>
                  </a:lnTo>
                  <a:lnTo>
                    <a:pt x="2274" y="1634"/>
                  </a:lnTo>
                  <a:lnTo>
                    <a:pt x="2264" y="1635"/>
                  </a:lnTo>
                  <a:lnTo>
                    <a:pt x="2254" y="1639"/>
                  </a:lnTo>
                  <a:lnTo>
                    <a:pt x="2244" y="1642"/>
                  </a:lnTo>
                  <a:lnTo>
                    <a:pt x="2235" y="1646"/>
                  </a:lnTo>
                  <a:lnTo>
                    <a:pt x="2227" y="1653"/>
                  </a:lnTo>
                  <a:lnTo>
                    <a:pt x="2219" y="1658"/>
                  </a:lnTo>
                  <a:lnTo>
                    <a:pt x="2213" y="1666"/>
                  </a:lnTo>
                  <a:lnTo>
                    <a:pt x="2206" y="1674"/>
                  </a:lnTo>
                  <a:lnTo>
                    <a:pt x="2201" y="1683"/>
                  </a:lnTo>
                  <a:lnTo>
                    <a:pt x="2196" y="1693"/>
                  </a:lnTo>
                  <a:lnTo>
                    <a:pt x="2192" y="1703"/>
                  </a:lnTo>
                  <a:lnTo>
                    <a:pt x="2189" y="1714"/>
                  </a:lnTo>
                  <a:lnTo>
                    <a:pt x="2186" y="1726"/>
                  </a:lnTo>
                  <a:lnTo>
                    <a:pt x="2185" y="1737"/>
                  </a:lnTo>
                  <a:lnTo>
                    <a:pt x="2184" y="1750"/>
                  </a:lnTo>
                  <a:lnTo>
                    <a:pt x="2184" y="1750"/>
                  </a:lnTo>
                  <a:lnTo>
                    <a:pt x="2185" y="1762"/>
                  </a:lnTo>
                  <a:lnTo>
                    <a:pt x="2186" y="1774"/>
                  </a:lnTo>
                  <a:lnTo>
                    <a:pt x="2189" y="1786"/>
                  </a:lnTo>
                  <a:lnTo>
                    <a:pt x="2192" y="1797"/>
                  </a:lnTo>
                  <a:lnTo>
                    <a:pt x="2196" y="1807"/>
                  </a:lnTo>
                  <a:lnTo>
                    <a:pt x="2201" y="1817"/>
                  </a:lnTo>
                  <a:lnTo>
                    <a:pt x="2206" y="1826"/>
                  </a:lnTo>
                  <a:lnTo>
                    <a:pt x="2213" y="1834"/>
                  </a:lnTo>
                  <a:lnTo>
                    <a:pt x="2221" y="1840"/>
                  </a:lnTo>
                  <a:lnTo>
                    <a:pt x="2228" y="1847"/>
                  </a:lnTo>
                  <a:lnTo>
                    <a:pt x="2237" y="1853"/>
                  </a:lnTo>
                  <a:lnTo>
                    <a:pt x="2246" y="1857"/>
                  </a:lnTo>
                  <a:lnTo>
                    <a:pt x="2256" y="1860"/>
                  </a:lnTo>
                  <a:lnTo>
                    <a:pt x="2267" y="1864"/>
                  </a:lnTo>
                  <a:lnTo>
                    <a:pt x="2278" y="1865"/>
                  </a:lnTo>
                  <a:lnTo>
                    <a:pt x="2290" y="1866"/>
                  </a:lnTo>
                  <a:lnTo>
                    <a:pt x="2290" y="1866"/>
                  </a:lnTo>
                  <a:lnTo>
                    <a:pt x="2301" y="1865"/>
                  </a:lnTo>
                  <a:lnTo>
                    <a:pt x="2311" y="1864"/>
                  </a:lnTo>
                  <a:lnTo>
                    <a:pt x="2322" y="1860"/>
                  </a:lnTo>
                  <a:lnTo>
                    <a:pt x="2332" y="1857"/>
                  </a:lnTo>
                  <a:lnTo>
                    <a:pt x="2342" y="1851"/>
                  </a:lnTo>
                  <a:lnTo>
                    <a:pt x="2351" y="1846"/>
                  </a:lnTo>
                  <a:lnTo>
                    <a:pt x="2360" y="1838"/>
                  </a:lnTo>
                  <a:lnTo>
                    <a:pt x="2368" y="1830"/>
                  </a:lnTo>
                  <a:lnTo>
                    <a:pt x="2333" y="1796"/>
                  </a:lnTo>
                  <a:close/>
                  <a:moveTo>
                    <a:pt x="2242" y="1726"/>
                  </a:moveTo>
                  <a:lnTo>
                    <a:pt x="2242" y="1726"/>
                  </a:lnTo>
                  <a:lnTo>
                    <a:pt x="2243" y="1716"/>
                  </a:lnTo>
                  <a:lnTo>
                    <a:pt x="2245" y="1707"/>
                  </a:lnTo>
                  <a:lnTo>
                    <a:pt x="2248" y="1699"/>
                  </a:lnTo>
                  <a:lnTo>
                    <a:pt x="2254" y="1693"/>
                  </a:lnTo>
                  <a:lnTo>
                    <a:pt x="2259" y="1687"/>
                  </a:lnTo>
                  <a:lnTo>
                    <a:pt x="2266" y="1684"/>
                  </a:lnTo>
                  <a:lnTo>
                    <a:pt x="2274" y="1680"/>
                  </a:lnTo>
                  <a:lnTo>
                    <a:pt x="2282" y="1680"/>
                  </a:lnTo>
                  <a:lnTo>
                    <a:pt x="2282" y="1680"/>
                  </a:lnTo>
                  <a:lnTo>
                    <a:pt x="2292" y="1682"/>
                  </a:lnTo>
                  <a:lnTo>
                    <a:pt x="2301" y="1684"/>
                  </a:lnTo>
                  <a:lnTo>
                    <a:pt x="2308" y="1688"/>
                  </a:lnTo>
                  <a:lnTo>
                    <a:pt x="2313" y="1695"/>
                  </a:lnTo>
                  <a:lnTo>
                    <a:pt x="2318" y="1701"/>
                  </a:lnTo>
                  <a:lnTo>
                    <a:pt x="2321" y="1709"/>
                  </a:lnTo>
                  <a:lnTo>
                    <a:pt x="2323" y="1718"/>
                  </a:lnTo>
                  <a:lnTo>
                    <a:pt x="2324" y="1726"/>
                  </a:lnTo>
                  <a:lnTo>
                    <a:pt x="2242" y="1726"/>
                  </a:lnTo>
                  <a:close/>
                  <a:moveTo>
                    <a:pt x="2864" y="1796"/>
                  </a:moveTo>
                  <a:lnTo>
                    <a:pt x="2864" y="1796"/>
                  </a:lnTo>
                  <a:lnTo>
                    <a:pt x="2855" y="1803"/>
                  </a:lnTo>
                  <a:lnTo>
                    <a:pt x="2846" y="1808"/>
                  </a:lnTo>
                  <a:lnTo>
                    <a:pt x="2840" y="1811"/>
                  </a:lnTo>
                  <a:lnTo>
                    <a:pt x="2834" y="1813"/>
                  </a:lnTo>
                  <a:lnTo>
                    <a:pt x="2828" y="1814"/>
                  </a:lnTo>
                  <a:lnTo>
                    <a:pt x="2820" y="1815"/>
                  </a:lnTo>
                  <a:lnTo>
                    <a:pt x="2820" y="1815"/>
                  </a:lnTo>
                  <a:lnTo>
                    <a:pt x="2814" y="1814"/>
                  </a:lnTo>
                  <a:lnTo>
                    <a:pt x="2808" y="1814"/>
                  </a:lnTo>
                  <a:lnTo>
                    <a:pt x="2800" y="1812"/>
                  </a:lnTo>
                  <a:lnTo>
                    <a:pt x="2792" y="1807"/>
                  </a:lnTo>
                  <a:lnTo>
                    <a:pt x="2784" y="1802"/>
                  </a:lnTo>
                  <a:lnTo>
                    <a:pt x="2781" y="1797"/>
                  </a:lnTo>
                  <a:lnTo>
                    <a:pt x="2778" y="1793"/>
                  </a:lnTo>
                  <a:lnTo>
                    <a:pt x="2776" y="1787"/>
                  </a:lnTo>
                  <a:lnTo>
                    <a:pt x="2773" y="1781"/>
                  </a:lnTo>
                  <a:lnTo>
                    <a:pt x="2771" y="1774"/>
                  </a:lnTo>
                  <a:lnTo>
                    <a:pt x="2770" y="1766"/>
                  </a:lnTo>
                  <a:lnTo>
                    <a:pt x="2907" y="1766"/>
                  </a:lnTo>
                  <a:lnTo>
                    <a:pt x="2907" y="1766"/>
                  </a:lnTo>
                  <a:lnTo>
                    <a:pt x="2908" y="1750"/>
                  </a:lnTo>
                  <a:lnTo>
                    <a:pt x="2908" y="1750"/>
                  </a:lnTo>
                  <a:lnTo>
                    <a:pt x="2907" y="1737"/>
                  </a:lnTo>
                  <a:lnTo>
                    <a:pt x="2906" y="1725"/>
                  </a:lnTo>
                  <a:lnTo>
                    <a:pt x="2904" y="1712"/>
                  </a:lnTo>
                  <a:lnTo>
                    <a:pt x="2901" y="1701"/>
                  </a:lnTo>
                  <a:lnTo>
                    <a:pt x="2897" y="1691"/>
                  </a:lnTo>
                  <a:lnTo>
                    <a:pt x="2893" y="1682"/>
                  </a:lnTo>
                  <a:lnTo>
                    <a:pt x="2888" y="1673"/>
                  </a:lnTo>
                  <a:lnTo>
                    <a:pt x="2883" y="1665"/>
                  </a:lnTo>
                  <a:lnTo>
                    <a:pt x="2876" y="1657"/>
                  </a:lnTo>
                  <a:lnTo>
                    <a:pt x="2868" y="1652"/>
                  </a:lnTo>
                  <a:lnTo>
                    <a:pt x="2861" y="1646"/>
                  </a:lnTo>
                  <a:lnTo>
                    <a:pt x="2853" y="1642"/>
                  </a:lnTo>
                  <a:lnTo>
                    <a:pt x="2844" y="1639"/>
                  </a:lnTo>
                  <a:lnTo>
                    <a:pt x="2834" y="1635"/>
                  </a:lnTo>
                  <a:lnTo>
                    <a:pt x="2824" y="1634"/>
                  </a:lnTo>
                  <a:lnTo>
                    <a:pt x="2814" y="1633"/>
                  </a:lnTo>
                  <a:lnTo>
                    <a:pt x="2814" y="1633"/>
                  </a:lnTo>
                  <a:lnTo>
                    <a:pt x="2803" y="1634"/>
                  </a:lnTo>
                  <a:lnTo>
                    <a:pt x="2793" y="1635"/>
                  </a:lnTo>
                  <a:lnTo>
                    <a:pt x="2783" y="1639"/>
                  </a:lnTo>
                  <a:lnTo>
                    <a:pt x="2775" y="1642"/>
                  </a:lnTo>
                  <a:lnTo>
                    <a:pt x="2766" y="1646"/>
                  </a:lnTo>
                  <a:lnTo>
                    <a:pt x="2757" y="1653"/>
                  </a:lnTo>
                  <a:lnTo>
                    <a:pt x="2750" y="1658"/>
                  </a:lnTo>
                  <a:lnTo>
                    <a:pt x="2743" y="1666"/>
                  </a:lnTo>
                  <a:lnTo>
                    <a:pt x="2736" y="1674"/>
                  </a:lnTo>
                  <a:lnTo>
                    <a:pt x="2730" y="1683"/>
                  </a:lnTo>
                  <a:lnTo>
                    <a:pt x="2726" y="1693"/>
                  </a:lnTo>
                  <a:lnTo>
                    <a:pt x="2722" y="1703"/>
                  </a:lnTo>
                  <a:lnTo>
                    <a:pt x="2719" y="1714"/>
                  </a:lnTo>
                  <a:lnTo>
                    <a:pt x="2716" y="1726"/>
                  </a:lnTo>
                  <a:lnTo>
                    <a:pt x="2715" y="1737"/>
                  </a:lnTo>
                  <a:lnTo>
                    <a:pt x="2715" y="1750"/>
                  </a:lnTo>
                  <a:lnTo>
                    <a:pt x="2715" y="1750"/>
                  </a:lnTo>
                  <a:lnTo>
                    <a:pt x="2715" y="1762"/>
                  </a:lnTo>
                  <a:lnTo>
                    <a:pt x="2716" y="1774"/>
                  </a:lnTo>
                  <a:lnTo>
                    <a:pt x="2718" y="1786"/>
                  </a:lnTo>
                  <a:lnTo>
                    <a:pt x="2722" y="1797"/>
                  </a:lnTo>
                  <a:lnTo>
                    <a:pt x="2726" y="1807"/>
                  </a:lnTo>
                  <a:lnTo>
                    <a:pt x="2732" y="1817"/>
                  </a:lnTo>
                  <a:lnTo>
                    <a:pt x="2737" y="1826"/>
                  </a:lnTo>
                  <a:lnTo>
                    <a:pt x="2744" y="1834"/>
                  </a:lnTo>
                  <a:lnTo>
                    <a:pt x="2750" y="1840"/>
                  </a:lnTo>
                  <a:lnTo>
                    <a:pt x="2758" y="1847"/>
                  </a:lnTo>
                  <a:lnTo>
                    <a:pt x="2767" y="1853"/>
                  </a:lnTo>
                  <a:lnTo>
                    <a:pt x="2777" y="1857"/>
                  </a:lnTo>
                  <a:lnTo>
                    <a:pt x="2787" y="1860"/>
                  </a:lnTo>
                  <a:lnTo>
                    <a:pt x="2797" y="1864"/>
                  </a:lnTo>
                  <a:lnTo>
                    <a:pt x="2809" y="1865"/>
                  </a:lnTo>
                  <a:lnTo>
                    <a:pt x="2820" y="1866"/>
                  </a:lnTo>
                  <a:lnTo>
                    <a:pt x="2820" y="1866"/>
                  </a:lnTo>
                  <a:lnTo>
                    <a:pt x="2831" y="1865"/>
                  </a:lnTo>
                  <a:lnTo>
                    <a:pt x="2842" y="1864"/>
                  </a:lnTo>
                  <a:lnTo>
                    <a:pt x="2852" y="1860"/>
                  </a:lnTo>
                  <a:lnTo>
                    <a:pt x="2862" y="1857"/>
                  </a:lnTo>
                  <a:lnTo>
                    <a:pt x="2872" y="1851"/>
                  </a:lnTo>
                  <a:lnTo>
                    <a:pt x="2882" y="1846"/>
                  </a:lnTo>
                  <a:lnTo>
                    <a:pt x="2890" y="1838"/>
                  </a:lnTo>
                  <a:lnTo>
                    <a:pt x="2898" y="1830"/>
                  </a:lnTo>
                  <a:lnTo>
                    <a:pt x="2864" y="1796"/>
                  </a:lnTo>
                  <a:close/>
                  <a:moveTo>
                    <a:pt x="2771" y="1726"/>
                  </a:moveTo>
                  <a:lnTo>
                    <a:pt x="2771" y="1726"/>
                  </a:lnTo>
                  <a:lnTo>
                    <a:pt x="2772" y="1716"/>
                  </a:lnTo>
                  <a:lnTo>
                    <a:pt x="2776" y="1707"/>
                  </a:lnTo>
                  <a:lnTo>
                    <a:pt x="2779" y="1699"/>
                  </a:lnTo>
                  <a:lnTo>
                    <a:pt x="2783" y="1693"/>
                  </a:lnTo>
                  <a:lnTo>
                    <a:pt x="2790" y="1687"/>
                  </a:lnTo>
                  <a:lnTo>
                    <a:pt x="2797" y="1684"/>
                  </a:lnTo>
                  <a:lnTo>
                    <a:pt x="2804" y="1680"/>
                  </a:lnTo>
                  <a:lnTo>
                    <a:pt x="2813" y="1680"/>
                  </a:lnTo>
                  <a:lnTo>
                    <a:pt x="2813" y="1680"/>
                  </a:lnTo>
                  <a:lnTo>
                    <a:pt x="2823" y="1682"/>
                  </a:lnTo>
                  <a:lnTo>
                    <a:pt x="2831" y="1684"/>
                  </a:lnTo>
                  <a:lnTo>
                    <a:pt x="2839" y="1688"/>
                  </a:lnTo>
                  <a:lnTo>
                    <a:pt x="2844" y="1695"/>
                  </a:lnTo>
                  <a:lnTo>
                    <a:pt x="2849" y="1701"/>
                  </a:lnTo>
                  <a:lnTo>
                    <a:pt x="2852" y="1709"/>
                  </a:lnTo>
                  <a:lnTo>
                    <a:pt x="2854" y="1718"/>
                  </a:lnTo>
                  <a:lnTo>
                    <a:pt x="2855" y="1726"/>
                  </a:lnTo>
                  <a:lnTo>
                    <a:pt x="2771" y="1726"/>
                  </a:lnTo>
                  <a:close/>
                  <a:moveTo>
                    <a:pt x="2639" y="1783"/>
                  </a:moveTo>
                  <a:lnTo>
                    <a:pt x="2639" y="1783"/>
                  </a:lnTo>
                  <a:lnTo>
                    <a:pt x="2639" y="1791"/>
                  </a:lnTo>
                  <a:lnTo>
                    <a:pt x="2640" y="1796"/>
                  </a:lnTo>
                  <a:lnTo>
                    <a:pt x="2642" y="1802"/>
                  </a:lnTo>
                  <a:lnTo>
                    <a:pt x="2644" y="1806"/>
                  </a:lnTo>
                  <a:lnTo>
                    <a:pt x="2648" y="1810"/>
                  </a:lnTo>
                  <a:lnTo>
                    <a:pt x="2652" y="1812"/>
                  </a:lnTo>
                  <a:lnTo>
                    <a:pt x="2656" y="1813"/>
                  </a:lnTo>
                  <a:lnTo>
                    <a:pt x="2663" y="1813"/>
                  </a:lnTo>
                  <a:lnTo>
                    <a:pt x="2663" y="1813"/>
                  </a:lnTo>
                  <a:lnTo>
                    <a:pt x="2671" y="1813"/>
                  </a:lnTo>
                  <a:lnTo>
                    <a:pt x="2680" y="1811"/>
                  </a:lnTo>
                  <a:lnTo>
                    <a:pt x="2688" y="1807"/>
                  </a:lnTo>
                  <a:lnTo>
                    <a:pt x="2696" y="1803"/>
                  </a:lnTo>
                  <a:lnTo>
                    <a:pt x="2690" y="1855"/>
                  </a:lnTo>
                  <a:lnTo>
                    <a:pt x="2690" y="1855"/>
                  </a:lnTo>
                  <a:lnTo>
                    <a:pt x="2680" y="1859"/>
                  </a:lnTo>
                  <a:lnTo>
                    <a:pt x="2668" y="1862"/>
                  </a:lnTo>
                  <a:lnTo>
                    <a:pt x="2655" y="1865"/>
                  </a:lnTo>
                  <a:lnTo>
                    <a:pt x="2643" y="1866"/>
                  </a:lnTo>
                  <a:lnTo>
                    <a:pt x="2643" y="1866"/>
                  </a:lnTo>
                  <a:lnTo>
                    <a:pt x="2636" y="1865"/>
                  </a:lnTo>
                  <a:lnTo>
                    <a:pt x="2628" y="1864"/>
                  </a:lnTo>
                  <a:lnTo>
                    <a:pt x="2621" y="1861"/>
                  </a:lnTo>
                  <a:lnTo>
                    <a:pt x="2616" y="1859"/>
                  </a:lnTo>
                  <a:lnTo>
                    <a:pt x="2610" y="1856"/>
                  </a:lnTo>
                  <a:lnTo>
                    <a:pt x="2605" y="1853"/>
                  </a:lnTo>
                  <a:lnTo>
                    <a:pt x="2601" y="1848"/>
                  </a:lnTo>
                  <a:lnTo>
                    <a:pt x="2597" y="1843"/>
                  </a:lnTo>
                  <a:lnTo>
                    <a:pt x="2591" y="1833"/>
                  </a:lnTo>
                  <a:lnTo>
                    <a:pt x="2587" y="1821"/>
                  </a:lnTo>
                  <a:lnTo>
                    <a:pt x="2585" y="1810"/>
                  </a:lnTo>
                  <a:lnTo>
                    <a:pt x="2584" y="1797"/>
                  </a:lnTo>
                  <a:lnTo>
                    <a:pt x="2584" y="1689"/>
                  </a:lnTo>
                  <a:lnTo>
                    <a:pt x="2549" y="1689"/>
                  </a:lnTo>
                  <a:lnTo>
                    <a:pt x="2549" y="1639"/>
                  </a:lnTo>
                  <a:lnTo>
                    <a:pt x="2584" y="1639"/>
                  </a:lnTo>
                  <a:lnTo>
                    <a:pt x="2584" y="1581"/>
                  </a:lnTo>
                  <a:lnTo>
                    <a:pt x="2639" y="1554"/>
                  </a:lnTo>
                  <a:lnTo>
                    <a:pt x="2639" y="1639"/>
                  </a:lnTo>
                  <a:lnTo>
                    <a:pt x="2688" y="1639"/>
                  </a:lnTo>
                  <a:lnTo>
                    <a:pt x="2688" y="1689"/>
                  </a:lnTo>
                  <a:lnTo>
                    <a:pt x="2639" y="1689"/>
                  </a:lnTo>
                  <a:lnTo>
                    <a:pt x="2639" y="1783"/>
                  </a:lnTo>
                  <a:close/>
                  <a:moveTo>
                    <a:pt x="2532" y="1855"/>
                  </a:moveTo>
                  <a:lnTo>
                    <a:pt x="2532" y="1855"/>
                  </a:lnTo>
                  <a:lnTo>
                    <a:pt x="2522" y="1859"/>
                  </a:lnTo>
                  <a:lnTo>
                    <a:pt x="2511" y="1862"/>
                  </a:lnTo>
                  <a:lnTo>
                    <a:pt x="2499" y="1865"/>
                  </a:lnTo>
                  <a:lnTo>
                    <a:pt x="2487" y="1866"/>
                  </a:lnTo>
                  <a:lnTo>
                    <a:pt x="2487" y="1866"/>
                  </a:lnTo>
                  <a:lnTo>
                    <a:pt x="2478" y="1865"/>
                  </a:lnTo>
                  <a:lnTo>
                    <a:pt x="2471" y="1864"/>
                  </a:lnTo>
                  <a:lnTo>
                    <a:pt x="2464" y="1861"/>
                  </a:lnTo>
                  <a:lnTo>
                    <a:pt x="2458" y="1859"/>
                  </a:lnTo>
                  <a:lnTo>
                    <a:pt x="2453" y="1856"/>
                  </a:lnTo>
                  <a:lnTo>
                    <a:pt x="2448" y="1853"/>
                  </a:lnTo>
                  <a:lnTo>
                    <a:pt x="2443" y="1848"/>
                  </a:lnTo>
                  <a:lnTo>
                    <a:pt x="2440" y="1843"/>
                  </a:lnTo>
                  <a:lnTo>
                    <a:pt x="2434" y="1833"/>
                  </a:lnTo>
                  <a:lnTo>
                    <a:pt x="2430" y="1821"/>
                  </a:lnTo>
                  <a:lnTo>
                    <a:pt x="2427" y="1810"/>
                  </a:lnTo>
                  <a:lnTo>
                    <a:pt x="2427" y="1797"/>
                  </a:lnTo>
                  <a:lnTo>
                    <a:pt x="2427" y="1689"/>
                  </a:lnTo>
                  <a:lnTo>
                    <a:pt x="2393" y="1689"/>
                  </a:lnTo>
                  <a:lnTo>
                    <a:pt x="2393" y="1639"/>
                  </a:lnTo>
                  <a:lnTo>
                    <a:pt x="2427" y="1639"/>
                  </a:lnTo>
                  <a:lnTo>
                    <a:pt x="2427" y="1581"/>
                  </a:lnTo>
                  <a:lnTo>
                    <a:pt x="2482" y="1554"/>
                  </a:lnTo>
                  <a:lnTo>
                    <a:pt x="2482" y="1639"/>
                  </a:lnTo>
                  <a:lnTo>
                    <a:pt x="2528" y="1639"/>
                  </a:lnTo>
                  <a:lnTo>
                    <a:pt x="2528" y="1689"/>
                  </a:lnTo>
                  <a:lnTo>
                    <a:pt x="2482" y="1689"/>
                  </a:lnTo>
                  <a:lnTo>
                    <a:pt x="2482" y="1783"/>
                  </a:lnTo>
                  <a:lnTo>
                    <a:pt x="2482" y="1783"/>
                  </a:lnTo>
                  <a:lnTo>
                    <a:pt x="2482" y="1791"/>
                  </a:lnTo>
                  <a:lnTo>
                    <a:pt x="2483" y="1796"/>
                  </a:lnTo>
                  <a:lnTo>
                    <a:pt x="2485" y="1802"/>
                  </a:lnTo>
                  <a:lnTo>
                    <a:pt x="2488" y="1806"/>
                  </a:lnTo>
                  <a:lnTo>
                    <a:pt x="2491" y="1810"/>
                  </a:lnTo>
                  <a:lnTo>
                    <a:pt x="2495" y="1812"/>
                  </a:lnTo>
                  <a:lnTo>
                    <a:pt x="2500" y="1813"/>
                  </a:lnTo>
                  <a:lnTo>
                    <a:pt x="2505" y="1813"/>
                  </a:lnTo>
                  <a:lnTo>
                    <a:pt x="2505" y="1813"/>
                  </a:lnTo>
                  <a:lnTo>
                    <a:pt x="2514" y="1813"/>
                  </a:lnTo>
                  <a:lnTo>
                    <a:pt x="2523" y="1811"/>
                  </a:lnTo>
                  <a:lnTo>
                    <a:pt x="2531" y="1807"/>
                  </a:lnTo>
                  <a:lnTo>
                    <a:pt x="2538" y="1803"/>
                  </a:lnTo>
                  <a:lnTo>
                    <a:pt x="2532" y="1855"/>
                  </a:lnTo>
                  <a:close/>
                  <a:moveTo>
                    <a:pt x="3074" y="1700"/>
                  </a:moveTo>
                  <a:lnTo>
                    <a:pt x="3074" y="1700"/>
                  </a:lnTo>
                  <a:lnTo>
                    <a:pt x="3066" y="1695"/>
                  </a:lnTo>
                  <a:lnTo>
                    <a:pt x="3057" y="1691"/>
                  </a:lnTo>
                  <a:lnTo>
                    <a:pt x="3047" y="1689"/>
                  </a:lnTo>
                  <a:lnTo>
                    <a:pt x="3037" y="1688"/>
                  </a:lnTo>
                  <a:lnTo>
                    <a:pt x="3037" y="1688"/>
                  </a:lnTo>
                  <a:lnTo>
                    <a:pt x="3028" y="1689"/>
                  </a:lnTo>
                  <a:lnTo>
                    <a:pt x="3020" y="1691"/>
                  </a:lnTo>
                  <a:lnTo>
                    <a:pt x="3013" y="1696"/>
                  </a:lnTo>
                  <a:lnTo>
                    <a:pt x="3007" y="1701"/>
                  </a:lnTo>
                  <a:lnTo>
                    <a:pt x="3003" y="1708"/>
                  </a:lnTo>
                  <a:lnTo>
                    <a:pt x="3001" y="1717"/>
                  </a:lnTo>
                  <a:lnTo>
                    <a:pt x="2999" y="1728"/>
                  </a:lnTo>
                  <a:lnTo>
                    <a:pt x="2998" y="1740"/>
                  </a:lnTo>
                  <a:lnTo>
                    <a:pt x="2998" y="1860"/>
                  </a:lnTo>
                  <a:lnTo>
                    <a:pt x="2943" y="1860"/>
                  </a:lnTo>
                  <a:lnTo>
                    <a:pt x="2943" y="1639"/>
                  </a:lnTo>
                  <a:lnTo>
                    <a:pt x="2998" y="1639"/>
                  </a:lnTo>
                  <a:lnTo>
                    <a:pt x="2998" y="1657"/>
                  </a:lnTo>
                  <a:lnTo>
                    <a:pt x="2998" y="1657"/>
                  </a:lnTo>
                  <a:lnTo>
                    <a:pt x="3003" y="1652"/>
                  </a:lnTo>
                  <a:lnTo>
                    <a:pt x="3009" y="1646"/>
                  </a:lnTo>
                  <a:lnTo>
                    <a:pt x="3014" y="1643"/>
                  </a:lnTo>
                  <a:lnTo>
                    <a:pt x="3021" y="1640"/>
                  </a:lnTo>
                  <a:lnTo>
                    <a:pt x="3026" y="1636"/>
                  </a:lnTo>
                  <a:lnTo>
                    <a:pt x="3033" y="1635"/>
                  </a:lnTo>
                  <a:lnTo>
                    <a:pt x="3039" y="1634"/>
                  </a:lnTo>
                  <a:lnTo>
                    <a:pt x="3047" y="1633"/>
                  </a:lnTo>
                  <a:lnTo>
                    <a:pt x="3047" y="1633"/>
                  </a:lnTo>
                  <a:lnTo>
                    <a:pt x="3058" y="1634"/>
                  </a:lnTo>
                  <a:lnTo>
                    <a:pt x="3069" y="1637"/>
                  </a:lnTo>
                  <a:lnTo>
                    <a:pt x="3079" y="1641"/>
                  </a:lnTo>
                  <a:lnTo>
                    <a:pt x="3088" y="1646"/>
                  </a:lnTo>
                  <a:lnTo>
                    <a:pt x="3074" y="1700"/>
                  </a:lnTo>
                  <a:close/>
                  <a:moveTo>
                    <a:pt x="593" y="1579"/>
                  </a:moveTo>
                  <a:lnTo>
                    <a:pt x="593" y="1607"/>
                  </a:lnTo>
                  <a:lnTo>
                    <a:pt x="537" y="1607"/>
                  </a:lnTo>
                  <a:lnTo>
                    <a:pt x="537" y="1551"/>
                  </a:lnTo>
                  <a:lnTo>
                    <a:pt x="593" y="1551"/>
                  </a:lnTo>
                  <a:lnTo>
                    <a:pt x="593" y="1579"/>
                  </a:lnTo>
                  <a:close/>
                  <a:moveTo>
                    <a:pt x="975" y="1639"/>
                  </a:moveTo>
                  <a:lnTo>
                    <a:pt x="1030" y="1639"/>
                  </a:lnTo>
                  <a:lnTo>
                    <a:pt x="1030" y="1738"/>
                  </a:lnTo>
                  <a:lnTo>
                    <a:pt x="1030" y="1860"/>
                  </a:lnTo>
                  <a:lnTo>
                    <a:pt x="975" y="1860"/>
                  </a:lnTo>
                  <a:lnTo>
                    <a:pt x="975" y="1639"/>
                  </a:lnTo>
                  <a:close/>
                  <a:moveTo>
                    <a:pt x="1030" y="1579"/>
                  </a:moveTo>
                  <a:lnTo>
                    <a:pt x="1030" y="1607"/>
                  </a:lnTo>
                  <a:lnTo>
                    <a:pt x="975" y="1607"/>
                  </a:lnTo>
                  <a:lnTo>
                    <a:pt x="975" y="1551"/>
                  </a:lnTo>
                  <a:lnTo>
                    <a:pt x="1030" y="1551"/>
                  </a:lnTo>
                  <a:lnTo>
                    <a:pt x="1030" y="1579"/>
                  </a:lnTo>
                  <a:close/>
                  <a:moveTo>
                    <a:pt x="2539" y="2042"/>
                  </a:moveTo>
                  <a:lnTo>
                    <a:pt x="2539" y="2042"/>
                  </a:lnTo>
                  <a:lnTo>
                    <a:pt x="2534" y="2038"/>
                  </a:lnTo>
                  <a:lnTo>
                    <a:pt x="2528" y="2033"/>
                  </a:lnTo>
                  <a:lnTo>
                    <a:pt x="2523" y="2030"/>
                  </a:lnTo>
                  <a:lnTo>
                    <a:pt x="2516" y="2027"/>
                  </a:lnTo>
                  <a:lnTo>
                    <a:pt x="2511" y="2025"/>
                  </a:lnTo>
                  <a:lnTo>
                    <a:pt x="2504" y="2024"/>
                  </a:lnTo>
                  <a:lnTo>
                    <a:pt x="2490" y="2021"/>
                  </a:lnTo>
                  <a:lnTo>
                    <a:pt x="2490" y="2021"/>
                  </a:lnTo>
                  <a:lnTo>
                    <a:pt x="2480" y="2022"/>
                  </a:lnTo>
                  <a:lnTo>
                    <a:pt x="2471" y="2024"/>
                  </a:lnTo>
                  <a:lnTo>
                    <a:pt x="2462" y="2027"/>
                  </a:lnTo>
                  <a:lnTo>
                    <a:pt x="2453" y="2030"/>
                  </a:lnTo>
                  <a:lnTo>
                    <a:pt x="2446" y="2035"/>
                  </a:lnTo>
                  <a:lnTo>
                    <a:pt x="2439" y="2039"/>
                  </a:lnTo>
                  <a:lnTo>
                    <a:pt x="2432" y="2046"/>
                  </a:lnTo>
                  <a:lnTo>
                    <a:pt x="2426" y="2052"/>
                  </a:lnTo>
                  <a:lnTo>
                    <a:pt x="2421" y="2060"/>
                  </a:lnTo>
                  <a:lnTo>
                    <a:pt x="2416" y="2069"/>
                  </a:lnTo>
                  <a:lnTo>
                    <a:pt x="2413" y="2078"/>
                  </a:lnTo>
                  <a:lnTo>
                    <a:pt x="2409" y="2089"/>
                  </a:lnTo>
                  <a:lnTo>
                    <a:pt x="2406" y="2099"/>
                  </a:lnTo>
                  <a:lnTo>
                    <a:pt x="2405" y="2111"/>
                  </a:lnTo>
                  <a:lnTo>
                    <a:pt x="2404" y="2123"/>
                  </a:lnTo>
                  <a:lnTo>
                    <a:pt x="2403" y="2136"/>
                  </a:lnTo>
                  <a:lnTo>
                    <a:pt x="2403" y="2136"/>
                  </a:lnTo>
                  <a:lnTo>
                    <a:pt x="2404" y="2149"/>
                  </a:lnTo>
                  <a:lnTo>
                    <a:pt x="2405" y="2161"/>
                  </a:lnTo>
                  <a:lnTo>
                    <a:pt x="2406" y="2174"/>
                  </a:lnTo>
                  <a:lnTo>
                    <a:pt x="2409" y="2186"/>
                  </a:lnTo>
                  <a:lnTo>
                    <a:pt x="2411" y="2196"/>
                  </a:lnTo>
                  <a:lnTo>
                    <a:pt x="2416" y="2206"/>
                  </a:lnTo>
                  <a:lnTo>
                    <a:pt x="2420" y="2214"/>
                  </a:lnTo>
                  <a:lnTo>
                    <a:pt x="2426" y="2222"/>
                  </a:lnTo>
                  <a:lnTo>
                    <a:pt x="2431" y="2230"/>
                  </a:lnTo>
                  <a:lnTo>
                    <a:pt x="2438" y="2235"/>
                  </a:lnTo>
                  <a:lnTo>
                    <a:pt x="2445" y="2241"/>
                  </a:lnTo>
                  <a:lnTo>
                    <a:pt x="2452" y="2245"/>
                  </a:lnTo>
                  <a:lnTo>
                    <a:pt x="2461" y="2250"/>
                  </a:lnTo>
                  <a:lnTo>
                    <a:pt x="2470" y="2252"/>
                  </a:lnTo>
                  <a:lnTo>
                    <a:pt x="2479" y="2253"/>
                  </a:lnTo>
                  <a:lnTo>
                    <a:pt x="2489" y="2254"/>
                  </a:lnTo>
                  <a:lnTo>
                    <a:pt x="2489" y="2254"/>
                  </a:lnTo>
                  <a:lnTo>
                    <a:pt x="2495" y="2253"/>
                  </a:lnTo>
                  <a:lnTo>
                    <a:pt x="2503" y="2252"/>
                  </a:lnTo>
                  <a:lnTo>
                    <a:pt x="2510" y="2251"/>
                  </a:lnTo>
                  <a:lnTo>
                    <a:pt x="2515" y="2249"/>
                  </a:lnTo>
                  <a:lnTo>
                    <a:pt x="2522" y="2245"/>
                  </a:lnTo>
                  <a:lnTo>
                    <a:pt x="2528" y="2242"/>
                  </a:lnTo>
                  <a:lnTo>
                    <a:pt x="2534" y="2238"/>
                  </a:lnTo>
                  <a:lnTo>
                    <a:pt x="2539" y="2232"/>
                  </a:lnTo>
                  <a:lnTo>
                    <a:pt x="2539" y="2249"/>
                  </a:lnTo>
                  <a:lnTo>
                    <a:pt x="2595" y="2249"/>
                  </a:lnTo>
                  <a:lnTo>
                    <a:pt x="2595" y="1934"/>
                  </a:lnTo>
                  <a:lnTo>
                    <a:pt x="2539" y="1962"/>
                  </a:lnTo>
                  <a:lnTo>
                    <a:pt x="2539" y="2042"/>
                  </a:lnTo>
                  <a:close/>
                  <a:moveTo>
                    <a:pt x="2501" y="2203"/>
                  </a:moveTo>
                  <a:lnTo>
                    <a:pt x="2501" y="2203"/>
                  </a:lnTo>
                  <a:lnTo>
                    <a:pt x="2493" y="2202"/>
                  </a:lnTo>
                  <a:lnTo>
                    <a:pt x="2487" y="2200"/>
                  </a:lnTo>
                  <a:lnTo>
                    <a:pt x="2479" y="2197"/>
                  </a:lnTo>
                  <a:lnTo>
                    <a:pt x="2472" y="2190"/>
                  </a:lnTo>
                  <a:lnTo>
                    <a:pt x="2467" y="2181"/>
                  </a:lnTo>
                  <a:lnTo>
                    <a:pt x="2462" y="2169"/>
                  </a:lnTo>
                  <a:lnTo>
                    <a:pt x="2460" y="2154"/>
                  </a:lnTo>
                  <a:lnTo>
                    <a:pt x="2459" y="2134"/>
                  </a:lnTo>
                  <a:lnTo>
                    <a:pt x="2459" y="2134"/>
                  </a:lnTo>
                  <a:lnTo>
                    <a:pt x="2460" y="2117"/>
                  </a:lnTo>
                  <a:lnTo>
                    <a:pt x="2462" y="2103"/>
                  </a:lnTo>
                  <a:lnTo>
                    <a:pt x="2467" y="2092"/>
                  </a:lnTo>
                  <a:lnTo>
                    <a:pt x="2472" y="2084"/>
                  </a:lnTo>
                  <a:lnTo>
                    <a:pt x="2479" y="2079"/>
                  </a:lnTo>
                  <a:lnTo>
                    <a:pt x="2485" y="2074"/>
                  </a:lnTo>
                  <a:lnTo>
                    <a:pt x="2493" y="2073"/>
                  </a:lnTo>
                  <a:lnTo>
                    <a:pt x="2500" y="2072"/>
                  </a:lnTo>
                  <a:lnTo>
                    <a:pt x="2500" y="2072"/>
                  </a:lnTo>
                  <a:lnTo>
                    <a:pt x="2507" y="2073"/>
                  </a:lnTo>
                  <a:lnTo>
                    <a:pt x="2514" y="2074"/>
                  </a:lnTo>
                  <a:lnTo>
                    <a:pt x="2520" y="2076"/>
                  </a:lnTo>
                  <a:lnTo>
                    <a:pt x="2525" y="2080"/>
                  </a:lnTo>
                  <a:lnTo>
                    <a:pt x="2530" y="2083"/>
                  </a:lnTo>
                  <a:lnTo>
                    <a:pt x="2534" y="2086"/>
                  </a:lnTo>
                  <a:lnTo>
                    <a:pt x="2539" y="2094"/>
                  </a:lnTo>
                  <a:lnTo>
                    <a:pt x="2539" y="2181"/>
                  </a:lnTo>
                  <a:lnTo>
                    <a:pt x="2539" y="2181"/>
                  </a:lnTo>
                  <a:lnTo>
                    <a:pt x="2533" y="2189"/>
                  </a:lnTo>
                  <a:lnTo>
                    <a:pt x="2525" y="2196"/>
                  </a:lnTo>
                  <a:lnTo>
                    <a:pt x="2520" y="2199"/>
                  </a:lnTo>
                  <a:lnTo>
                    <a:pt x="2514" y="2201"/>
                  </a:lnTo>
                  <a:lnTo>
                    <a:pt x="2507" y="2202"/>
                  </a:lnTo>
                  <a:lnTo>
                    <a:pt x="2501" y="2203"/>
                  </a:lnTo>
                  <a:lnTo>
                    <a:pt x="2501" y="2203"/>
                  </a:lnTo>
                  <a:close/>
                  <a:moveTo>
                    <a:pt x="672" y="2089"/>
                  </a:moveTo>
                  <a:lnTo>
                    <a:pt x="672" y="2089"/>
                  </a:lnTo>
                  <a:lnTo>
                    <a:pt x="664" y="2084"/>
                  </a:lnTo>
                  <a:lnTo>
                    <a:pt x="656" y="2080"/>
                  </a:lnTo>
                  <a:lnTo>
                    <a:pt x="646" y="2078"/>
                  </a:lnTo>
                  <a:lnTo>
                    <a:pt x="636" y="2076"/>
                  </a:lnTo>
                  <a:lnTo>
                    <a:pt x="636" y="2076"/>
                  </a:lnTo>
                  <a:lnTo>
                    <a:pt x="627" y="2078"/>
                  </a:lnTo>
                  <a:lnTo>
                    <a:pt x="618" y="2080"/>
                  </a:lnTo>
                  <a:lnTo>
                    <a:pt x="611" y="2084"/>
                  </a:lnTo>
                  <a:lnTo>
                    <a:pt x="606" y="2090"/>
                  </a:lnTo>
                  <a:lnTo>
                    <a:pt x="601" y="2096"/>
                  </a:lnTo>
                  <a:lnTo>
                    <a:pt x="599" y="2105"/>
                  </a:lnTo>
                  <a:lnTo>
                    <a:pt x="597" y="2116"/>
                  </a:lnTo>
                  <a:lnTo>
                    <a:pt x="596" y="2128"/>
                  </a:lnTo>
                  <a:lnTo>
                    <a:pt x="596" y="2249"/>
                  </a:lnTo>
                  <a:lnTo>
                    <a:pt x="542" y="2249"/>
                  </a:lnTo>
                  <a:lnTo>
                    <a:pt x="542" y="2027"/>
                  </a:lnTo>
                  <a:lnTo>
                    <a:pt x="596" y="2027"/>
                  </a:lnTo>
                  <a:lnTo>
                    <a:pt x="596" y="2046"/>
                  </a:lnTo>
                  <a:lnTo>
                    <a:pt x="596" y="2046"/>
                  </a:lnTo>
                  <a:lnTo>
                    <a:pt x="601" y="2040"/>
                  </a:lnTo>
                  <a:lnTo>
                    <a:pt x="607" y="2035"/>
                  </a:lnTo>
                  <a:lnTo>
                    <a:pt x="613" y="2031"/>
                  </a:lnTo>
                  <a:lnTo>
                    <a:pt x="619" y="2028"/>
                  </a:lnTo>
                  <a:lnTo>
                    <a:pt x="625" y="2025"/>
                  </a:lnTo>
                  <a:lnTo>
                    <a:pt x="631" y="2024"/>
                  </a:lnTo>
                  <a:lnTo>
                    <a:pt x="639" y="2022"/>
                  </a:lnTo>
                  <a:lnTo>
                    <a:pt x="646" y="2021"/>
                  </a:lnTo>
                  <a:lnTo>
                    <a:pt x="646" y="2021"/>
                  </a:lnTo>
                  <a:lnTo>
                    <a:pt x="657" y="2022"/>
                  </a:lnTo>
                  <a:lnTo>
                    <a:pt x="668" y="2026"/>
                  </a:lnTo>
                  <a:lnTo>
                    <a:pt x="679" y="2030"/>
                  </a:lnTo>
                  <a:lnTo>
                    <a:pt x="688" y="2036"/>
                  </a:lnTo>
                  <a:lnTo>
                    <a:pt x="672" y="2089"/>
                  </a:lnTo>
                  <a:close/>
                  <a:moveTo>
                    <a:pt x="241" y="2027"/>
                  </a:moveTo>
                  <a:lnTo>
                    <a:pt x="295" y="2027"/>
                  </a:lnTo>
                  <a:lnTo>
                    <a:pt x="232" y="2249"/>
                  </a:lnTo>
                  <a:lnTo>
                    <a:pt x="184" y="2249"/>
                  </a:lnTo>
                  <a:lnTo>
                    <a:pt x="160" y="2157"/>
                  </a:lnTo>
                  <a:lnTo>
                    <a:pt x="160" y="2157"/>
                  </a:lnTo>
                  <a:lnTo>
                    <a:pt x="148" y="2108"/>
                  </a:lnTo>
                  <a:lnTo>
                    <a:pt x="148" y="2108"/>
                  </a:lnTo>
                  <a:lnTo>
                    <a:pt x="142" y="2132"/>
                  </a:lnTo>
                  <a:lnTo>
                    <a:pt x="136" y="2158"/>
                  </a:lnTo>
                  <a:lnTo>
                    <a:pt x="110" y="2249"/>
                  </a:lnTo>
                  <a:lnTo>
                    <a:pt x="63" y="2249"/>
                  </a:lnTo>
                  <a:lnTo>
                    <a:pt x="63" y="2247"/>
                  </a:lnTo>
                  <a:lnTo>
                    <a:pt x="0" y="2027"/>
                  </a:lnTo>
                  <a:lnTo>
                    <a:pt x="57" y="2027"/>
                  </a:lnTo>
                  <a:lnTo>
                    <a:pt x="77" y="2110"/>
                  </a:lnTo>
                  <a:lnTo>
                    <a:pt x="77" y="2110"/>
                  </a:lnTo>
                  <a:lnTo>
                    <a:pt x="83" y="2136"/>
                  </a:lnTo>
                  <a:lnTo>
                    <a:pt x="88" y="2164"/>
                  </a:lnTo>
                  <a:lnTo>
                    <a:pt x="88" y="2164"/>
                  </a:lnTo>
                  <a:lnTo>
                    <a:pt x="95" y="2136"/>
                  </a:lnTo>
                  <a:lnTo>
                    <a:pt x="102" y="2108"/>
                  </a:lnTo>
                  <a:lnTo>
                    <a:pt x="125" y="2027"/>
                  </a:lnTo>
                  <a:lnTo>
                    <a:pt x="172" y="2027"/>
                  </a:lnTo>
                  <a:lnTo>
                    <a:pt x="195" y="2108"/>
                  </a:lnTo>
                  <a:lnTo>
                    <a:pt x="195" y="2108"/>
                  </a:lnTo>
                  <a:lnTo>
                    <a:pt x="202" y="2135"/>
                  </a:lnTo>
                  <a:lnTo>
                    <a:pt x="209" y="2165"/>
                  </a:lnTo>
                  <a:lnTo>
                    <a:pt x="209" y="2165"/>
                  </a:lnTo>
                  <a:lnTo>
                    <a:pt x="213" y="2139"/>
                  </a:lnTo>
                  <a:lnTo>
                    <a:pt x="220" y="2108"/>
                  </a:lnTo>
                  <a:lnTo>
                    <a:pt x="241" y="2027"/>
                  </a:lnTo>
                  <a:close/>
                  <a:moveTo>
                    <a:pt x="406" y="2021"/>
                  </a:moveTo>
                  <a:lnTo>
                    <a:pt x="406" y="2021"/>
                  </a:lnTo>
                  <a:lnTo>
                    <a:pt x="396" y="2022"/>
                  </a:lnTo>
                  <a:lnTo>
                    <a:pt x="385" y="2024"/>
                  </a:lnTo>
                  <a:lnTo>
                    <a:pt x="375" y="2027"/>
                  </a:lnTo>
                  <a:lnTo>
                    <a:pt x="366" y="2030"/>
                  </a:lnTo>
                  <a:lnTo>
                    <a:pt x="358" y="2035"/>
                  </a:lnTo>
                  <a:lnTo>
                    <a:pt x="349" y="2040"/>
                  </a:lnTo>
                  <a:lnTo>
                    <a:pt x="341" y="2047"/>
                  </a:lnTo>
                  <a:lnTo>
                    <a:pt x="334" y="2054"/>
                  </a:lnTo>
                  <a:lnTo>
                    <a:pt x="328" y="2062"/>
                  </a:lnTo>
                  <a:lnTo>
                    <a:pt x="322" y="2071"/>
                  </a:lnTo>
                  <a:lnTo>
                    <a:pt x="317" y="2081"/>
                  </a:lnTo>
                  <a:lnTo>
                    <a:pt x="313" y="2091"/>
                  </a:lnTo>
                  <a:lnTo>
                    <a:pt x="310" y="2102"/>
                  </a:lnTo>
                  <a:lnTo>
                    <a:pt x="308" y="2113"/>
                  </a:lnTo>
                  <a:lnTo>
                    <a:pt x="306" y="2125"/>
                  </a:lnTo>
                  <a:lnTo>
                    <a:pt x="306" y="2138"/>
                  </a:lnTo>
                  <a:lnTo>
                    <a:pt x="306" y="2138"/>
                  </a:lnTo>
                  <a:lnTo>
                    <a:pt x="306" y="2150"/>
                  </a:lnTo>
                  <a:lnTo>
                    <a:pt x="308" y="2163"/>
                  </a:lnTo>
                  <a:lnTo>
                    <a:pt x="310" y="2174"/>
                  </a:lnTo>
                  <a:lnTo>
                    <a:pt x="313" y="2185"/>
                  </a:lnTo>
                  <a:lnTo>
                    <a:pt x="317" y="2194"/>
                  </a:lnTo>
                  <a:lnTo>
                    <a:pt x="322" y="2204"/>
                  </a:lnTo>
                  <a:lnTo>
                    <a:pt x="328" y="2213"/>
                  </a:lnTo>
                  <a:lnTo>
                    <a:pt x="334" y="2221"/>
                  </a:lnTo>
                  <a:lnTo>
                    <a:pt x="341" y="2229"/>
                  </a:lnTo>
                  <a:lnTo>
                    <a:pt x="349" y="2235"/>
                  </a:lnTo>
                  <a:lnTo>
                    <a:pt x="358" y="2241"/>
                  </a:lnTo>
                  <a:lnTo>
                    <a:pt x="366" y="2245"/>
                  </a:lnTo>
                  <a:lnTo>
                    <a:pt x="375" y="2249"/>
                  </a:lnTo>
                  <a:lnTo>
                    <a:pt x="385" y="2252"/>
                  </a:lnTo>
                  <a:lnTo>
                    <a:pt x="396" y="2253"/>
                  </a:lnTo>
                  <a:lnTo>
                    <a:pt x="406" y="2254"/>
                  </a:lnTo>
                  <a:lnTo>
                    <a:pt x="406" y="2254"/>
                  </a:lnTo>
                  <a:lnTo>
                    <a:pt x="417" y="2253"/>
                  </a:lnTo>
                  <a:lnTo>
                    <a:pt x="428" y="2252"/>
                  </a:lnTo>
                  <a:lnTo>
                    <a:pt x="438" y="2249"/>
                  </a:lnTo>
                  <a:lnTo>
                    <a:pt x="447" y="2245"/>
                  </a:lnTo>
                  <a:lnTo>
                    <a:pt x="456" y="2241"/>
                  </a:lnTo>
                  <a:lnTo>
                    <a:pt x="465" y="2235"/>
                  </a:lnTo>
                  <a:lnTo>
                    <a:pt x="472" y="2229"/>
                  </a:lnTo>
                  <a:lnTo>
                    <a:pt x="479" y="2221"/>
                  </a:lnTo>
                  <a:lnTo>
                    <a:pt x="486" y="2213"/>
                  </a:lnTo>
                  <a:lnTo>
                    <a:pt x="491" y="2204"/>
                  </a:lnTo>
                  <a:lnTo>
                    <a:pt x="496" y="2194"/>
                  </a:lnTo>
                  <a:lnTo>
                    <a:pt x="500" y="2185"/>
                  </a:lnTo>
                  <a:lnTo>
                    <a:pt x="503" y="2174"/>
                  </a:lnTo>
                  <a:lnTo>
                    <a:pt x="505" y="2163"/>
                  </a:lnTo>
                  <a:lnTo>
                    <a:pt x="508" y="2150"/>
                  </a:lnTo>
                  <a:lnTo>
                    <a:pt x="508" y="2138"/>
                  </a:lnTo>
                  <a:lnTo>
                    <a:pt x="508" y="2138"/>
                  </a:lnTo>
                  <a:lnTo>
                    <a:pt x="508" y="2125"/>
                  </a:lnTo>
                  <a:lnTo>
                    <a:pt x="505" y="2113"/>
                  </a:lnTo>
                  <a:lnTo>
                    <a:pt x="503" y="2102"/>
                  </a:lnTo>
                  <a:lnTo>
                    <a:pt x="500" y="2091"/>
                  </a:lnTo>
                  <a:lnTo>
                    <a:pt x="496" y="2081"/>
                  </a:lnTo>
                  <a:lnTo>
                    <a:pt x="491" y="2071"/>
                  </a:lnTo>
                  <a:lnTo>
                    <a:pt x="486" y="2062"/>
                  </a:lnTo>
                  <a:lnTo>
                    <a:pt x="479" y="2054"/>
                  </a:lnTo>
                  <a:lnTo>
                    <a:pt x="472" y="2047"/>
                  </a:lnTo>
                  <a:lnTo>
                    <a:pt x="465" y="2040"/>
                  </a:lnTo>
                  <a:lnTo>
                    <a:pt x="456" y="2035"/>
                  </a:lnTo>
                  <a:lnTo>
                    <a:pt x="447" y="2030"/>
                  </a:lnTo>
                  <a:lnTo>
                    <a:pt x="438" y="2027"/>
                  </a:lnTo>
                  <a:lnTo>
                    <a:pt x="428" y="2024"/>
                  </a:lnTo>
                  <a:lnTo>
                    <a:pt x="417" y="2022"/>
                  </a:lnTo>
                  <a:lnTo>
                    <a:pt x="406" y="2021"/>
                  </a:lnTo>
                  <a:lnTo>
                    <a:pt x="406" y="2021"/>
                  </a:lnTo>
                  <a:close/>
                  <a:moveTo>
                    <a:pt x="406" y="2202"/>
                  </a:moveTo>
                  <a:lnTo>
                    <a:pt x="406" y="2202"/>
                  </a:lnTo>
                  <a:lnTo>
                    <a:pt x="396" y="2201"/>
                  </a:lnTo>
                  <a:lnTo>
                    <a:pt x="387" y="2198"/>
                  </a:lnTo>
                  <a:lnTo>
                    <a:pt x="381" y="2192"/>
                  </a:lnTo>
                  <a:lnTo>
                    <a:pt x="374" y="2185"/>
                  </a:lnTo>
                  <a:lnTo>
                    <a:pt x="369" y="2176"/>
                  </a:lnTo>
                  <a:lnTo>
                    <a:pt x="364" y="2165"/>
                  </a:lnTo>
                  <a:lnTo>
                    <a:pt x="362" y="2151"/>
                  </a:lnTo>
                  <a:lnTo>
                    <a:pt x="362" y="2138"/>
                  </a:lnTo>
                  <a:lnTo>
                    <a:pt x="362" y="2138"/>
                  </a:lnTo>
                  <a:lnTo>
                    <a:pt x="362" y="2124"/>
                  </a:lnTo>
                  <a:lnTo>
                    <a:pt x="364" y="2111"/>
                  </a:lnTo>
                  <a:lnTo>
                    <a:pt x="369" y="2101"/>
                  </a:lnTo>
                  <a:lnTo>
                    <a:pt x="374" y="2091"/>
                  </a:lnTo>
                  <a:lnTo>
                    <a:pt x="381" y="2083"/>
                  </a:lnTo>
                  <a:lnTo>
                    <a:pt x="387" y="2078"/>
                  </a:lnTo>
                  <a:lnTo>
                    <a:pt x="396" y="2074"/>
                  </a:lnTo>
                  <a:lnTo>
                    <a:pt x="406" y="2073"/>
                  </a:lnTo>
                  <a:lnTo>
                    <a:pt x="406" y="2073"/>
                  </a:lnTo>
                  <a:lnTo>
                    <a:pt x="416" y="2074"/>
                  </a:lnTo>
                  <a:lnTo>
                    <a:pt x="425" y="2078"/>
                  </a:lnTo>
                  <a:lnTo>
                    <a:pt x="433" y="2083"/>
                  </a:lnTo>
                  <a:lnTo>
                    <a:pt x="439" y="2091"/>
                  </a:lnTo>
                  <a:lnTo>
                    <a:pt x="445" y="2101"/>
                  </a:lnTo>
                  <a:lnTo>
                    <a:pt x="448" y="2111"/>
                  </a:lnTo>
                  <a:lnTo>
                    <a:pt x="450" y="2124"/>
                  </a:lnTo>
                  <a:lnTo>
                    <a:pt x="451" y="2138"/>
                  </a:lnTo>
                  <a:lnTo>
                    <a:pt x="451" y="2138"/>
                  </a:lnTo>
                  <a:lnTo>
                    <a:pt x="450" y="2151"/>
                  </a:lnTo>
                  <a:lnTo>
                    <a:pt x="448" y="2165"/>
                  </a:lnTo>
                  <a:lnTo>
                    <a:pt x="445" y="2176"/>
                  </a:lnTo>
                  <a:lnTo>
                    <a:pt x="439" y="2185"/>
                  </a:lnTo>
                  <a:lnTo>
                    <a:pt x="433" y="2192"/>
                  </a:lnTo>
                  <a:lnTo>
                    <a:pt x="425" y="2198"/>
                  </a:lnTo>
                  <a:lnTo>
                    <a:pt x="416" y="2201"/>
                  </a:lnTo>
                  <a:lnTo>
                    <a:pt x="406" y="2202"/>
                  </a:lnTo>
                  <a:lnTo>
                    <a:pt x="406" y="2202"/>
                  </a:lnTo>
                  <a:close/>
                  <a:moveTo>
                    <a:pt x="2269" y="2089"/>
                  </a:moveTo>
                  <a:lnTo>
                    <a:pt x="2269" y="2089"/>
                  </a:lnTo>
                  <a:lnTo>
                    <a:pt x="2260" y="2084"/>
                  </a:lnTo>
                  <a:lnTo>
                    <a:pt x="2251" y="2080"/>
                  </a:lnTo>
                  <a:lnTo>
                    <a:pt x="2242" y="2078"/>
                  </a:lnTo>
                  <a:lnTo>
                    <a:pt x="2233" y="2076"/>
                  </a:lnTo>
                  <a:lnTo>
                    <a:pt x="2233" y="2076"/>
                  </a:lnTo>
                  <a:lnTo>
                    <a:pt x="2223" y="2078"/>
                  </a:lnTo>
                  <a:lnTo>
                    <a:pt x="2215" y="2080"/>
                  </a:lnTo>
                  <a:lnTo>
                    <a:pt x="2208" y="2084"/>
                  </a:lnTo>
                  <a:lnTo>
                    <a:pt x="2203" y="2090"/>
                  </a:lnTo>
                  <a:lnTo>
                    <a:pt x="2198" y="2096"/>
                  </a:lnTo>
                  <a:lnTo>
                    <a:pt x="2195" y="2105"/>
                  </a:lnTo>
                  <a:lnTo>
                    <a:pt x="2193" y="2116"/>
                  </a:lnTo>
                  <a:lnTo>
                    <a:pt x="2193" y="2128"/>
                  </a:lnTo>
                  <a:lnTo>
                    <a:pt x="2193" y="2249"/>
                  </a:lnTo>
                  <a:lnTo>
                    <a:pt x="2138" y="2249"/>
                  </a:lnTo>
                  <a:lnTo>
                    <a:pt x="2138" y="2027"/>
                  </a:lnTo>
                  <a:lnTo>
                    <a:pt x="2193" y="2027"/>
                  </a:lnTo>
                  <a:lnTo>
                    <a:pt x="2193" y="2046"/>
                  </a:lnTo>
                  <a:lnTo>
                    <a:pt x="2193" y="2046"/>
                  </a:lnTo>
                  <a:lnTo>
                    <a:pt x="2197" y="2040"/>
                  </a:lnTo>
                  <a:lnTo>
                    <a:pt x="2203" y="2035"/>
                  </a:lnTo>
                  <a:lnTo>
                    <a:pt x="2208" y="2031"/>
                  </a:lnTo>
                  <a:lnTo>
                    <a:pt x="2215" y="2028"/>
                  </a:lnTo>
                  <a:lnTo>
                    <a:pt x="2222" y="2025"/>
                  </a:lnTo>
                  <a:lnTo>
                    <a:pt x="2228" y="2024"/>
                  </a:lnTo>
                  <a:lnTo>
                    <a:pt x="2235" y="2022"/>
                  </a:lnTo>
                  <a:lnTo>
                    <a:pt x="2242" y="2021"/>
                  </a:lnTo>
                  <a:lnTo>
                    <a:pt x="2242" y="2021"/>
                  </a:lnTo>
                  <a:lnTo>
                    <a:pt x="2253" y="2022"/>
                  </a:lnTo>
                  <a:lnTo>
                    <a:pt x="2264" y="2026"/>
                  </a:lnTo>
                  <a:lnTo>
                    <a:pt x="2275" y="2030"/>
                  </a:lnTo>
                  <a:lnTo>
                    <a:pt x="2283" y="2036"/>
                  </a:lnTo>
                  <a:lnTo>
                    <a:pt x="2269" y="2089"/>
                  </a:lnTo>
                  <a:close/>
                  <a:moveTo>
                    <a:pt x="1836" y="2027"/>
                  </a:moveTo>
                  <a:lnTo>
                    <a:pt x="1891" y="2027"/>
                  </a:lnTo>
                  <a:lnTo>
                    <a:pt x="1828" y="2249"/>
                  </a:lnTo>
                  <a:lnTo>
                    <a:pt x="1780" y="2249"/>
                  </a:lnTo>
                  <a:lnTo>
                    <a:pt x="1756" y="2157"/>
                  </a:lnTo>
                  <a:lnTo>
                    <a:pt x="1756" y="2157"/>
                  </a:lnTo>
                  <a:lnTo>
                    <a:pt x="1744" y="2108"/>
                  </a:lnTo>
                  <a:lnTo>
                    <a:pt x="1744" y="2108"/>
                  </a:lnTo>
                  <a:lnTo>
                    <a:pt x="1738" y="2132"/>
                  </a:lnTo>
                  <a:lnTo>
                    <a:pt x="1732" y="2158"/>
                  </a:lnTo>
                  <a:lnTo>
                    <a:pt x="1707" y="2249"/>
                  </a:lnTo>
                  <a:lnTo>
                    <a:pt x="1660" y="2249"/>
                  </a:lnTo>
                  <a:lnTo>
                    <a:pt x="1659" y="2247"/>
                  </a:lnTo>
                  <a:lnTo>
                    <a:pt x="1597" y="2027"/>
                  </a:lnTo>
                  <a:lnTo>
                    <a:pt x="1653" y="2027"/>
                  </a:lnTo>
                  <a:lnTo>
                    <a:pt x="1674" y="2110"/>
                  </a:lnTo>
                  <a:lnTo>
                    <a:pt x="1674" y="2110"/>
                  </a:lnTo>
                  <a:lnTo>
                    <a:pt x="1680" y="2136"/>
                  </a:lnTo>
                  <a:lnTo>
                    <a:pt x="1685" y="2164"/>
                  </a:lnTo>
                  <a:lnTo>
                    <a:pt x="1685" y="2164"/>
                  </a:lnTo>
                  <a:lnTo>
                    <a:pt x="1691" y="2136"/>
                  </a:lnTo>
                  <a:lnTo>
                    <a:pt x="1699" y="2108"/>
                  </a:lnTo>
                  <a:lnTo>
                    <a:pt x="1722" y="2027"/>
                  </a:lnTo>
                  <a:lnTo>
                    <a:pt x="1768" y="2027"/>
                  </a:lnTo>
                  <a:lnTo>
                    <a:pt x="1791" y="2108"/>
                  </a:lnTo>
                  <a:lnTo>
                    <a:pt x="1791" y="2108"/>
                  </a:lnTo>
                  <a:lnTo>
                    <a:pt x="1798" y="2135"/>
                  </a:lnTo>
                  <a:lnTo>
                    <a:pt x="1804" y="2165"/>
                  </a:lnTo>
                  <a:lnTo>
                    <a:pt x="1804" y="2165"/>
                  </a:lnTo>
                  <a:lnTo>
                    <a:pt x="1810" y="2139"/>
                  </a:lnTo>
                  <a:lnTo>
                    <a:pt x="1817" y="2108"/>
                  </a:lnTo>
                  <a:lnTo>
                    <a:pt x="1836" y="2027"/>
                  </a:lnTo>
                  <a:close/>
                  <a:moveTo>
                    <a:pt x="2002" y="2021"/>
                  </a:moveTo>
                  <a:lnTo>
                    <a:pt x="2002" y="2021"/>
                  </a:lnTo>
                  <a:lnTo>
                    <a:pt x="1992" y="2022"/>
                  </a:lnTo>
                  <a:lnTo>
                    <a:pt x="1981" y="2024"/>
                  </a:lnTo>
                  <a:lnTo>
                    <a:pt x="1971" y="2027"/>
                  </a:lnTo>
                  <a:lnTo>
                    <a:pt x="1962" y="2030"/>
                  </a:lnTo>
                  <a:lnTo>
                    <a:pt x="1953" y="2035"/>
                  </a:lnTo>
                  <a:lnTo>
                    <a:pt x="1945" y="2041"/>
                  </a:lnTo>
                  <a:lnTo>
                    <a:pt x="1937" y="2047"/>
                  </a:lnTo>
                  <a:lnTo>
                    <a:pt x="1930" y="2054"/>
                  </a:lnTo>
                  <a:lnTo>
                    <a:pt x="1924" y="2062"/>
                  </a:lnTo>
                  <a:lnTo>
                    <a:pt x="1918" y="2071"/>
                  </a:lnTo>
                  <a:lnTo>
                    <a:pt x="1913" y="2081"/>
                  </a:lnTo>
                  <a:lnTo>
                    <a:pt x="1909" y="2091"/>
                  </a:lnTo>
                  <a:lnTo>
                    <a:pt x="1906" y="2102"/>
                  </a:lnTo>
                  <a:lnTo>
                    <a:pt x="1903" y="2114"/>
                  </a:lnTo>
                  <a:lnTo>
                    <a:pt x="1902" y="2125"/>
                  </a:lnTo>
                  <a:lnTo>
                    <a:pt x="1902" y="2138"/>
                  </a:lnTo>
                  <a:lnTo>
                    <a:pt x="1902" y="2138"/>
                  </a:lnTo>
                  <a:lnTo>
                    <a:pt x="1902" y="2150"/>
                  </a:lnTo>
                  <a:lnTo>
                    <a:pt x="1903" y="2163"/>
                  </a:lnTo>
                  <a:lnTo>
                    <a:pt x="1906" y="2174"/>
                  </a:lnTo>
                  <a:lnTo>
                    <a:pt x="1909" y="2185"/>
                  </a:lnTo>
                  <a:lnTo>
                    <a:pt x="1913" y="2194"/>
                  </a:lnTo>
                  <a:lnTo>
                    <a:pt x="1918" y="2204"/>
                  </a:lnTo>
                  <a:lnTo>
                    <a:pt x="1924" y="2213"/>
                  </a:lnTo>
                  <a:lnTo>
                    <a:pt x="1930" y="2221"/>
                  </a:lnTo>
                  <a:lnTo>
                    <a:pt x="1937" y="2229"/>
                  </a:lnTo>
                  <a:lnTo>
                    <a:pt x="1945" y="2235"/>
                  </a:lnTo>
                  <a:lnTo>
                    <a:pt x="1953" y="2241"/>
                  </a:lnTo>
                  <a:lnTo>
                    <a:pt x="1962" y="2245"/>
                  </a:lnTo>
                  <a:lnTo>
                    <a:pt x="1971" y="2249"/>
                  </a:lnTo>
                  <a:lnTo>
                    <a:pt x="1981" y="2252"/>
                  </a:lnTo>
                  <a:lnTo>
                    <a:pt x="1992" y="2253"/>
                  </a:lnTo>
                  <a:lnTo>
                    <a:pt x="2002" y="2254"/>
                  </a:lnTo>
                  <a:lnTo>
                    <a:pt x="2002" y="2254"/>
                  </a:lnTo>
                  <a:lnTo>
                    <a:pt x="2013" y="2253"/>
                  </a:lnTo>
                  <a:lnTo>
                    <a:pt x="2024" y="2252"/>
                  </a:lnTo>
                  <a:lnTo>
                    <a:pt x="2034" y="2249"/>
                  </a:lnTo>
                  <a:lnTo>
                    <a:pt x="2043" y="2245"/>
                  </a:lnTo>
                  <a:lnTo>
                    <a:pt x="2052" y="2241"/>
                  </a:lnTo>
                  <a:lnTo>
                    <a:pt x="2061" y="2235"/>
                  </a:lnTo>
                  <a:lnTo>
                    <a:pt x="2068" y="2229"/>
                  </a:lnTo>
                  <a:lnTo>
                    <a:pt x="2075" y="2221"/>
                  </a:lnTo>
                  <a:lnTo>
                    <a:pt x="2081" y="2213"/>
                  </a:lnTo>
                  <a:lnTo>
                    <a:pt x="2087" y="2204"/>
                  </a:lnTo>
                  <a:lnTo>
                    <a:pt x="2091" y="2194"/>
                  </a:lnTo>
                  <a:lnTo>
                    <a:pt x="2096" y="2185"/>
                  </a:lnTo>
                  <a:lnTo>
                    <a:pt x="2099" y="2174"/>
                  </a:lnTo>
                  <a:lnTo>
                    <a:pt x="2101" y="2163"/>
                  </a:lnTo>
                  <a:lnTo>
                    <a:pt x="2104" y="2150"/>
                  </a:lnTo>
                  <a:lnTo>
                    <a:pt x="2104" y="2138"/>
                  </a:lnTo>
                  <a:lnTo>
                    <a:pt x="2104" y="2138"/>
                  </a:lnTo>
                  <a:lnTo>
                    <a:pt x="2104" y="2125"/>
                  </a:lnTo>
                  <a:lnTo>
                    <a:pt x="2101" y="2114"/>
                  </a:lnTo>
                  <a:lnTo>
                    <a:pt x="2099" y="2102"/>
                  </a:lnTo>
                  <a:lnTo>
                    <a:pt x="2096" y="2091"/>
                  </a:lnTo>
                  <a:lnTo>
                    <a:pt x="2091" y="2081"/>
                  </a:lnTo>
                  <a:lnTo>
                    <a:pt x="2087" y="2071"/>
                  </a:lnTo>
                  <a:lnTo>
                    <a:pt x="2081" y="2062"/>
                  </a:lnTo>
                  <a:lnTo>
                    <a:pt x="2075" y="2054"/>
                  </a:lnTo>
                  <a:lnTo>
                    <a:pt x="2068" y="2047"/>
                  </a:lnTo>
                  <a:lnTo>
                    <a:pt x="2061" y="2041"/>
                  </a:lnTo>
                  <a:lnTo>
                    <a:pt x="2052" y="2035"/>
                  </a:lnTo>
                  <a:lnTo>
                    <a:pt x="2043" y="2030"/>
                  </a:lnTo>
                  <a:lnTo>
                    <a:pt x="2034" y="2027"/>
                  </a:lnTo>
                  <a:lnTo>
                    <a:pt x="2024" y="2024"/>
                  </a:lnTo>
                  <a:lnTo>
                    <a:pt x="2013" y="2022"/>
                  </a:lnTo>
                  <a:lnTo>
                    <a:pt x="2002" y="2021"/>
                  </a:lnTo>
                  <a:lnTo>
                    <a:pt x="2002" y="2021"/>
                  </a:lnTo>
                  <a:close/>
                  <a:moveTo>
                    <a:pt x="2002" y="2202"/>
                  </a:moveTo>
                  <a:lnTo>
                    <a:pt x="2002" y="2202"/>
                  </a:lnTo>
                  <a:lnTo>
                    <a:pt x="1992" y="2201"/>
                  </a:lnTo>
                  <a:lnTo>
                    <a:pt x="1984" y="2198"/>
                  </a:lnTo>
                  <a:lnTo>
                    <a:pt x="1977" y="2192"/>
                  </a:lnTo>
                  <a:lnTo>
                    <a:pt x="1970" y="2185"/>
                  </a:lnTo>
                  <a:lnTo>
                    <a:pt x="1964" y="2176"/>
                  </a:lnTo>
                  <a:lnTo>
                    <a:pt x="1960" y="2165"/>
                  </a:lnTo>
                  <a:lnTo>
                    <a:pt x="1958" y="2151"/>
                  </a:lnTo>
                  <a:lnTo>
                    <a:pt x="1958" y="2138"/>
                  </a:lnTo>
                  <a:lnTo>
                    <a:pt x="1958" y="2138"/>
                  </a:lnTo>
                  <a:lnTo>
                    <a:pt x="1958" y="2124"/>
                  </a:lnTo>
                  <a:lnTo>
                    <a:pt x="1960" y="2112"/>
                  </a:lnTo>
                  <a:lnTo>
                    <a:pt x="1964" y="2101"/>
                  </a:lnTo>
                  <a:lnTo>
                    <a:pt x="1970" y="2091"/>
                  </a:lnTo>
                  <a:lnTo>
                    <a:pt x="1977" y="2083"/>
                  </a:lnTo>
                  <a:lnTo>
                    <a:pt x="1984" y="2078"/>
                  </a:lnTo>
                  <a:lnTo>
                    <a:pt x="1992" y="2074"/>
                  </a:lnTo>
                  <a:lnTo>
                    <a:pt x="2002" y="2073"/>
                  </a:lnTo>
                  <a:lnTo>
                    <a:pt x="2002" y="2073"/>
                  </a:lnTo>
                  <a:lnTo>
                    <a:pt x="2012" y="2074"/>
                  </a:lnTo>
                  <a:lnTo>
                    <a:pt x="2021" y="2078"/>
                  </a:lnTo>
                  <a:lnTo>
                    <a:pt x="2029" y="2083"/>
                  </a:lnTo>
                  <a:lnTo>
                    <a:pt x="2035" y="2091"/>
                  </a:lnTo>
                  <a:lnTo>
                    <a:pt x="2041" y="2101"/>
                  </a:lnTo>
                  <a:lnTo>
                    <a:pt x="2044" y="2112"/>
                  </a:lnTo>
                  <a:lnTo>
                    <a:pt x="2046" y="2124"/>
                  </a:lnTo>
                  <a:lnTo>
                    <a:pt x="2047" y="2138"/>
                  </a:lnTo>
                  <a:lnTo>
                    <a:pt x="2047" y="2138"/>
                  </a:lnTo>
                  <a:lnTo>
                    <a:pt x="2046" y="2151"/>
                  </a:lnTo>
                  <a:lnTo>
                    <a:pt x="2044" y="2165"/>
                  </a:lnTo>
                  <a:lnTo>
                    <a:pt x="2041" y="2176"/>
                  </a:lnTo>
                  <a:lnTo>
                    <a:pt x="2035" y="2185"/>
                  </a:lnTo>
                  <a:lnTo>
                    <a:pt x="2029" y="2192"/>
                  </a:lnTo>
                  <a:lnTo>
                    <a:pt x="2021" y="2198"/>
                  </a:lnTo>
                  <a:lnTo>
                    <a:pt x="2012" y="2201"/>
                  </a:lnTo>
                  <a:lnTo>
                    <a:pt x="2002" y="2202"/>
                  </a:lnTo>
                  <a:lnTo>
                    <a:pt x="2002" y="2202"/>
                  </a:lnTo>
                  <a:close/>
                  <a:moveTo>
                    <a:pt x="837" y="2100"/>
                  </a:moveTo>
                  <a:lnTo>
                    <a:pt x="904" y="2249"/>
                  </a:lnTo>
                  <a:lnTo>
                    <a:pt x="843" y="2249"/>
                  </a:lnTo>
                  <a:lnTo>
                    <a:pt x="797" y="2146"/>
                  </a:lnTo>
                  <a:lnTo>
                    <a:pt x="767" y="2182"/>
                  </a:lnTo>
                  <a:lnTo>
                    <a:pt x="767" y="2249"/>
                  </a:lnTo>
                  <a:lnTo>
                    <a:pt x="713" y="2249"/>
                  </a:lnTo>
                  <a:lnTo>
                    <a:pt x="713" y="1962"/>
                  </a:lnTo>
                  <a:lnTo>
                    <a:pt x="767" y="1934"/>
                  </a:lnTo>
                  <a:lnTo>
                    <a:pt x="767" y="2112"/>
                  </a:lnTo>
                  <a:lnTo>
                    <a:pt x="767" y="2112"/>
                  </a:lnTo>
                  <a:lnTo>
                    <a:pt x="788" y="2083"/>
                  </a:lnTo>
                  <a:lnTo>
                    <a:pt x="832" y="2027"/>
                  </a:lnTo>
                  <a:lnTo>
                    <a:pt x="896" y="2027"/>
                  </a:lnTo>
                  <a:lnTo>
                    <a:pt x="837" y="2100"/>
                  </a:lnTo>
                  <a:close/>
                  <a:moveTo>
                    <a:pt x="1097" y="2249"/>
                  </a:moveTo>
                  <a:lnTo>
                    <a:pt x="1042" y="2249"/>
                  </a:lnTo>
                  <a:lnTo>
                    <a:pt x="1042" y="2027"/>
                  </a:lnTo>
                  <a:lnTo>
                    <a:pt x="1097" y="2027"/>
                  </a:lnTo>
                  <a:lnTo>
                    <a:pt x="1097" y="2046"/>
                  </a:lnTo>
                  <a:lnTo>
                    <a:pt x="1097" y="2046"/>
                  </a:lnTo>
                  <a:lnTo>
                    <a:pt x="1103" y="2040"/>
                  </a:lnTo>
                  <a:lnTo>
                    <a:pt x="1108" y="2036"/>
                  </a:lnTo>
                  <a:lnTo>
                    <a:pt x="1115" y="2031"/>
                  </a:lnTo>
                  <a:lnTo>
                    <a:pt x="1121" y="2028"/>
                  </a:lnTo>
                  <a:lnTo>
                    <a:pt x="1129" y="2026"/>
                  </a:lnTo>
                  <a:lnTo>
                    <a:pt x="1137" y="2024"/>
                  </a:lnTo>
                  <a:lnTo>
                    <a:pt x="1144" y="2022"/>
                  </a:lnTo>
                  <a:lnTo>
                    <a:pt x="1153" y="2021"/>
                  </a:lnTo>
                  <a:lnTo>
                    <a:pt x="1153" y="2021"/>
                  </a:lnTo>
                  <a:lnTo>
                    <a:pt x="1163" y="2022"/>
                  </a:lnTo>
                  <a:lnTo>
                    <a:pt x="1172" y="2024"/>
                  </a:lnTo>
                  <a:lnTo>
                    <a:pt x="1180" y="2026"/>
                  </a:lnTo>
                  <a:lnTo>
                    <a:pt x="1189" y="2028"/>
                  </a:lnTo>
                  <a:lnTo>
                    <a:pt x="1195" y="2032"/>
                  </a:lnTo>
                  <a:lnTo>
                    <a:pt x="1202" y="2037"/>
                  </a:lnTo>
                  <a:lnTo>
                    <a:pt x="1208" y="2041"/>
                  </a:lnTo>
                  <a:lnTo>
                    <a:pt x="1214" y="2048"/>
                  </a:lnTo>
                  <a:lnTo>
                    <a:pt x="1218" y="2054"/>
                  </a:lnTo>
                  <a:lnTo>
                    <a:pt x="1223" y="2062"/>
                  </a:lnTo>
                  <a:lnTo>
                    <a:pt x="1226" y="2070"/>
                  </a:lnTo>
                  <a:lnTo>
                    <a:pt x="1229" y="2080"/>
                  </a:lnTo>
                  <a:lnTo>
                    <a:pt x="1232" y="2090"/>
                  </a:lnTo>
                  <a:lnTo>
                    <a:pt x="1233" y="2100"/>
                  </a:lnTo>
                  <a:lnTo>
                    <a:pt x="1234" y="2111"/>
                  </a:lnTo>
                  <a:lnTo>
                    <a:pt x="1235" y="2123"/>
                  </a:lnTo>
                  <a:lnTo>
                    <a:pt x="1235" y="2249"/>
                  </a:lnTo>
                  <a:lnTo>
                    <a:pt x="1180" y="2249"/>
                  </a:lnTo>
                  <a:lnTo>
                    <a:pt x="1180" y="2126"/>
                  </a:lnTo>
                  <a:lnTo>
                    <a:pt x="1180" y="2126"/>
                  </a:lnTo>
                  <a:lnTo>
                    <a:pt x="1179" y="2114"/>
                  </a:lnTo>
                  <a:lnTo>
                    <a:pt x="1178" y="2102"/>
                  </a:lnTo>
                  <a:lnTo>
                    <a:pt x="1174" y="2093"/>
                  </a:lnTo>
                  <a:lnTo>
                    <a:pt x="1170" y="2085"/>
                  </a:lnTo>
                  <a:lnTo>
                    <a:pt x="1164" y="2080"/>
                  </a:lnTo>
                  <a:lnTo>
                    <a:pt x="1158" y="2075"/>
                  </a:lnTo>
                  <a:lnTo>
                    <a:pt x="1149" y="2073"/>
                  </a:lnTo>
                  <a:lnTo>
                    <a:pt x="1139" y="2072"/>
                  </a:lnTo>
                  <a:lnTo>
                    <a:pt x="1139" y="2072"/>
                  </a:lnTo>
                  <a:lnTo>
                    <a:pt x="1130" y="2073"/>
                  </a:lnTo>
                  <a:lnTo>
                    <a:pt x="1121" y="2075"/>
                  </a:lnTo>
                  <a:lnTo>
                    <a:pt x="1114" y="2080"/>
                  </a:lnTo>
                  <a:lnTo>
                    <a:pt x="1108" y="2086"/>
                  </a:lnTo>
                  <a:lnTo>
                    <a:pt x="1104" y="2093"/>
                  </a:lnTo>
                  <a:lnTo>
                    <a:pt x="1100" y="2103"/>
                  </a:lnTo>
                  <a:lnTo>
                    <a:pt x="1098" y="2114"/>
                  </a:lnTo>
                  <a:lnTo>
                    <a:pt x="1097" y="2126"/>
                  </a:lnTo>
                  <a:lnTo>
                    <a:pt x="1097" y="2249"/>
                  </a:lnTo>
                  <a:close/>
                  <a:moveTo>
                    <a:pt x="1408" y="2042"/>
                  </a:moveTo>
                  <a:lnTo>
                    <a:pt x="1408" y="2042"/>
                  </a:lnTo>
                  <a:lnTo>
                    <a:pt x="1403" y="2038"/>
                  </a:lnTo>
                  <a:lnTo>
                    <a:pt x="1397" y="2033"/>
                  </a:lnTo>
                  <a:lnTo>
                    <a:pt x="1392" y="2030"/>
                  </a:lnTo>
                  <a:lnTo>
                    <a:pt x="1385" y="2027"/>
                  </a:lnTo>
                  <a:lnTo>
                    <a:pt x="1378" y="2025"/>
                  </a:lnTo>
                  <a:lnTo>
                    <a:pt x="1372" y="2024"/>
                  </a:lnTo>
                  <a:lnTo>
                    <a:pt x="1365" y="2022"/>
                  </a:lnTo>
                  <a:lnTo>
                    <a:pt x="1359" y="2021"/>
                  </a:lnTo>
                  <a:lnTo>
                    <a:pt x="1359" y="2021"/>
                  </a:lnTo>
                  <a:lnTo>
                    <a:pt x="1349" y="2022"/>
                  </a:lnTo>
                  <a:lnTo>
                    <a:pt x="1340" y="2024"/>
                  </a:lnTo>
                  <a:lnTo>
                    <a:pt x="1331" y="2026"/>
                  </a:lnTo>
                  <a:lnTo>
                    <a:pt x="1322" y="2030"/>
                  </a:lnTo>
                  <a:lnTo>
                    <a:pt x="1314" y="2033"/>
                  </a:lnTo>
                  <a:lnTo>
                    <a:pt x="1308" y="2039"/>
                  </a:lnTo>
                  <a:lnTo>
                    <a:pt x="1301" y="2046"/>
                  </a:lnTo>
                  <a:lnTo>
                    <a:pt x="1295" y="2052"/>
                  </a:lnTo>
                  <a:lnTo>
                    <a:pt x="1289" y="2060"/>
                  </a:lnTo>
                  <a:lnTo>
                    <a:pt x="1285" y="2069"/>
                  </a:lnTo>
                  <a:lnTo>
                    <a:pt x="1280" y="2078"/>
                  </a:lnTo>
                  <a:lnTo>
                    <a:pt x="1277" y="2089"/>
                  </a:lnTo>
                  <a:lnTo>
                    <a:pt x="1275" y="2099"/>
                  </a:lnTo>
                  <a:lnTo>
                    <a:pt x="1273" y="2111"/>
                  </a:lnTo>
                  <a:lnTo>
                    <a:pt x="1271" y="2123"/>
                  </a:lnTo>
                  <a:lnTo>
                    <a:pt x="1271" y="2135"/>
                  </a:lnTo>
                  <a:lnTo>
                    <a:pt x="1271" y="2135"/>
                  </a:lnTo>
                  <a:lnTo>
                    <a:pt x="1271" y="2149"/>
                  </a:lnTo>
                  <a:lnTo>
                    <a:pt x="1273" y="2161"/>
                  </a:lnTo>
                  <a:lnTo>
                    <a:pt x="1275" y="2174"/>
                  </a:lnTo>
                  <a:lnTo>
                    <a:pt x="1277" y="2186"/>
                  </a:lnTo>
                  <a:lnTo>
                    <a:pt x="1280" y="2196"/>
                  </a:lnTo>
                  <a:lnTo>
                    <a:pt x="1285" y="2206"/>
                  </a:lnTo>
                  <a:lnTo>
                    <a:pt x="1289" y="2214"/>
                  </a:lnTo>
                  <a:lnTo>
                    <a:pt x="1295" y="2222"/>
                  </a:lnTo>
                  <a:lnTo>
                    <a:pt x="1300" y="2230"/>
                  </a:lnTo>
                  <a:lnTo>
                    <a:pt x="1307" y="2235"/>
                  </a:lnTo>
                  <a:lnTo>
                    <a:pt x="1313" y="2241"/>
                  </a:lnTo>
                  <a:lnTo>
                    <a:pt x="1321" y="2245"/>
                  </a:lnTo>
                  <a:lnTo>
                    <a:pt x="1330" y="2249"/>
                  </a:lnTo>
                  <a:lnTo>
                    <a:pt x="1339" y="2252"/>
                  </a:lnTo>
                  <a:lnTo>
                    <a:pt x="1348" y="2253"/>
                  </a:lnTo>
                  <a:lnTo>
                    <a:pt x="1357" y="2254"/>
                  </a:lnTo>
                  <a:lnTo>
                    <a:pt x="1357" y="2254"/>
                  </a:lnTo>
                  <a:lnTo>
                    <a:pt x="1364" y="2253"/>
                  </a:lnTo>
                  <a:lnTo>
                    <a:pt x="1372" y="2252"/>
                  </a:lnTo>
                  <a:lnTo>
                    <a:pt x="1378" y="2251"/>
                  </a:lnTo>
                  <a:lnTo>
                    <a:pt x="1385" y="2249"/>
                  </a:lnTo>
                  <a:lnTo>
                    <a:pt x="1391" y="2245"/>
                  </a:lnTo>
                  <a:lnTo>
                    <a:pt x="1397" y="2242"/>
                  </a:lnTo>
                  <a:lnTo>
                    <a:pt x="1403" y="2238"/>
                  </a:lnTo>
                  <a:lnTo>
                    <a:pt x="1408" y="2232"/>
                  </a:lnTo>
                  <a:lnTo>
                    <a:pt x="1408" y="2238"/>
                  </a:lnTo>
                  <a:lnTo>
                    <a:pt x="1408" y="2238"/>
                  </a:lnTo>
                  <a:lnTo>
                    <a:pt x="1408" y="2246"/>
                  </a:lnTo>
                  <a:lnTo>
                    <a:pt x="1407" y="2256"/>
                  </a:lnTo>
                  <a:lnTo>
                    <a:pt x="1404" y="2266"/>
                  </a:lnTo>
                  <a:lnTo>
                    <a:pt x="1402" y="2271"/>
                  </a:lnTo>
                  <a:lnTo>
                    <a:pt x="1399" y="2275"/>
                  </a:lnTo>
                  <a:lnTo>
                    <a:pt x="1395" y="2279"/>
                  </a:lnTo>
                  <a:lnTo>
                    <a:pt x="1391" y="2284"/>
                  </a:lnTo>
                  <a:lnTo>
                    <a:pt x="1385" y="2287"/>
                  </a:lnTo>
                  <a:lnTo>
                    <a:pt x="1378" y="2290"/>
                  </a:lnTo>
                  <a:lnTo>
                    <a:pt x="1370" y="2293"/>
                  </a:lnTo>
                  <a:lnTo>
                    <a:pt x="1361" y="2295"/>
                  </a:lnTo>
                  <a:lnTo>
                    <a:pt x="1350" y="2296"/>
                  </a:lnTo>
                  <a:lnTo>
                    <a:pt x="1337" y="2296"/>
                  </a:lnTo>
                  <a:lnTo>
                    <a:pt x="1334" y="2296"/>
                  </a:lnTo>
                  <a:lnTo>
                    <a:pt x="1354" y="2339"/>
                  </a:lnTo>
                  <a:lnTo>
                    <a:pt x="1355" y="2339"/>
                  </a:lnTo>
                  <a:lnTo>
                    <a:pt x="1355" y="2339"/>
                  </a:lnTo>
                  <a:lnTo>
                    <a:pt x="1369" y="2339"/>
                  </a:lnTo>
                  <a:lnTo>
                    <a:pt x="1381" y="2338"/>
                  </a:lnTo>
                  <a:lnTo>
                    <a:pt x="1392" y="2335"/>
                  </a:lnTo>
                  <a:lnTo>
                    <a:pt x="1403" y="2332"/>
                  </a:lnTo>
                  <a:lnTo>
                    <a:pt x="1413" y="2328"/>
                  </a:lnTo>
                  <a:lnTo>
                    <a:pt x="1421" y="2324"/>
                  </a:lnTo>
                  <a:lnTo>
                    <a:pt x="1429" y="2318"/>
                  </a:lnTo>
                  <a:lnTo>
                    <a:pt x="1436" y="2311"/>
                  </a:lnTo>
                  <a:lnTo>
                    <a:pt x="1442" y="2304"/>
                  </a:lnTo>
                  <a:lnTo>
                    <a:pt x="1448" y="2296"/>
                  </a:lnTo>
                  <a:lnTo>
                    <a:pt x="1452" y="2286"/>
                  </a:lnTo>
                  <a:lnTo>
                    <a:pt x="1456" y="2276"/>
                  </a:lnTo>
                  <a:lnTo>
                    <a:pt x="1459" y="2266"/>
                  </a:lnTo>
                  <a:lnTo>
                    <a:pt x="1461" y="2254"/>
                  </a:lnTo>
                  <a:lnTo>
                    <a:pt x="1462" y="2242"/>
                  </a:lnTo>
                  <a:lnTo>
                    <a:pt x="1462" y="2229"/>
                  </a:lnTo>
                  <a:lnTo>
                    <a:pt x="1462" y="2027"/>
                  </a:lnTo>
                  <a:lnTo>
                    <a:pt x="1408" y="2027"/>
                  </a:lnTo>
                  <a:lnTo>
                    <a:pt x="1408" y="2042"/>
                  </a:lnTo>
                  <a:close/>
                  <a:moveTo>
                    <a:pt x="1408" y="2094"/>
                  </a:moveTo>
                  <a:lnTo>
                    <a:pt x="1408" y="2181"/>
                  </a:lnTo>
                  <a:lnTo>
                    <a:pt x="1408" y="2181"/>
                  </a:lnTo>
                  <a:lnTo>
                    <a:pt x="1401" y="2189"/>
                  </a:lnTo>
                  <a:lnTo>
                    <a:pt x="1393" y="2197"/>
                  </a:lnTo>
                  <a:lnTo>
                    <a:pt x="1387" y="2199"/>
                  </a:lnTo>
                  <a:lnTo>
                    <a:pt x="1382" y="2201"/>
                  </a:lnTo>
                  <a:lnTo>
                    <a:pt x="1376" y="2202"/>
                  </a:lnTo>
                  <a:lnTo>
                    <a:pt x="1369" y="2203"/>
                  </a:lnTo>
                  <a:lnTo>
                    <a:pt x="1369" y="2203"/>
                  </a:lnTo>
                  <a:lnTo>
                    <a:pt x="1362" y="2202"/>
                  </a:lnTo>
                  <a:lnTo>
                    <a:pt x="1354" y="2200"/>
                  </a:lnTo>
                  <a:lnTo>
                    <a:pt x="1348" y="2197"/>
                  </a:lnTo>
                  <a:lnTo>
                    <a:pt x="1341" y="2190"/>
                  </a:lnTo>
                  <a:lnTo>
                    <a:pt x="1335" y="2181"/>
                  </a:lnTo>
                  <a:lnTo>
                    <a:pt x="1331" y="2169"/>
                  </a:lnTo>
                  <a:lnTo>
                    <a:pt x="1329" y="2154"/>
                  </a:lnTo>
                  <a:lnTo>
                    <a:pt x="1328" y="2134"/>
                  </a:lnTo>
                  <a:lnTo>
                    <a:pt x="1328" y="2134"/>
                  </a:lnTo>
                  <a:lnTo>
                    <a:pt x="1329" y="2117"/>
                  </a:lnTo>
                  <a:lnTo>
                    <a:pt x="1331" y="2103"/>
                  </a:lnTo>
                  <a:lnTo>
                    <a:pt x="1335" y="2092"/>
                  </a:lnTo>
                  <a:lnTo>
                    <a:pt x="1341" y="2084"/>
                  </a:lnTo>
                  <a:lnTo>
                    <a:pt x="1348" y="2079"/>
                  </a:lnTo>
                  <a:lnTo>
                    <a:pt x="1354" y="2074"/>
                  </a:lnTo>
                  <a:lnTo>
                    <a:pt x="1362" y="2073"/>
                  </a:lnTo>
                  <a:lnTo>
                    <a:pt x="1369" y="2072"/>
                  </a:lnTo>
                  <a:lnTo>
                    <a:pt x="1369" y="2072"/>
                  </a:lnTo>
                  <a:lnTo>
                    <a:pt x="1376" y="2073"/>
                  </a:lnTo>
                  <a:lnTo>
                    <a:pt x="1383" y="2074"/>
                  </a:lnTo>
                  <a:lnTo>
                    <a:pt x="1388" y="2076"/>
                  </a:lnTo>
                  <a:lnTo>
                    <a:pt x="1394" y="2080"/>
                  </a:lnTo>
                  <a:lnTo>
                    <a:pt x="1398" y="2083"/>
                  </a:lnTo>
                  <a:lnTo>
                    <a:pt x="1402" y="2086"/>
                  </a:lnTo>
                  <a:lnTo>
                    <a:pt x="1408" y="2094"/>
                  </a:lnTo>
                  <a:lnTo>
                    <a:pt x="1408" y="2094"/>
                  </a:lnTo>
                  <a:close/>
                  <a:moveTo>
                    <a:pt x="938" y="2027"/>
                  </a:moveTo>
                  <a:lnTo>
                    <a:pt x="993" y="2027"/>
                  </a:lnTo>
                  <a:lnTo>
                    <a:pt x="993" y="2123"/>
                  </a:lnTo>
                  <a:lnTo>
                    <a:pt x="993" y="2249"/>
                  </a:lnTo>
                  <a:lnTo>
                    <a:pt x="938" y="2249"/>
                  </a:lnTo>
                  <a:lnTo>
                    <a:pt x="938" y="2027"/>
                  </a:lnTo>
                  <a:close/>
                  <a:moveTo>
                    <a:pt x="993" y="1967"/>
                  </a:moveTo>
                  <a:lnTo>
                    <a:pt x="993" y="1995"/>
                  </a:lnTo>
                  <a:lnTo>
                    <a:pt x="938" y="1995"/>
                  </a:lnTo>
                  <a:lnTo>
                    <a:pt x="938" y="1940"/>
                  </a:lnTo>
                  <a:lnTo>
                    <a:pt x="993" y="1940"/>
                  </a:lnTo>
                  <a:lnTo>
                    <a:pt x="993" y="1967"/>
                  </a:lnTo>
                  <a:close/>
                  <a:moveTo>
                    <a:pt x="2309" y="1962"/>
                  </a:moveTo>
                  <a:lnTo>
                    <a:pt x="2364" y="1934"/>
                  </a:lnTo>
                  <a:lnTo>
                    <a:pt x="2364" y="2127"/>
                  </a:lnTo>
                  <a:lnTo>
                    <a:pt x="2364" y="2249"/>
                  </a:lnTo>
                  <a:lnTo>
                    <a:pt x="2309" y="2249"/>
                  </a:lnTo>
                  <a:lnTo>
                    <a:pt x="2309" y="1962"/>
                  </a:lnTo>
                  <a:close/>
                  <a:moveTo>
                    <a:pt x="397" y="757"/>
                  </a:moveTo>
                  <a:lnTo>
                    <a:pt x="850" y="757"/>
                  </a:lnTo>
                  <a:lnTo>
                    <a:pt x="850" y="495"/>
                  </a:lnTo>
                  <a:lnTo>
                    <a:pt x="397" y="495"/>
                  </a:lnTo>
                  <a:lnTo>
                    <a:pt x="397" y="288"/>
                  </a:lnTo>
                  <a:lnTo>
                    <a:pt x="898" y="288"/>
                  </a:lnTo>
                  <a:lnTo>
                    <a:pt x="732" y="0"/>
                  </a:lnTo>
                  <a:lnTo>
                    <a:pt x="22" y="0"/>
                  </a:lnTo>
                  <a:lnTo>
                    <a:pt x="22" y="1251"/>
                  </a:lnTo>
                  <a:lnTo>
                    <a:pt x="1023" y="1251"/>
                  </a:lnTo>
                  <a:lnTo>
                    <a:pt x="1023" y="963"/>
                  </a:lnTo>
                  <a:lnTo>
                    <a:pt x="397" y="963"/>
                  </a:lnTo>
                  <a:lnTo>
                    <a:pt x="397" y="757"/>
                  </a:lnTo>
                  <a:close/>
                  <a:moveTo>
                    <a:pt x="1690" y="0"/>
                  </a:moveTo>
                  <a:lnTo>
                    <a:pt x="1477" y="409"/>
                  </a:lnTo>
                  <a:lnTo>
                    <a:pt x="1265" y="0"/>
                  </a:lnTo>
                  <a:lnTo>
                    <a:pt x="850" y="0"/>
                  </a:lnTo>
                  <a:lnTo>
                    <a:pt x="1287" y="757"/>
                  </a:lnTo>
                  <a:lnTo>
                    <a:pt x="1287" y="1251"/>
                  </a:lnTo>
                  <a:lnTo>
                    <a:pt x="1661" y="1251"/>
                  </a:lnTo>
                  <a:lnTo>
                    <a:pt x="1661" y="757"/>
                  </a:lnTo>
                  <a:lnTo>
                    <a:pt x="2099" y="0"/>
                  </a:lnTo>
                  <a:lnTo>
                    <a:pt x="1690" y="0"/>
                  </a:ln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12542" tIns="56271" rIns="112542" bIns="56271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1125444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215" b="0" i="0" u="none" strike="noStrike" kern="0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EYInterstate Light"/>
              </a:endParaRP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5B4EB095-21C9-EA59-5308-986368BCB631}"/>
              </a:ext>
            </a:extLst>
          </p:cNvPr>
          <p:cNvGrpSpPr>
            <a:grpSpLocks noChangeAspect="1"/>
          </p:cNvGrpSpPr>
          <p:nvPr/>
        </p:nvGrpSpPr>
        <p:grpSpPr>
          <a:xfrm>
            <a:off x="6646244" y="2785368"/>
            <a:ext cx="5553095" cy="4083447"/>
            <a:chOff x="5720360" y="2388610"/>
            <a:chExt cx="6077940" cy="4469390"/>
          </a:xfrm>
        </p:grpSpPr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208841F8-C169-5A51-E0A2-F9E1733BF016}"/>
                </a:ext>
              </a:extLst>
            </p:cNvPr>
            <p:cNvSpPr/>
            <p:nvPr/>
          </p:nvSpPr>
          <p:spPr>
            <a:xfrm>
              <a:off x="5720360" y="2388610"/>
              <a:ext cx="5269945" cy="4469390"/>
            </a:xfrm>
            <a:prstGeom prst="rect">
              <a:avLst/>
            </a:prstGeom>
            <a:gradFill>
              <a:gsLst>
                <a:gs pos="9000">
                  <a:srgbClr val="FFFFFF"/>
                </a:gs>
                <a:gs pos="0">
                  <a:schemeClr val="bg1">
                    <a:alpha val="6000"/>
                  </a:schemeClr>
                </a:gs>
                <a:gs pos="68000">
                  <a:schemeClr val="bg1"/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7" name="Picture 26">
              <a:extLst>
                <a:ext uri="{FF2B5EF4-FFF2-40B4-BE49-F238E27FC236}">
                  <a16:creationId xmlns:a16="http://schemas.microsoft.com/office/drawing/2014/main" id="{5718EBE7-5265-3DE9-D009-DA8799CF289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r="11151"/>
            <a:stretch/>
          </p:blipFill>
          <p:spPr>
            <a:xfrm>
              <a:off x="6271173" y="2388610"/>
              <a:ext cx="5527127" cy="4469390"/>
            </a:xfrm>
            <a:prstGeom prst="rect">
              <a:avLst/>
            </a:prstGeom>
          </p:spPr>
        </p:pic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E3026205-3777-D1D5-3ADB-0EF1126DE0FE}"/>
              </a:ext>
            </a:extLst>
          </p:cNvPr>
          <p:cNvGrpSpPr/>
          <p:nvPr/>
        </p:nvGrpSpPr>
        <p:grpSpPr>
          <a:xfrm>
            <a:off x="381839" y="1124389"/>
            <a:ext cx="11491916" cy="1968141"/>
            <a:chOff x="381839" y="1124389"/>
            <a:chExt cx="11491916" cy="1968141"/>
          </a:xfrm>
        </p:grpSpPr>
        <p:grpSp>
          <p:nvGrpSpPr>
            <p:cNvPr id="38" name="Group 37">
              <a:extLst>
                <a:ext uri="{FF2B5EF4-FFF2-40B4-BE49-F238E27FC236}">
                  <a16:creationId xmlns:a16="http://schemas.microsoft.com/office/drawing/2014/main" id="{D3ED2797-87C2-F1C1-B02F-465476EEF39C}"/>
                </a:ext>
              </a:extLst>
            </p:cNvPr>
            <p:cNvGrpSpPr/>
            <p:nvPr/>
          </p:nvGrpSpPr>
          <p:grpSpPr>
            <a:xfrm>
              <a:off x="504976" y="1124389"/>
              <a:ext cx="11368779" cy="1883231"/>
              <a:chOff x="504976" y="1124389"/>
              <a:chExt cx="11368779" cy="1883231"/>
            </a:xfrm>
          </p:grpSpPr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277005F6-5219-29BF-AF26-5109ABD39305}"/>
                  </a:ext>
                </a:extLst>
              </p:cNvPr>
              <p:cNvSpPr txBox="1"/>
              <p:nvPr/>
            </p:nvSpPr>
            <p:spPr>
              <a:xfrm>
                <a:off x="711010" y="1251818"/>
                <a:ext cx="11162745" cy="175580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1">
                  <a:lnSpc>
                    <a:spcPct val="114000"/>
                  </a:lnSpc>
                </a:pPr>
                <a:r>
                  <a:rPr lang="sr-Latn-RS" sz="1600">
                    <a:solidFill>
                      <a:schemeClr val="bg1"/>
                    </a:solidFill>
                  </a:rPr>
                  <a:t>	</a:t>
                </a:r>
                <a:r>
                  <a:rPr lang="sr-Latn-RS" sz="1600" b="1">
                    <a:solidFill>
                      <a:schemeClr val="bg1"/>
                    </a:solidFill>
                    <a:latin typeface="EYInterstate Light" panose="02000506000000020004" pitchFamily="2" charset="0"/>
                  </a:rPr>
                  <a:t>EBA mandat:</a:t>
                </a:r>
                <a:r>
                  <a:rPr lang="en-US" sz="1600" b="1">
                    <a:solidFill>
                      <a:schemeClr val="bg1"/>
                    </a:solidFill>
                    <a:latin typeface="EYInterstate Light" panose="02000506000000020004" pitchFamily="2" charset="0"/>
                  </a:rPr>
                  <a:t> </a:t>
                </a:r>
                <a:r>
                  <a:rPr lang="sr-Latn-RS" sz="1600">
                    <a:solidFill>
                      <a:schemeClr val="bg1"/>
                    </a:solidFill>
                    <a:latin typeface="EYInterstate Light" panose="02000506000000020004" pitchFamily="2" charset="0"/>
                  </a:rPr>
                  <a:t>Da li je opravdano kreiranje posebnog tretmana za aktivu i aktivnosti u vezi sa E&amp;S rizicima?</a:t>
                </a:r>
              </a:p>
              <a:p>
                <a:pPr marL="0" indent="0">
                  <a:lnSpc>
                    <a:spcPct val="114000"/>
                  </a:lnSpc>
                  <a:spcBef>
                    <a:spcPts val="0"/>
                  </a:spcBef>
                  <a:buNone/>
                </a:pPr>
                <a:endParaRPr lang="sr-Latn-RS" sz="1600">
                  <a:solidFill>
                    <a:schemeClr val="bg1"/>
                  </a:solidFill>
                  <a:latin typeface="EYInterstate Light" panose="02000506000000020004" pitchFamily="2" charset="0"/>
                </a:endParaRPr>
              </a:p>
              <a:p>
                <a:pPr marL="0" indent="0">
                  <a:lnSpc>
                    <a:spcPct val="114000"/>
                  </a:lnSpc>
                  <a:spcBef>
                    <a:spcPts val="0"/>
                  </a:spcBef>
                  <a:buNone/>
                </a:pPr>
                <a:r>
                  <a:rPr lang="sr-Latn-RS" sz="1600" b="1">
                    <a:solidFill>
                      <a:schemeClr val="bg1"/>
                    </a:solidFill>
                    <a:latin typeface="EYInterstate Light" panose="02000506000000020004" pitchFamily="2" charset="0"/>
                  </a:rPr>
                  <a:t>Tretman E&amp;S rizika u Stubu 1</a:t>
                </a:r>
              </a:p>
              <a:p>
                <a:pPr marL="742950" lvl="1" indent="-285750">
                  <a:lnSpc>
                    <a:spcPct val="114000"/>
                  </a:lnSpc>
                  <a:buFont typeface="Arial" panose="020B0604020202020204" pitchFamily="34" charset="0"/>
                  <a:buChar char="•"/>
                </a:pPr>
                <a:r>
                  <a:rPr lang="sr-Latn-RS" sz="1600">
                    <a:solidFill>
                      <a:schemeClr val="bg1"/>
                    </a:solidFill>
                    <a:latin typeface="EYInterstate Light" panose="02000506000000020004" pitchFamily="2" charset="0"/>
                  </a:rPr>
                  <a:t>Unapređenja koja je moguće sprovesti u kratkom roku</a:t>
                </a:r>
              </a:p>
              <a:p>
                <a:pPr marL="742950" lvl="1" indent="-285750">
                  <a:lnSpc>
                    <a:spcPct val="114000"/>
                  </a:lnSpc>
                  <a:buFont typeface="Arial" panose="020B0604020202020204" pitchFamily="34" charset="0"/>
                  <a:buChar char="•"/>
                </a:pPr>
                <a:r>
                  <a:rPr lang="sr-Latn-RS" sz="1600">
                    <a:solidFill>
                      <a:schemeClr val="bg1"/>
                    </a:solidFill>
                    <a:latin typeface="EYInterstate Light" panose="02000506000000020004" pitchFamily="2" charset="0"/>
                  </a:rPr>
                  <a:t>Jasna veza između E&amp;S rizika i finansijskih rizika</a:t>
                </a:r>
              </a:p>
              <a:p>
                <a:pPr marL="742950" lvl="1" indent="-285750">
                  <a:lnSpc>
                    <a:spcPct val="114000"/>
                  </a:lnSpc>
                  <a:buFont typeface="Arial" panose="020B0604020202020204" pitchFamily="34" charset="0"/>
                  <a:buChar char="•"/>
                </a:pPr>
                <a:r>
                  <a:rPr lang="sr-Latn-RS" sz="1600">
                    <a:solidFill>
                      <a:schemeClr val="bg1"/>
                    </a:solidFill>
                    <a:latin typeface="EYInterstate Light" panose="02000506000000020004" pitchFamily="2" charset="0"/>
                  </a:rPr>
                  <a:t>Najbolji tretman novih rizika obezbeđuju interni modeli</a:t>
                </a:r>
              </a:p>
            </p:txBody>
          </p:sp>
          <p:pic>
            <p:nvPicPr>
              <p:cNvPr id="9" name="Graphic 8" descr="Treasure Map with solid fill">
                <a:extLst>
                  <a:ext uri="{FF2B5EF4-FFF2-40B4-BE49-F238E27FC236}">
                    <a16:creationId xmlns:a16="http://schemas.microsoft.com/office/drawing/2014/main" id="{9D257751-7135-11B8-1843-BD7B9F0E7FB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713996" y="1124389"/>
                <a:ext cx="819184" cy="676430"/>
              </a:xfrm>
              <a:prstGeom prst="rect">
                <a:avLst/>
              </a:prstGeom>
            </p:spPr>
          </p:pic>
          <p:grpSp>
            <p:nvGrpSpPr>
              <p:cNvPr id="12" name="Group 11">
                <a:extLst>
                  <a:ext uri="{FF2B5EF4-FFF2-40B4-BE49-F238E27FC236}">
                    <a16:creationId xmlns:a16="http://schemas.microsoft.com/office/drawing/2014/main" id="{AA2EEAE4-D614-89DE-906B-78BF52FD3349}"/>
                  </a:ext>
                </a:extLst>
              </p:cNvPr>
              <p:cNvGrpSpPr/>
              <p:nvPr/>
            </p:nvGrpSpPr>
            <p:grpSpPr>
              <a:xfrm>
                <a:off x="504976" y="2222500"/>
                <a:ext cx="653726" cy="562869"/>
                <a:chOff x="213171" y="1900475"/>
                <a:chExt cx="653726" cy="642319"/>
              </a:xfrm>
            </p:grpSpPr>
            <p:sp>
              <p:nvSpPr>
                <p:cNvPr id="10" name="Freeform: Shape 9">
                  <a:extLst>
                    <a:ext uri="{FF2B5EF4-FFF2-40B4-BE49-F238E27FC236}">
                      <a16:creationId xmlns:a16="http://schemas.microsoft.com/office/drawing/2014/main" id="{C547503E-5B1F-08E8-34CA-6D8203BDD757}"/>
                    </a:ext>
                  </a:extLst>
                </p:cNvPr>
                <p:cNvSpPr/>
                <p:nvPr/>
              </p:nvSpPr>
              <p:spPr>
                <a:xfrm>
                  <a:off x="356565" y="2212553"/>
                  <a:ext cx="374456" cy="330241"/>
                </a:xfrm>
                <a:custGeom>
                  <a:avLst/>
                  <a:gdLst>
                    <a:gd name="connsiteX0" fmla="*/ 0 w 400050"/>
                    <a:gd name="connsiteY0" fmla="*/ 0 h 371475"/>
                    <a:gd name="connsiteX1" fmla="*/ 0 w 400050"/>
                    <a:gd name="connsiteY1" fmla="*/ 371475 h 371475"/>
                    <a:gd name="connsiteX2" fmla="*/ 66675 w 400050"/>
                    <a:gd name="connsiteY2" fmla="*/ 371475 h 371475"/>
                    <a:gd name="connsiteX3" fmla="*/ 66675 w 400050"/>
                    <a:gd name="connsiteY3" fmla="*/ 98898 h 371475"/>
                    <a:gd name="connsiteX4" fmla="*/ 85725 w 400050"/>
                    <a:gd name="connsiteY4" fmla="*/ 79848 h 371475"/>
                    <a:gd name="connsiteX5" fmla="*/ 104775 w 400050"/>
                    <a:gd name="connsiteY5" fmla="*/ 98898 h 371475"/>
                    <a:gd name="connsiteX6" fmla="*/ 104775 w 400050"/>
                    <a:gd name="connsiteY6" fmla="*/ 371475 h 371475"/>
                    <a:gd name="connsiteX7" fmla="*/ 180975 w 400050"/>
                    <a:gd name="connsiteY7" fmla="*/ 371475 h 371475"/>
                    <a:gd name="connsiteX8" fmla="*/ 180975 w 400050"/>
                    <a:gd name="connsiteY8" fmla="*/ 98898 h 371475"/>
                    <a:gd name="connsiteX9" fmla="*/ 200025 w 400050"/>
                    <a:gd name="connsiteY9" fmla="*/ 79848 h 371475"/>
                    <a:gd name="connsiteX10" fmla="*/ 219075 w 400050"/>
                    <a:gd name="connsiteY10" fmla="*/ 98898 h 371475"/>
                    <a:gd name="connsiteX11" fmla="*/ 219075 w 400050"/>
                    <a:gd name="connsiteY11" fmla="*/ 371475 h 371475"/>
                    <a:gd name="connsiteX12" fmla="*/ 295275 w 400050"/>
                    <a:gd name="connsiteY12" fmla="*/ 371475 h 371475"/>
                    <a:gd name="connsiteX13" fmla="*/ 295275 w 400050"/>
                    <a:gd name="connsiteY13" fmla="*/ 98898 h 371475"/>
                    <a:gd name="connsiteX14" fmla="*/ 314325 w 400050"/>
                    <a:gd name="connsiteY14" fmla="*/ 79848 h 371475"/>
                    <a:gd name="connsiteX15" fmla="*/ 333375 w 400050"/>
                    <a:gd name="connsiteY15" fmla="*/ 98898 h 371475"/>
                    <a:gd name="connsiteX16" fmla="*/ 333375 w 400050"/>
                    <a:gd name="connsiteY16" fmla="*/ 371475 h 371475"/>
                    <a:gd name="connsiteX17" fmla="*/ 400050 w 400050"/>
                    <a:gd name="connsiteY17" fmla="*/ 371475 h 371475"/>
                    <a:gd name="connsiteX18" fmla="*/ 400050 w 400050"/>
                    <a:gd name="connsiteY18" fmla="*/ 0 h 3714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</a:cxnLst>
                  <a:rect l="l" t="t" r="r" b="b"/>
                  <a:pathLst>
                    <a:path w="400050" h="371475">
                      <a:moveTo>
                        <a:pt x="0" y="0"/>
                      </a:moveTo>
                      <a:lnTo>
                        <a:pt x="0" y="371475"/>
                      </a:lnTo>
                      <a:lnTo>
                        <a:pt x="66675" y="371475"/>
                      </a:lnTo>
                      <a:lnTo>
                        <a:pt x="66675" y="98898"/>
                      </a:lnTo>
                      <a:cubicBezTo>
                        <a:pt x="66675" y="88377"/>
                        <a:pt x="75204" y="79848"/>
                        <a:pt x="85725" y="79848"/>
                      </a:cubicBezTo>
                      <a:cubicBezTo>
                        <a:pt x="96246" y="79848"/>
                        <a:pt x="104775" y="88377"/>
                        <a:pt x="104775" y="98898"/>
                      </a:cubicBezTo>
                      <a:lnTo>
                        <a:pt x="104775" y="371475"/>
                      </a:lnTo>
                      <a:lnTo>
                        <a:pt x="180975" y="371475"/>
                      </a:lnTo>
                      <a:lnTo>
                        <a:pt x="180975" y="98898"/>
                      </a:lnTo>
                      <a:cubicBezTo>
                        <a:pt x="180975" y="88377"/>
                        <a:pt x="189504" y="79848"/>
                        <a:pt x="200025" y="79848"/>
                      </a:cubicBezTo>
                      <a:cubicBezTo>
                        <a:pt x="210546" y="79848"/>
                        <a:pt x="219075" y="88377"/>
                        <a:pt x="219075" y="98898"/>
                      </a:cubicBezTo>
                      <a:lnTo>
                        <a:pt x="219075" y="371475"/>
                      </a:lnTo>
                      <a:lnTo>
                        <a:pt x="295275" y="371475"/>
                      </a:lnTo>
                      <a:lnTo>
                        <a:pt x="295275" y="98898"/>
                      </a:lnTo>
                      <a:cubicBezTo>
                        <a:pt x="295275" y="88377"/>
                        <a:pt x="303804" y="79848"/>
                        <a:pt x="314325" y="79848"/>
                      </a:cubicBezTo>
                      <a:cubicBezTo>
                        <a:pt x="324846" y="79848"/>
                        <a:pt x="333375" y="88377"/>
                        <a:pt x="333375" y="98898"/>
                      </a:cubicBezTo>
                      <a:lnTo>
                        <a:pt x="333375" y="371475"/>
                      </a:lnTo>
                      <a:lnTo>
                        <a:pt x="400050" y="371475"/>
                      </a:lnTo>
                      <a:lnTo>
                        <a:pt x="400050" y="0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 w="1051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1" name="Freeform: Shape 10">
                  <a:extLst>
                    <a:ext uri="{FF2B5EF4-FFF2-40B4-BE49-F238E27FC236}">
                      <a16:creationId xmlns:a16="http://schemas.microsoft.com/office/drawing/2014/main" id="{3F301610-80E5-D4A1-3C61-CB0D0C9B3432}"/>
                    </a:ext>
                  </a:extLst>
                </p:cNvPr>
                <p:cNvSpPr/>
                <p:nvPr/>
              </p:nvSpPr>
              <p:spPr>
                <a:xfrm>
                  <a:off x="213171" y="1900475"/>
                  <a:ext cx="653726" cy="279443"/>
                </a:xfrm>
                <a:custGeom>
                  <a:avLst/>
                  <a:gdLst>
                    <a:gd name="connsiteX0" fmla="*/ 697679 w 698408"/>
                    <a:gd name="connsiteY0" fmla="*/ 116415 h 314334"/>
                    <a:gd name="connsiteX1" fmla="*/ 697679 w 698408"/>
                    <a:gd name="connsiteY1" fmla="*/ 116415 h 314334"/>
                    <a:gd name="connsiteX2" fmla="*/ 567034 w 698408"/>
                    <a:gd name="connsiteY2" fmla="*/ 10 h 314334"/>
                    <a:gd name="connsiteX3" fmla="*/ 139905 w 698408"/>
                    <a:gd name="connsiteY3" fmla="*/ 10 h 314334"/>
                    <a:gd name="connsiteX4" fmla="*/ 18051 w 698408"/>
                    <a:gd name="connsiteY4" fmla="*/ 66866 h 314334"/>
                    <a:gd name="connsiteX5" fmla="*/ 109215 w 698408"/>
                    <a:gd name="connsiteY5" fmla="*/ 238135 h 314334"/>
                    <a:gd name="connsiteX6" fmla="*/ 120960 w 698408"/>
                    <a:gd name="connsiteY6" fmla="*/ 238135 h 314334"/>
                    <a:gd name="connsiteX7" fmla="*/ 171947 w 698408"/>
                    <a:gd name="connsiteY7" fmla="*/ 214741 h 314334"/>
                    <a:gd name="connsiteX8" fmla="*/ 171947 w 698408"/>
                    <a:gd name="connsiteY8" fmla="*/ 214741 h 314334"/>
                    <a:gd name="connsiteX9" fmla="*/ 190387 w 698408"/>
                    <a:gd name="connsiteY9" fmla="*/ 153086 h 314334"/>
                    <a:gd name="connsiteX10" fmla="*/ 149935 w 698408"/>
                    <a:gd name="connsiteY10" fmla="*/ 112128 h 314334"/>
                    <a:gd name="connsiteX11" fmla="*/ 114749 w 698408"/>
                    <a:gd name="connsiteY11" fmla="*/ 144399 h 314334"/>
                    <a:gd name="connsiteX12" fmla="*/ 122969 w 698408"/>
                    <a:gd name="connsiteY12" fmla="*/ 157467 h 314334"/>
                    <a:gd name="connsiteX13" fmla="*/ 130490 w 698408"/>
                    <a:gd name="connsiteY13" fmla="*/ 176221 h 314334"/>
                    <a:gd name="connsiteX14" fmla="*/ 128741 w 698408"/>
                    <a:gd name="connsiteY14" fmla="*/ 179232 h 314334"/>
                    <a:gd name="connsiteX15" fmla="*/ 109987 w 698408"/>
                    <a:gd name="connsiteY15" fmla="*/ 182890 h 314334"/>
                    <a:gd name="connsiteX16" fmla="*/ 86174 w 698408"/>
                    <a:gd name="connsiteY16" fmla="*/ 144361 h 314334"/>
                    <a:gd name="connsiteX17" fmla="*/ 145851 w 698408"/>
                    <a:gd name="connsiteY17" fmla="*/ 83420 h 314334"/>
                    <a:gd name="connsiteX18" fmla="*/ 149935 w 698408"/>
                    <a:gd name="connsiteY18" fmla="*/ 83515 h 314334"/>
                    <a:gd name="connsiteX19" fmla="*/ 218619 w 698408"/>
                    <a:gd name="connsiteY19" fmla="*/ 148647 h 314334"/>
                    <a:gd name="connsiteX20" fmla="*/ 148087 w 698408"/>
                    <a:gd name="connsiteY20" fmla="*/ 264681 h 314334"/>
                    <a:gd name="connsiteX21" fmla="*/ 148087 w 698408"/>
                    <a:gd name="connsiteY21" fmla="*/ 314335 h 314334"/>
                    <a:gd name="connsiteX22" fmla="*/ 548137 w 698408"/>
                    <a:gd name="connsiteY22" fmla="*/ 314335 h 314334"/>
                    <a:gd name="connsiteX23" fmla="*/ 548137 w 698408"/>
                    <a:gd name="connsiteY23" fmla="*/ 264014 h 314334"/>
                    <a:gd name="connsiteX24" fmla="*/ 479757 w 698408"/>
                    <a:gd name="connsiteY24" fmla="*/ 148676 h 314334"/>
                    <a:gd name="connsiteX25" fmla="*/ 548442 w 698408"/>
                    <a:gd name="connsiteY25" fmla="*/ 83534 h 314334"/>
                    <a:gd name="connsiteX26" fmla="*/ 612160 w 698408"/>
                    <a:gd name="connsiteY26" fmla="*/ 140236 h 314334"/>
                    <a:gd name="connsiteX27" fmla="*/ 612259 w 698408"/>
                    <a:gd name="connsiteY27" fmla="*/ 144380 h 314334"/>
                    <a:gd name="connsiteX28" fmla="*/ 588447 w 698408"/>
                    <a:gd name="connsiteY28" fmla="*/ 182909 h 314334"/>
                    <a:gd name="connsiteX29" fmla="*/ 569663 w 698408"/>
                    <a:gd name="connsiteY29" fmla="*/ 179213 h 314334"/>
                    <a:gd name="connsiteX30" fmla="*/ 572425 w 698408"/>
                    <a:gd name="connsiteY30" fmla="*/ 159197 h 314334"/>
                    <a:gd name="connsiteX31" fmla="*/ 575435 w 698408"/>
                    <a:gd name="connsiteY31" fmla="*/ 157448 h 314334"/>
                    <a:gd name="connsiteX32" fmla="*/ 583655 w 698408"/>
                    <a:gd name="connsiteY32" fmla="*/ 144380 h 314334"/>
                    <a:gd name="connsiteX33" fmla="*/ 548413 w 698408"/>
                    <a:gd name="connsiteY33" fmla="*/ 112109 h 314334"/>
                    <a:gd name="connsiteX34" fmla="*/ 507960 w 698408"/>
                    <a:gd name="connsiteY34" fmla="*/ 153067 h 314334"/>
                    <a:gd name="connsiteX35" fmla="*/ 521143 w 698408"/>
                    <a:gd name="connsiteY35" fmla="*/ 207893 h 314334"/>
                    <a:gd name="connsiteX36" fmla="*/ 526410 w 698408"/>
                    <a:gd name="connsiteY36" fmla="*/ 214722 h 314334"/>
                    <a:gd name="connsiteX37" fmla="*/ 526696 w 698408"/>
                    <a:gd name="connsiteY37" fmla="*/ 215065 h 314334"/>
                    <a:gd name="connsiteX38" fmla="*/ 579455 w 698408"/>
                    <a:gd name="connsiteY38" fmla="*/ 238135 h 314334"/>
                    <a:gd name="connsiteX39" fmla="*/ 589170 w 698408"/>
                    <a:gd name="connsiteY39" fmla="*/ 238135 h 314334"/>
                    <a:gd name="connsiteX40" fmla="*/ 698409 w 698408"/>
                    <a:gd name="connsiteY40" fmla="*/ 129137 h 314334"/>
                    <a:gd name="connsiteX41" fmla="*/ 697679 w 698408"/>
                    <a:gd name="connsiteY41" fmla="*/ 116415 h 3143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</a:cxnLst>
                  <a:rect l="l" t="t" r="r" b="b"/>
                  <a:pathLst>
                    <a:path w="698408" h="314334">
                      <a:moveTo>
                        <a:pt x="697679" y="116415"/>
                      </a:moveTo>
                      <a:lnTo>
                        <a:pt x="697679" y="116415"/>
                      </a:lnTo>
                      <a:cubicBezTo>
                        <a:pt x="690036" y="50053"/>
                        <a:pt x="633835" y="-23"/>
                        <a:pt x="567034" y="10"/>
                      </a:cubicBezTo>
                      <a:lnTo>
                        <a:pt x="139905" y="10"/>
                      </a:lnTo>
                      <a:cubicBezTo>
                        <a:pt x="90386" y="-565"/>
                        <a:pt x="44171" y="24792"/>
                        <a:pt x="18051" y="66866"/>
                      </a:cubicBezTo>
                      <a:cubicBezTo>
                        <a:pt x="-31279" y="149123"/>
                        <a:pt x="27567" y="238135"/>
                        <a:pt x="109215" y="238135"/>
                      </a:cubicBezTo>
                      <a:lnTo>
                        <a:pt x="120960" y="238135"/>
                      </a:lnTo>
                      <a:cubicBezTo>
                        <a:pt x="140552" y="238136"/>
                        <a:pt x="159170" y="229593"/>
                        <a:pt x="171947" y="214741"/>
                      </a:cubicBezTo>
                      <a:lnTo>
                        <a:pt x="171947" y="214741"/>
                      </a:lnTo>
                      <a:cubicBezTo>
                        <a:pt x="186811" y="197872"/>
                        <a:pt x="193549" y="175345"/>
                        <a:pt x="190387" y="153086"/>
                      </a:cubicBezTo>
                      <a:cubicBezTo>
                        <a:pt x="187282" y="133217"/>
                        <a:pt x="172052" y="112128"/>
                        <a:pt x="149935" y="112128"/>
                      </a:cubicBezTo>
                      <a:cubicBezTo>
                        <a:pt x="128560" y="112128"/>
                        <a:pt x="114749" y="124797"/>
                        <a:pt x="114749" y="144399"/>
                      </a:cubicBezTo>
                      <a:cubicBezTo>
                        <a:pt x="114742" y="149975"/>
                        <a:pt x="117940" y="155059"/>
                        <a:pt x="122969" y="157467"/>
                      </a:cubicBezTo>
                      <a:cubicBezTo>
                        <a:pt x="130225" y="160570"/>
                        <a:pt x="133592" y="168966"/>
                        <a:pt x="130490" y="176221"/>
                      </a:cubicBezTo>
                      <a:cubicBezTo>
                        <a:pt x="130032" y="177293"/>
                        <a:pt x="129445" y="178303"/>
                        <a:pt x="128741" y="179232"/>
                      </a:cubicBezTo>
                      <a:cubicBezTo>
                        <a:pt x="124191" y="184817"/>
                        <a:pt x="116302" y="186356"/>
                        <a:pt x="109987" y="182890"/>
                      </a:cubicBezTo>
                      <a:cubicBezTo>
                        <a:pt x="95417" y="175567"/>
                        <a:pt x="86209" y="160668"/>
                        <a:pt x="86174" y="144361"/>
                      </a:cubicBezTo>
                      <a:cubicBezTo>
                        <a:pt x="85825" y="111053"/>
                        <a:pt x="112543" y="83769"/>
                        <a:pt x="145851" y="83420"/>
                      </a:cubicBezTo>
                      <a:cubicBezTo>
                        <a:pt x="147213" y="83406"/>
                        <a:pt x="148574" y="83437"/>
                        <a:pt x="149935" y="83515"/>
                      </a:cubicBezTo>
                      <a:cubicBezTo>
                        <a:pt x="183272" y="83515"/>
                        <a:pt x="212800" y="111519"/>
                        <a:pt x="218619" y="148647"/>
                      </a:cubicBezTo>
                      <a:cubicBezTo>
                        <a:pt x="225490" y="199134"/>
                        <a:pt x="196068" y="247536"/>
                        <a:pt x="148087" y="264681"/>
                      </a:cubicBezTo>
                      <a:lnTo>
                        <a:pt x="148087" y="314335"/>
                      </a:lnTo>
                      <a:lnTo>
                        <a:pt x="548137" y="314335"/>
                      </a:lnTo>
                      <a:lnTo>
                        <a:pt x="548137" y="264014"/>
                      </a:lnTo>
                      <a:cubicBezTo>
                        <a:pt x="501384" y="246041"/>
                        <a:pt x="473090" y="198318"/>
                        <a:pt x="479757" y="148676"/>
                      </a:cubicBezTo>
                      <a:cubicBezTo>
                        <a:pt x="485567" y="111528"/>
                        <a:pt x="515095" y="83534"/>
                        <a:pt x="548442" y="83534"/>
                      </a:cubicBezTo>
                      <a:cubicBezTo>
                        <a:pt x="581694" y="81597"/>
                        <a:pt x="610223" y="106983"/>
                        <a:pt x="612160" y="140236"/>
                      </a:cubicBezTo>
                      <a:cubicBezTo>
                        <a:pt x="612241" y="141616"/>
                        <a:pt x="612273" y="142998"/>
                        <a:pt x="612259" y="144380"/>
                      </a:cubicBezTo>
                      <a:cubicBezTo>
                        <a:pt x="612225" y="160687"/>
                        <a:pt x="603016" y="175586"/>
                        <a:pt x="588447" y="182909"/>
                      </a:cubicBezTo>
                      <a:cubicBezTo>
                        <a:pt x="582116" y="186382"/>
                        <a:pt x="574206" y="184826"/>
                        <a:pt x="569663" y="179213"/>
                      </a:cubicBezTo>
                      <a:cubicBezTo>
                        <a:pt x="564899" y="172924"/>
                        <a:pt x="566134" y="163961"/>
                        <a:pt x="572425" y="159197"/>
                      </a:cubicBezTo>
                      <a:cubicBezTo>
                        <a:pt x="573353" y="158493"/>
                        <a:pt x="574364" y="157906"/>
                        <a:pt x="575435" y="157448"/>
                      </a:cubicBezTo>
                      <a:cubicBezTo>
                        <a:pt x="580465" y="155040"/>
                        <a:pt x="583663" y="149956"/>
                        <a:pt x="583655" y="144380"/>
                      </a:cubicBezTo>
                      <a:cubicBezTo>
                        <a:pt x="583655" y="124778"/>
                        <a:pt x="569835" y="112109"/>
                        <a:pt x="548413" y="112109"/>
                      </a:cubicBezTo>
                      <a:cubicBezTo>
                        <a:pt x="526296" y="112109"/>
                        <a:pt x="511065" y="133217"/>
                        <a:pt x="507960" y="153067"/>
                      </a:cubicBezTo>
                      <a:cubicBezTo>
                        <a:pt x="505153" y="172357"/>
                        <a:pt x="509874" y="191987"/>
                        <a:pt x="521143" y="207893"/>
                      </a:cubicBezTo>
                      <a:cubicBezTo>
                        <a:pt x="522779" y="210259"/>
                        <a:pt x="524538" y="212538"/>
                        <a:pt x="526410" y="214722"/>
                      </a:cubicBezTo>
                      <a:lnTo>
                        <a:pt x="526696" y="215065"/>
                      </a:lnTo>
                      <a:cubicBezTo>
                        <a:pt x="540117" y="230026"/>
                        <a:pt x="559359" y="238440"/>
                        <a:pt x="579455" y="238135"/>
                      </a:cubicBezTo>
                      <a:lnTo>
                        <a:pt x="589170" y="238135"/>
                      </a:lnTo>
                      <a:cubicBezTo>
                        <a:pt x="649435" y="238201"/>
                        <a:pt x="698343" y="189401"/>
                        <a:pt x="698409" y="129137"/>
                      </a:cubicBezTo>
                      <a:cubicBezTo>
                        <a:pt x="698414" y="124885"/>
                        <a:pt x="698170" y="120637"/>
                        <a:pt x="697679" y="116415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1051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</p:grp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C65821D9-8D1A-B872-1BEC-66F4B23F3B9C}"/>
                </a:ext>
              </a:extLst>
            </p:cNvPr>
            <p:cNvSpPr txBox="1"/>
            <p:nvPr/>
          </p:nvSpPr>
          <p:spPr>
            <a:xfrm>
              <a:off x="381839" y="2814823"/>
              <a:ext cx="900000" cy="2777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>
                  <a:solidFill>
                    <a:schemeClr val="bg1"/>
                  </a:solidFill>
                  <a:latin typeface="EYInterstate Light" panose="02000506000000020004" pitchFamily="2" charset="0"/>
                </a:rPr>
                <a:t>Pillar I</a:t>
              </a:r>
            </a:p>
          </p:txBody>
        </p:sp>
      </p:grpSp>
      <p:sp>
        <p:nvSpPr>
          <p:cNvPr id="21" name="TextBox 20">
            <a:extLst>
              <a:ext uri="{FF2B5EF4-FFF2-40B4-BE49-F238E27FC236}">
                <a16:creationId xmlns:a16="http://schemas.microsoft.com/office/drawing/2014/main" id="{0AFDE2C6-808B-53C7-45EB-573873C94B38}"/>
              </a:ext>
            </a:extLst>
          </p:cNvPr>
          <p:cNvSpPr txBox="1"/>
          <p:nvPr/>
        </p:nvSpPr>
        <p:spPr>
          <a:xfrm>
            <a:off x="1729945" y="3232200"/>
            <a:ext cx="4814872" cy="1492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lnSpc>
                <a:spcPct val="114000"/>
              </a:lnSpc>
              <a:spcBef>
                <a:spcPts val="0"/>
              </a:spcBef>
              <a:buNone/>
            </a:pPr>
            <a:r>
              <a:rPr lang="sr-Latn-RS" sz="1600" b="1">
                <a:solidFill>
                  <a:schemeClr val="bg1"/>
                </a:solidFill>
                <a:latin typeface="EYInterstate Light" panose="02000506000000020004" pitchFamily="2" charset="0"/>
              </a:rPr>
              <a:t>Usklađivanje sa razvojem računovodstvenog okvira</a:t>
            </a:r>
          </a:p>
          <a:p>
            <a:pPr marL="285750" indent="-285750">
              <a:lnSpc>
                <a:spcPct val="114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600">
                <a:solidFill>
                  <a:schemeClr val="bg1"/>
                </a:solidFill>
                <a:latin typeface="EYInterstate Light" panose="02000506000000020004" pitchFamily="2" charset="0"/>
              </a:rPr>
              <a:t>Forward-looking information</a:t>
            </a:r>
            <a:r>
              <a:rPr lang="sr-Latn-RS" sz="1600">
                <a:solidFill>
                  <a:schemeClr val="bg1"/>
                </a:solidFill>
                <a:latin typeface="EYInterstate Light" panose="02000506000000020004" pitchFamily="2" charset="0"/>
              </a:rPr>
              <a:t>: ECL, fer vrednost, vrednovanje</a:t>
            </a:r>
          </a:p>
          <a:p>
            <a:endParaRPr lang="en-US"/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7CC87F76-E6CA-1E05-BC04-8F82D7CB7885}"/>
              </a:ext>
            </a:extLst>
          </p:cNvPr>
          <p:cNvGrpSpPr/>
          <p:nvPr/>
        </p:nvGrpSpPr>
        <p:grpSpPr>
          <a:xfrm>
            <a:off x="348741" y="4374762"/>
            <a:ext cx="6550257" cy="2053639"/>
            <a:chOff x="361441" y="4374762"/>
            <a:chExt cx="6550257" cy="2053639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FB0D584C-E50F-8483-EF1D-3584CE97A78B}"/>
                </a:ext>
              </a:extLst>
            </p:cNvPr>
            <p:cNvSpPr txBox="1"/>
            <p:nvPr/>
          </p:nvSpPr>
          <p:spPr>
            <a:xfrm>
              <a:off x="1249319" y="4374762"/>
              <a:ext cx="5662379" cy="20536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indent="0">
                <a:lnSpc>
                  <a:spcPct val="114000"/>
                </a:lnSpc>
                <a:spcBef>
                  <a:spcPts val="0"/>
                </a:spcBef>
                <a:buNone/>
              </a:pPr>
              <a:r>
                <a:rPr lang="sr-Latn-RS" sz="1600" b="1">
                  <a:solidFill>
                    <a:schemeClr val="bg1"/>
                  </a:solidFill>
                  <a:latin typeface="EYInterstate Light" panose="02000506000000020004" pitchFamily="2" charset="0"/>
                </a:rPr>
                <a:t>Izazovi</a:t>
              </a:r>
            </a:p>
            <a:p>
              <a:pPr marL="285750" indent="-285750">
                <a:lnSpc>
                  <a:spcPct val="114000"/>
                </a:lnSpc>
                <a:spcBef>
                  <a:spcPts val="0"/>
                </a:spcBef>
                <a:buFont typeface="Arial" panose="020B0604020202020204" pitchFamily="34" charset="0"/>
                <a:buChar char="•"/>
              </a:pPr>
              <a:r>
                <a:rPr lang="sr-Latn-RS" sz="1600">
                  <a:solidFill>
                    <a:schemeClr val="bg1"/>
                  </a:solidFill>
                  <a:latin typeface="EYInterstate Light" panose="02000506000000020004" pitchFamily="2" charset="0"/>
                </a:rPr>
                <a:t>Neusklađenost vremenskog horizonta</a:t>
              </a:r>
            </a:p>
            <a:p>
              <a:pPr marL="285750" indent="-285750">
                <a:lnSpc>
                  <a:spcPct val="114000"/>
                </a:lnSpc>
                <a:spcBef>
                  <a:spcPts val="0"/>
                </a:spcBef>
                <a:buFont typeface="Arial" panose="020B0604020202020204" pitchFamily="34" charset="0"/>
                <a:buChar char="•"/>
              </a:pPr>
              <a:r>
                <a:rPr lang="sr-Latn-RS" sz="1600">
                  <a:solidFill>
                    <a:schemeClr val="bg1"/>
                  </a:solidFill>
                  <a:latin typeface="EYInterstate Light" panose="02000506000000020004" pitchFamily="2" charset="0"/>
                </a:rPr>
                <a:t>E&amp;S rizici nisu cikličnog karaktera</a:t>
              </a:r>
            </a:p>
            <a:p>
              <a:pPr marL="285750" indent="-285750">
                <a:lnSpc>
                  <a:spcPct val="114000"/>
                </a:lnSpc>
                <a:spcBef>
                  <a:spcPts val="0"/>
                </a:spcBef>
                <a:buFont typeface="Arial" panose="020B0604020202020204" pitchFamily="34" charset="0"/>
                <a:buChar char="•"/>
              </a:pPr>
              <a:r>
                <a:rPr lang="sr-Latn-RS" sz="1600">
                  <a:solidFill>
                    <a:schemeClr val="bg1"/>
                  </a:solidFill>
                  <a:latin typeface="EYInterstate Light" panose="02000506000000020004" pitchFamily="2" charset="0"/>
                </a:rPr>
                <a:t>Prikupljanje podataka, korišćenje istorijskih podataka</a:t>
              </a:r>
            </a:p>
            <a:p>
              <a:pPr marL="285750" indent="-285750">
                <a:lnSpc>
                  <a:spcPct val="114000"/>
                </a:lnSpc>
                <a:spcBef>
                  <a:spcPts val="0"/>
                </a:spcBef>
                <a:buFont typeface="Arial" panose="020B0604020202020204" pitchFamily="34" charset="0"/>
                <a:buChar char="•"/>
              </a:pPr>
              <a:r>
                <a:rPr lang="sr-Latn-RS" sz="1600">
                  <a:solidFill>
                    <a:schemeClr val="bg1"/>
                  </a:solidFill>
                  <a:latin typeface="EYInterstate Light" panose="02000506000000020004" pitchFamily="2" charset="0"/>
                </a:rPr>
                <a:t>Veći izazov predstavljaju društveni rizici, u odnosu na ekološke</a:t>
              </a:r>
            </a:p>
            <a:p>
              <a:endParaRPr lang="en-US"/>
            </a:p>
          </p:txBody>
        </p:sp>
        <p:pic>
          <p:nvPicPr>
            <p:cNvPr id="33" name="Picture 32">
              <a:extLst>
                <a:ext uri="{FF2B5EF4-FFF2-40B4-BE49-F238E27FC236}">
                  <a16:creationId xmlns:a16="http://schemas.microsoft.com/office/drawing/2014/main" id="{3167C349-2CF6-4393-5779-689D7EC6D18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1441" y="4618254"/>
              <a:ext cx="901439" cy="920517"/>
            </a:xfrm>
            <a:prstGeom prst="rect">
              <a:avLst/>
            </a:prstGeom>
          </p:spPr>
        </p:pic>
      </p:grpSp>
      <p:sp>
        <p:nvSpPr>
          <p:cNvPr id="35" name="Rectangle 34">
            <a:extLst>
              <a:ext uri="{FF2B5EF4-FFF2-40B4-BE49-F238E27FC236}">
                <a16:creationId xmlns:a16="http://schemas.microsoft.com/office/drawing/2014/main" id="{AEBBD3AC-483A-92A2-D16A-EB64159F9703}"/>
              </a:ext>
            </a:extLst>
          </p:cNvPr>
          <p:cNvSpPr/>
          <p:nvPr/>
        </p:nvSpPr>
        <p:spPr>
          <a:xfrm>
            <a:off x="7087950" y="3477140"/>
            <a:ext cx="4993593" cy="1031414"/>
          </a:xfrm>
          <a:prstGeom prst="rect">
            <a:avLst/>
          </a:prstGeom>
          <a:solidFill>
            <a:srgbClr val="FFE600">
              <a:alpha val="5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RS" dirty="0">
                <a:solidFill>
                  <a:schemeClr val="bg1"/>
                </a:solidFill>
                <a:latin typeface="EYInterstate Light" panose="02000506000000020004" pitchFamily="2" charset="0"/>
              </a:rPr>
              <a:t>Izmene </a:t>
            </a:r>
            <a:r>
              <a:rPr lang="sr-Latn-RS" dirty="0" err="1">
                <a:solidFill>
                  <a:schemeClr val="bg1"/>
                </a:solidFill>
                <a:latin typeface="EYInterstate Light" panose="02000506000000020004" pitchFamily="2" charset="0"/>
              </a:rPr>
              <a:t>prudencionog</a:t>
            </a:r>
            <a:r>
              <a:rPr lang="sr-Latn-RS" dirty="0">
                <a:solidFill>
                  <a:schemeClr val="bg1"/>
                </a:solidFill>
                <a:latin typeface="EYInterstate Light" panose="02000506000000020004" pitchFamily="2" charset="0"/>
              </a:rPr>
              <a:t> okvira nisu fokusirane na podsticanje održivog poslovanja, ili </a:t>
            </a:r>
            <a:r>
              <a:rPr lang="sr-Latn-RS" dirty="0" err="1">
                <a:solidFill>
                  <a:schemeClr val="bg1"/>
                </a:solidFill>
                <a:latin typeface="EYInterstate Light" panose="02000506000000020004" pitchFamily="2" charset="0"/>
              </a:rPr>
              <a:t>penalizovanje</a:t>
            </a:r>
            <a:r>
              <a:rPr lang="sr-Latn-RS" dirty="0">
                <a:solidFill>
                  <a:schemeClr val="bg1"/>
                </a:solidFill>
                <a:latin typeface="EYInterstate Light" panose="02000506000000020004" pitchFamily="2" charset="0"/>
              </a:rPr>
              <a:t> neodrživog.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8CD5AB46-BD65-E185-EF74-4BC1B69DA9DE}"/>
              </a:ext>
            </a:extLst>
          </p:cNvPr>
          <p:cNvSpPr/>
          <p:nvPr/>
        </p:nvSpPr>
        <p:spPr>
          <a:xfrm>
            <a:off x="6825853" y="4539707"/>
            <a:ext cx="5015908" cy="1208096"/>
          </a:xfrm>
          <a:prstGeom prst="rect">
            <a:avLst/>
          </a:prstGeom>
          <a:solidFill>
            <a:schemeClr val="bg2">
              <a:alpha val="5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EYInterstate Light" panose="02000506000000020004" pitchFamily="2" charset="0"/>
              </a:rPr>
              <a:t>A</a:t>
            </a:r>
            <a:r>
              <a:rPr lang="sr-Latn-RS" dirty="0" err="1">
                <a:solidFill>
                  <a:schemeClr val="tx1"/>
                </a:solidFill>
                <a:latin typeface="EYInterstate Light" panose="02000506000000020004" pitchFamily="2" charset="0"/>
              </a:rPr>
              <a:t>spekti</a:t>
            </a:r>
            <a:r>
              <a:rPr lang="sr-Latn-RS" dirty="0">
                <a:solidFill>
                  <a:schemeClr val="tx1"/>
                </a:solidFill>
                <a:latin typeface="EYInterstate Light" panose="02000506000000020004" pitchFamily="2" charset="0"/>
              </a:rPr>
              <a:t> ekološkog rizika su u određenoj meri uključeni u cene</a:t>
            </a:r>
            <a:r>
              <a:rPr lang="en-US" dirty="0">
                <a:solidFill>
                  <a:schemeClr val="tx1"/>
                </a:solidFill>
                <a:latin typeface="EYInterstate Light" panose="02000506000000020004" pitchFamily="2" charset="0"/>
              </a:rPr>
              <a:t>, </a:t>
            </a:r>
            <a:r>
              <a:rPr lang="en-US" dirty="0" err="1">
                <a:solidFill>
                  <a:schemeClr val="tx1"/>
                </a:solidFill>
                <a:latin typeface="EYInterstate Light" panose="02000506000000020004" pitchFamily="2" charset="0"/>
              </a:rPr>
              <a:t>ali</a:t>
            </a:r>
            <a:r>
              <a:rPr lang="en-US" dirty="0">
                <a:solidFill>
                  <a:schemeClr val="tx1"/>
                </a:solidFill>
                <a:latin typeface="EYInterstate Light" panose="02000506000000020004" pitchFamily="2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EYInterstate Light" panose="02000506000000020004" pitchFamily="2" charset="0"/>
              </a:rPr>
              <a:t>i</a:t>
            </a:r>
            <a:r>
              <a:rPr lang="en-US" dirty="0">
                <a:solidFill>
                  <a:schemeClr val="tx1"/>
                </a:solidFill>
                <a:latin typeface="EYInterstate Light" panose="02000506000000020004" pitchFamily="2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EYInterstate Light" panose="02000506000000020004" pitchFamily="2" charset="0"/>
              </a:rPr>
              <a:t>dalje</a:t>
            </a:r>
            <a:r>
              <a:rPr lang="en-US" dirty="0">
                <a:solidFill>
                  <a:schemeClr val="tx1"/>
                </a:solidFill>
                <a:latin typeface="EYInterstate Light" panose="02000506000000020004" pitchFamily="2" charset="0"/>
              </a:rPr>
              <a:t> ne u </a:t>
            </a:r>
            <a:r>
              <a:rPr lang="en-US" dirty="0" err="1">
                <a:solidFill>
                  <a:schemeClr val="tx1"/>
                </a:solidFill>
                <a:latin typeface="EYInterstate Light" panose="02000506000000020004" pitchFamily="2" charset="0"/>
              </a:rPr>
              <a:t>sra</a:t>
            </a:r>
            <a:r>
              <a:rPr lang="sr-Latn-RS" dirty="0" err="1">
                <a:solidFill>
                  <a:schemeClr val="tx1"/>
                </a:solidFill>
                <a:latin typeface="EYInterstate Light" panose="02000506000000020004" pitchFamily="2" charset="0"/>
              </a:rPr>
              <a:t>zmernoj</a:t>
            </a:r>
            <a:r>
              <a:rPr lang="sr-Latn-RS" dirty="0">
                <a:solidFill>
                  <a:schemeClr val="tx1"/>
                </a:solidFill>
                <a:latin typeface="EYInterstate Light" panose="02000506000000020004" pitchFamily="2" charset="0"/>
              </a:rPr>
              <a:t> meri uticaja ovih faktora na tradicionalne rizike.</a:t>
            </a:r>
          </a:p>
        </p:txBody>
      </p:sp>
      <p:sp>
        <p:nvSpPr>
          <p:cNvPr id="2" name="Freeform: Shape 1">
            <a:extLst>
              <a:ext uri="{FF2B5EF4-FFF2-40B4-BE49-F238E27FC236}">
                <a16:creationId xmlns:a16="http://schemas.microsoft.com/office/drawing/2014/main" id="{0EBD27EC-5FA8-223E-85D8-418480B50EA4}"/>
              </a:ext>
            </a:extLst>
          </p:cNvPr>
          <p:cNvSpPr/>
          <p:nvPr/>
        </p:nvSpPr>
        <p:spPr>
          <a:xfrm rot="5400000">
            <a:off x="917576" y="3235150"/>
            <a:ext cx="436492" cy="539974"/>
          </a:xfrm>
          <a:custGeom>
            <a:avLst/>
            <a:gdLst>
              <a:gd name="connsiteX0" fmla="*/ 938146 w 964406"/>
              <a:gd name="connsiteY0" fmla="*/ 562575 h 1307312"/>
              <a:gd name="connsiteX1" fmla="*/ 934926 w 964406"/>
              <a:gd name="connsiteY1" fmla="*/ 562575 h 1307312"/>
              <a:gd name="connsiteX2" fmla="*/ 913095 w 964406"/>
              <a:gd name="connsiteY2" fmla="*/ 574243 h 1307312"/>
              <a:gd name="connsiteX3" fmla="*/ 781355 w 964406"/>
              <a:gd name="connsiteY3" fmla="*/ 642938 h 1307312"/>
              <a:gd name="connsiteX4" fmla="*/ 620963 w 964406"/>
              <a:gd name="connsiteY4" fmla="*/ 471602 h 1307312"/>
              <a:gd name="connsiteX5" fmla="*/ 770420 w 964406"/>
              <a:gd name="connsiteY5" fmla="*/ 321831 h 1307312"/>
              <a:gd name="connsiteX6" fmla="*/ 913162 w 964406"/>
              <a:gd name="connsiteY6" fmla="*/ 390268 h 1307312"/>
              <a:gd name="connsiteX7" fmla="*/ 934898 w 964406"/>
              <a:gd name="connsiteY7" fmla="*/ 401831 h 1307312"/>
              <a:gd name="connsiteX8" fmla="*/ 938146 w 964406"/>
              <a:gd name="connsiteY8" fmla="*/ 401831 h 1307312"/>
              <a:gd name="connsiteX9" fmla="*/ 964406 w 964406"/>
              <a:gd name="connsiteY9" fmla="*/ 375571 h 1307312"/>
              <a:gd name="connsiteX10" fmla="*/ 964406 w 964406"/>
              <a:gd name="connsiteY10" fmla="*/ 0 h 1307312"/>
              <a:gd name="connsiteX11" fmla="*/ 0 w 964406"/>
              <a:gd name="connsiteY11" fmla="*/ 0 h 1307312"/>
              <a:gd name="connsiteX12" fmla="*/ 0 w 964406"/>
              <a:gd name="connsiteY12" fmla="*/ 588836 h 1307312"/>
              <a:gd name="connsiteX13" fmla="*/ 0 w 964406"/>
              <a:gd name="connsiteY13" fmla="*/ 964406 h 1307312"/>
              <a:gd name="connsiteX14" fmla="*/ 375571 w 964406"/>
              <a:gd name="connsiteY14" fmla="*/ 964406 h 1307312"/>
              <a:gd name="connsiteX15" fmla="*/ 401831 w 964406"/>
              <a:gd name="connsiteY15" fmla="*/ 990667 h 1307312"/>
              <a:gd name="connsiteX16" fmla="*/ 401831 w 964406"/>
              <a:gd name="connsiteY16" fmla="*/ 993029 h 1307312"/>
              <a:gd name="connsiteX17" fmla="*/ 390268 w 964406"/>
              <a:gd name="connsiteY17" fmla="*/ 1014765 h 1307312"/>
              <a:gd name="connsiteX18" fmla="*/ 321831 w 964406"/>
              <a:gd name="connsiteY18" fmla="*/ 1157535 h 1307312"/>
              <a:gd name="connsiteX19" fmla="*/ 471621 w 964406"/>
              <a:gd name="connsiteY19" fmla="*/ 1306973 h 1307312"/>
              <a:gd name="connsiteX20" fmla="*/ 642938 w 964406"/>
              <a:gd name="connsiteY20" fmla="*/ 1146581 h 1307312"/>
              <a:gd name="connsiteX21" fmla="*/ 574243 w 964406"/>
              <a:gd name="connsiteY21" fmla="*/ 1014841 h 1307312"/>
              <a:gd name="connsiteX22" fmla="*/ 562575 w 964406"/>
              <a:gd name="connsiteY22" fmla="*/ 993000 h 1307312"/>
              <a:gd name="connsiteX23" fmla="*/ 562575 w 964406"/>
              <a:gd name="connsiteY23" fmla="*/ 990667 h 1307312"/>
              <a:gd name="connsiteX24" fmla="*/ 588836 w 964406"/>
              <a:gd name="connsiteY24" fmla="*/ 964406 h 1307312"/>
              <a:gd name="connsiteX25" fmla="*/ 964406 w 964406"/>
              <a:gd name="connsiteY25" fmla="*/ 964406 h 1307312"/>
              <a:gd name="connsiteX26" fmla="*/ 964406 w 964406"/>
              <a:gd name="connsiteY26" fmla="*/ 588836 h 1307312"/>
              <a:gd name="connsiteX27" fmla="*/ 938146 w 964406"/>
              <a:gd name="connsiteY27" fmla="*/ 562575 h 13073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964406" h="1307312">
                <a:moveTo>
                  <a:pt x="938146" y="562575"/>
                </a:moveTo>
                <a:lnTo>
                  <a:pt x="934926" y="562575"/>
                </a:lnTo>
                <a:cubicBezTo>
                  <a:pt x="926154" y="562575"/>
                  <a:pt x="918124" y="567061"/>
                  <a:pt x="913095" y="574243"/>
                </a:cubicBezTo>
                <a:cubicBezTo>
                  <a:pt x="884034" y="615763"/>
                  <a:pt x="835885" y="642938"/>
                  <a:pt x="781355" y="642938"/>
                </a:cubicBezTo>
                <a:cubicBezTo>
                  <a:pt x="689077" y="642938"/>
                  <a:pt x="614953" y="565175"/>
                  <a:pt x="620963" y="471602"/>
                </a:cubicBezTo>
                <a:cubicBezTo>
                  <a:pt x="625831" y="395802"/>
                  <a:pt x="694630" y="326850"/>
                  <a:pt x="770420" y="321831"/>
                </a:cubicBezTo>
                <a:cubicBezTo>
                  <a:pt x="829456" y="317925"/>
                  <a:pt x="882186" y="345929"/>
                  <a:pt x="913162" y="390268"/>
                </a:cubicBezTo>
                <a:cubicBezTo>
                  <a:pt x="918153" y="397412"/>
                  <a:pt x="926173" y="401831"/>
                  <a:pt x="934898" y="401831"/>
                </a:cubicBezTo>
                <a:lnTo>
                  <a:pt x="938146" y="401831"/>
                </a:lnTo>
                <a:cubicBezTo>
                  <a:pt x="952652" y="401831"/>
                  <a:pt x="964406" y="390068"/>
                  <a:pt x="964406" y="375571"/>
                </a:cubicBezTo>
                <a:lnTo>
                  <a:pt x="964406" y="0"/>
                </a:lnTo>
                <a:lnTo>
                  <a:pt x="0" y="0"/>
                </a:lnTo>
                <a:cubicBezTo>
                  <a:pt x="0" y="0"/>
                  <a:pt x="0" y="574329"/>
                  <a:pt x="0" y="588836"/>
                </a:cubicBezTo>
                <a:lnTo>
                  <a:pt x="0" y="964406"/>
                </a:lnTo>
                <a:lnTo>
                  <a:pt x="375571" y="964406"/>
                </a:lnTo>
                <a:cubicBezTo>
                  <a:pt x="390077" y="964406"/>
                  <a:pt x="401831" y="976160"/>
                  <a:pt x="401831" y="990667"/>
                </a:cubicBezTo>
                <a:lnTo>
                  <a:pt x="401831" y="993029"/>
                </a:lnTo>
                <a:cubicBezTo>
                  <a:pt x="401831" y="1001744"/>
                  <a:pt x="397412" y="1009764"/>
                  <a:pt x="390268" y="1014765"/>
                </a:cubicBezTo>
                <a:cubicBezTo>
                  <a:pt x="345919" y="1045740"/>
                  <a:pt x="317916" y="1098490"/>
                  <a:pt x="321831" y="1157535"/>
                </a:cubicBezTo>
                <a:cubicBezTo>
                  <a:pt x="326860" y="1233326"/>
                  <a:pt x="395821" y="1302115"/>
                  <a:pt x="471621" y="1306973"/>
                </a:cubicBezTo>
                <a:cubicBezTo>
                  <a:pt x="565185" y="1312964"/>
                  <a:pt x="642938" y="1238850"/>
                  <a:pt x="642938" y="1146581"/>
                </a:cubicBezTo>
                <a:cubicBezTo>
                  <a:pt x="642938" y="1092051"/>
                  <a:pt x="615763" y="1043902"/>
                  <a:pt x="574243" y="1014841"/>
                </a:cubicBezTo>
                <a:cubicBezTo>
                  <a:pt x="567061" y="1009812"/>
                  <a:pt x="562575" y="1001773"/>
                  <a:pt x="562575" y="993000"/>
                </a:cubicBezTo>
                <a:lnTo>
                  <a:pt x="562575" y="990667"/>
                </a:lnTo>
                <a:cubicBezTo>
                  <a:pt x="562575" y="976160"/>
                  <a:pt x="574339" y="964406"/>
                  <a:pt x="588836" y="964406"/>
                </a:cubicBezTo>
                <a:lnTo>
                  <a:pt x="964406" y="964406"/>
                </a:lnTo>
                <a:lnTo>
                  <a:pt x="964406" y="588836"/>
                </a:lnTo>
                <a:cubicBezTo>
                  <a:pt x="964406" y="574338"/>
                  <a:pt x="952643" y="562575"/>
                  <a:pt x="938146" y="562575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 w="7342" cap="flat">
            <a:noFill/>
            <a:prstDash val="solid"/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0F8E22B5-E4C4-1225-AFA1-80D00DDA3255}"/>
              </a:ext>
            </a:extLst>
          </p:cNvPr>
          <p:cNvSpPr/>
          <p:nvPr/>
        </p:nvSpPr>
        <p:spPr>
          <a:xfrm rot="5400000">
            <a:off x="441541" y="3312546"/>
            <a:ext cx="591283" cy="539974"/>
          </a:xfrm>
          <a:custGeom>
            <a:avLst/>
            <a:gdLst>
              <a:gd name="connsiteX0" fmla="*/ 1156630 w 1306408"/>
              <a:gd name="connsiteY0" fmla="*/ 321831 h 1307312"/>
              <a:gd name="connsiteX1" fmla="*/ 1013870 w 1306408"/>
              <a:gd name="connsiteY1" fmla="*/ 390268 h 1307312"/>
              <a:gd name="connsiteX2" fmla="*/ 992134 w 1306408"/>
              <a:gd name="connsiteY2" fmla="*/ 401831 h 1307312"/>
              <a:gd name="connsiteX3" fmla="*/ 990667 w 1306408"/>
              <a:gd name="connsiteY3" fmla="*/ 401831 h 1307312"/>
              <a:gd name="connsiteX4" fmla="*/ 964406 w 1306408"/>
              <a:gd name="connsiteY4" fmla="*/ 375571 h 1307312"/>
              <a:gd name="connsiteX5" fmla="*/ 964406 w 1306408"/>
              <a:gd name="connsiteY5" fmla="*/ 0 h 1307312"/>
              <a:gd name="connsiteX6" fmla="*/ 588836 w 1306408"/>
              <a:gd name="connsiteY6" fmla="*/ 0 h 1307312"/>
              <a:gd name="connsiteX7" fmla="*/ 562575 w 1306408"/>
              <a:gd name="connsiteY7" fmla="*/ 26260 h 1307312"/>
              <a:gd name="connsiteX8" fmla="*/ 562575 w 1306408"/>
              <a:gd name="connsiteY8" fmla="*/ 28594 h 1307312"/>
              <a:gd name="connsiteX9" fmla="*/ 574243 w 1306408"/>
              <a:gd name="connsiteY9" fmla="*/ 50435 h 1307312"/>
              <a:gd name="connsiteX10" fmla="*/ 642938 w 1306408"/>
              <a:gd name="connsiteY10" fmla="*/ 182175 h 1307312"/>
              <a:gd name="connsiteX11" fmla="*/ 471621 w 1306408"/>
              <a:gd name="connsiteY11" fmla="*/ 342567 h 1307312"/>
              <a:gd name="connsiteX12" fmla="*/ 321831 w 1306408"/>
              <a:gd name="connsiteY12" fmla="*/ 193129 h 1307312"/>
              <a:gd name="connsiteX13" fmla="*/ 390268 w 1306408"/>
              <a:gd name="connsiteY13" fmla="*/ 50359 h 1307312"/>
              <a:gd name="connsiteX14" fmla="*/ 401831 w 1306408"/>
              <a:gd name="connsiteY14" fmla="*/ 28623 h 1307312"/>
              <a:gd name="connsiteX15" fmla="*/ 401831 w 1306408"/>
              <a:gd name="connsiteY15" fmla="*/ 26260 h 1307312"/>
              <a:gd name="connsiteX16" fmla="*/ 375571 w 1306408"/>
              <a:gd name="connsiteY16" fmla="*/ 0 h 1307312"/>
              <a:gd name="connsiteX17" fmla="*/ 0 w 1306408"/>
              <a:gd name="connsiteY17" fmla="*/ 0 h 1307312"/>
              <a:gd name="connsiteX18" fmla="*/ 0 w 1306408"/>
              <a:gd name="connsiteY18" fmla="*/ 964406 h 1307312"/>
              <a:gd name="connsiteX19" fmla="*/ 375571 w 1306408"/>
              <a:gd name="connsiteY19" fmla="*/ 964406 h 1307312"/>
              <a:gd name="connsiteX20" fmla="*/ 401831 w 1306408"/>
              <a:gd name="connsiteY20" fmla="*/ 990667 h 1307312"/>
              <a:gd name="connsiteX21" fmla="*/ 401831 w 1306408"/>
              <a:gd name="connsiteY21" fmla="*/ 993029 h 1307312"/>
              <a:gd name="connsiteX22" fmla="*/ 390268 w 1306408"/>
              <a:gd name="connsiteY22" fmla="*/ 1014765 h 1307312"/>
              <a:gd name="connsiteX23" fmla="*/ 321831 w 1306408"/>
              <a:gd name="connsiteY23" fmla="*/ 1157535 h 1307312"/>
              <a:gd name="connsiteX24" fmla="*/ 471621 w 1306408"/>
              <a:gd name="connsiteY24" fmla="*/ 1306973 h 1307312"/>
              <a:gd name="connsiteX25" fmla="*/ 642938 w 1306408"/>
              <a:gd name="connsiteY25" fmla="*/ 1146582 h 1307312"/>
              <a:gd name="connsiteX26" fmla="*/ 574243 w 1306408"/>
              <a:gd name="connsiteY26" fmla="*/ 1014841 h 1307312"/>
              <a:gd name="connsiteX27" fmla="*/ 562575 w 1306408"/>
              <a:gd name="connsiteY27" fmla="*/ 993000 h 1307312"/>
              <a:gd name="connsiteX28" fmla="*/ 562575 w 1306408"/>
              <a:gd name="connsiteY28" fmla="*/ 990667 h 1307312"/>
              <a:gd name="connsiteX29" fmla="*/ 588836 w 1306408"/>
              <a:gd name="connsiteY29" fmla="*/ 964406 h 1307312"/>
              <a:gd name="connsiteX30" fmla="*/ 964406 w 1306408"/>
              <a:gd name="connsiteY30" fmla="*/ 964406 h 1307312"/>
              <a:gd name="connsiteX31" fmla="*/ 964406 w 1306408"/>
              <a:gd name="connsiteY31" fmla="*/ 588836 h 1307312"/>
              <a:gd name="connsiteX32" fmla="*/ 990667 w 1306408"/>
              <a:gd name="connsiteY32" fmla="*/ 562575 h 1307312"/>
              <a:gd name="connsiteX33" fmla="*/ 992105 w 1306408"/>
              <a:gd name="connsiteY33" fmla="*/ 562575 h 1307312"/>
              <a:gd name="connsiteX34" fmla="*/ 1013936 w 1306408"/>
              <a:gd name="connsiteY34" fmla="*/ 574243 h 1307312"/>
              <a:gd name="connsiteX35" fmla="*/ 1145677 w 1306408"/>
              <a:gd name="connsiteY35" fmla="*/ 642938 h 1307312"/>
              <a:gd name="connsiteX36" fmla="*/ 1306068 w 1306408"/>
              <a:gd name="connsiteY36" fmla="*/ 471602 h 1307312"/>
              <a:gd name="connsiteX37" fmla="*/ 1156630 w 1306408"/>
              <a:gd name="connsiteY37" fmla="*/ 321831 h 13073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306408" h="1307312">
                <a:moveTo>
                  <a:pt x="1156630" y="321831"/>
                </a:moveTo>
                <a:cubicBezTo>
                  <a:pt x="1097594" y="317916"/>
                  <a:pt x="1044845" y="345929"/>
                  <a:pt x="1013870" y="390268"/>
                </a:cubicBezTo>
                <a:cubicBezTo>
                  <a:pt x="1008878" y="397412"/>
                  <a:pt x="1000849" y="401831"/>
                  <a:pt x="992134" y="401831"/>
                </a:cubicBezTo>
                <a:lnTo>
                  <a:pt x="990667" y="401831"/>
                </a:lnTo>
                <a:cubicBezTo>
                  <a:pt x="976160" y="401831"/>
                  <a:pt x="964406" y="390077"/>
                  <a:pt x="964406" y="375571"/>
                </a:cubicBezTo>
                <a:lnTo>
                  <a:pt x="964406" y="0"/>
                </a:lnTo>
                <a:lnTo>
                  <a:pt x="588836" y="0"/>
                </a:lnTo>
                <a:cubicBezTo>
                  <a:pt x="574329" y="0"/>
                  <a:pt x="562575" y="11754"/>
                  <a:pt x="562575" y="26260"/>
                </a:cubicBezTo>
                <a:lnTo>
                  <a:pt x="562575" y="28594"/>
                </a:lnTo>
                <a:cubicBezTo>
                  <a:pt x="562575" y="37367"/>
                  <a:pt x="567061" y="45406"/>
                  <a:pt x="574243" y="50435"/>
                </a:cubicBezTo>
                <a:cubicBezTo>
                  <a:pt x="615763" y="79486"/>
                  <a:pt x="642938" y="127645"/>
                  <a:pt x="642938" y="182175"/>
                </a:cubicBezTo>
                <a:cubicBezTo>
                  <a:pt x="642938" y="274453"/>
                  <a:pt x="565185" y="348567"/>
                  <a:pt x="471621" y="342567"/>
                </a:cubicBezTo>
                <a:cubicBezTo>
                  <a:pt x="395821" y="337709"/>
                  <a:pt x="326860" y="268919"/>
                  <a:pt x="321831" y="193129"/>
                </a:cubicBezTo>
                <a:cubicBezTo>
                  <a:pt x="317916" y="134083"/>
                  <a:pt x="345929" y="81344"/>
                  <a:pt x="390268" y="50359"/>
                </a:cubicBezTo>
                <a:cubicBezTo>
                  <a:pt x="397412" y="45368"/>
                  <a:pt x="401831" y="37348"/>
                  <a:pt x="401831" y="28623"/>
                </a:cubicBezTo>
                <a:lnTo>
                  <a:pt x="401831" y="26260"/>
                </a:lnTo>
                <a:cubicBezTo>
                  <a:pt x="401831" y="11754"/>
                  <a:pt x="390068" y="0"/>
                  <a:pt x="375571" y="0"/>
                </a:cubicBezTo>
                <a:lnTo>
                  <a:pt x="0" y="0"/>
                </a:lnTo>
                <a:lnTo>
                  <a:pt x="0" y="964406"/>
                </a:lnTo>
                <a:lnTo>
                  <a:pt x="375571" y="964406"/>
                </a:lnTo>
                <a:cubicBezTo>
                  <a:pt x="390077" y="964406"/>
                  <a:pt x="401831" y="976160"/>
                  <a:pt x="401831" y="990667"/>
                </a:cubicBezTo>
                <a:lnTo>
                  <a:pt x="401831" y="993029"/>
                </a:lnTo>
                <a:cubicBezTo>
                  <a:pt x="401831" y="1001744"/>
                  <a:pt x="397412" y="1009764"/>
                  <a:pt x="390268" y="1014765"/>
                </a:cubicBezTo>
                <a:cubicBezTo>
                  <a:pt x="345920" y="1045740"/>
                  <a:pt x="317916" y="1098490"/>
                  <a:pt x="321831" y="1157535"/>
                </a:cubicBezTo>
                <a:cubicBezTo>
                  <a:pt x="326860" y="1233326"/>
                  <a:pt x="395821" y="1302115"/>
                  <a:pt x="471621" y="1306973"/>
                </a:cubicBezTo>
                <a:cubicBezTo>
                  <a:pt x="565185" y="1312964"/>
                  <a:pt x="642938" y="1238850"/>
                  <a:pt x="642938" y="1146582"/>
                </a:cubicBezTo>
                <a:cubicBezTo>
                  <a:pt x="642938" y="1092051"/>
                  <a:pt x="615763" y="1043902"/>
                  <a:pt x="574243" y="1014841"/>
                </a:cubicBezTo>
                <a:cubicBezTo>
                  <a:pt x="567061" y="1009812"/>
                  <a:pt x="562575" y="1001773"/>
                  <a:pt x="562575" y="993000"/>
                </a:cubicBezTo>
                <a:lnTo>
                  <a:pt x="562575" y="990667"/>
                </a:lnTo>
                <a:cubicBezTo>
                  <a:pt x="562575" y="976160"/>
                  <a:pt x="574338" y="964406"/>
                  <a:pt x="588836" y="964406"/>
                </a:cubicBezTo>
                <a:lnTo>
                  <a:pt x="964406" y="964406"/>
                </a:lnTo>
                <a:lnTo>
                  <a:pt x="964406" y="588836"/>
                </a:lnTo>
                <a:cubicBezTo>
                  <a:pt x="964406" y="574329"/>
                  <a:pt x="976160" y="562575"/>
                  <a:pt x="990667" y="562575"/>
                </a:cubicBezTo>
                <a:lnTo>
                  <a:pt x="992105" y="562575"/>
                </a:lnTo>
                <a:cubicBezTo>
                  <a:pt x="1000878" y="562575"/>
                  <a:pt x="1008907" y="567061"/>
                  <a:pt x="1013936" y="574243"/>
                </a:cubicBezTo>
                <a:cubicBezTo>
                  <a:pt x="1042988" y="615763"/>
                  <a:pt x="1091146" y="642938"/>
                  <a:pt x="1145677" y="642938"/>
                </a:cubicBezTo>
                <a:cubicBezTo>
                  <a:pt x="1237955" y="642938"/>
                  <a:pt x="1312069" y="565175"/>
                  <a:pt x="1306068" y="471602"/>
                </a:cubicBezTo>
                <a:cubicBezTo>
                  <a:pt x="1300972" y="391897"/>
                  <a:pt x="1236326" y="327108"/>
                  <a:pt x="1156630" y="321831"/>
                </a:cubicBezTo>
                <a:close/>
              </a:path>
            </a:pathLst>
          </a:custGeom>
          <a:solidFill>
            <a:srgbClr val="FFE600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77B9313-BAB5-D76C-29B8-7F1C8AF9CB6A}"/>
              </a:ext>
            </a:extLst>
          </p:cNvPr>
          <p:cNvSpPr txBox="1"/>
          <p:nvPr/>
        </p:nvSpPr>
        <p:spPr>
          <a:xfrm>
            <a:off x="108550" y="3878175"/>
            <a:ext cx="1758381" cy="43088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100" b="1">
                <a:solidFill>
                  <a:schemeClr val="bg1"/>
                </a:solidFill>
                <a:latin typeface="EYInterstate Light" panose="02000506000000020004" pitchFamily="2" charset="0"/>
              </a:rPr>
              <a:t>Prudential and Accounting Framework</a:t>
            </a:r>
          </a:p>
        </p:txBody>
      </p:sp>
    </p:spTree>
    <p:extLst>
      <p:ext uri="{BB962C8B-B14F-4D97-AF65-F5344CB8AC3E}">
        <p14:creationId xmlns:p14="http://schemas.microsoft.com/office/powerpoint/2010/main" val="30902105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7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7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7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7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7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7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2" presetClass="entr" presetSubtype="2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35" grpId="0" animBg="1"/>
      <p:bldP spid="36" grpId="0" animBg="1"/>
      <p:bldP spid="2" grpId="0" animBg="1"/>
      <p:bldP spid="8" grpId="0" animBg="1"/>
      <p:bldP spid="1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0000" b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>
            <a:extLst>
              <a:ext uri="{FF2B5EF4-FFF2-40B4-BE49-F238E27FC236}">
                <a16:creationId xmlns:a16="http://schemas.microsoft.com/office/drawing/2014/main" id="{1C27FA0D-94F7-D191-8CAA-198A9B92D29C}"/>
              </a:ext>
            </a:extLst>
          </p:cNvPr>
          <p:cNvSpPr/>
          <p:nvPr/>
        </p:nvSpPr>
        <p:spPr>
          <a:xfrm>
            <a:off x="0" y="1414066"/>
            <a:ext cx="12192000" cy="1461249"/>
          </a:xfrm>
          <a:prstGeom prst="rect">
            <a:avLst/>
          </a:prstGeom>
          <a:gradFill>
            <a:gsLst>
              <a:gs pos="67000">
                <a:srgbClr val="000000">
                  <a:alpha val="50000"/>
                </a:srgbClr>
              </a:gs>
              <a:gs pos="30000">
                <a:schemeClr val="tx1">
                  <a:alpha val="50000"/>
                </a:schemeClr>
              </a:gs>
              <a:gs pos="0">
                <a:schemeClr val="tx1">
                  <a:alpha val="80000"/>
                </a:schemeClr>
              </a:gs>
              <a:gs pos="100000">
                <a:schemeClr val="tx1">
                  <a:alpha val="77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C7EB8C82-6D6A-E9DD-2219-46A70C441C6C}"/>
              </a:ext>
            </a:extLst>
          </p:cNvPr>
          <p:cNvSpPr/>
          <p:nvPr/>
        </p:nvSpPr>
        <p:spPr>
          <a:xfrm>
            <a:off x="0" y="3220275"/>
            <a:ext cx="12192000" cy="3637725"/>
          </a:xfrm>
          <a:prstGeom prst="rect">
            <a:avLst/>
          </a:prstGeom>
          <a:solidFill>
            <a:schemeClr val="tx1">
              <a:alpha val="1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19F9EC5-361F-D923-1756-6ABFF89D1A4B}"/>
              </a:ext>
            </a:extLst>
          </p:cNvPr>
          <p:cNvSpPr/>
          <p:nvPr/>
        </p:nvSpPr>
        <p:spPr>
          <a:xfrm>
            <a:off x="0" y="0"/>
            <a:ext cx="12195872" cy="1012090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0"/>
                </a:srgbClr>
              </a:gs>
              <a:gs pos="0">
                <a:srgbClr val="000000">
                  <a:lumMod val="0"/>
                  <a:alpha val="52000"/>
                </a:srgb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1799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EYInterstate Light"/>
              <a:ea typeface="+mn-ea"/>
              <a:cs typeface="+mn-c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27CBE66-45CA-8754-5765-C46333DFBBD4}"/>
              </a:ext>
            </a:extLst>
          </p:cNvPr>
          <p:cNvSpPr/>
          <p:nvPr/>
        </p:nvSpPr>
        <p:spPr>
          <a:xfrm>
            <a:off x="-2" y="3493322"/>
            <a:ext cx="3404296" cy="3259103"/>
          </a:xfrm>
          <a:prstGeom prst="rect">
            <a:avLst/>
          </a:prstGeom>
          <a:gradFill>
            <a:gsLst>
              <a:gs pos="4000">
                <a:schemeClr val="tx1">
                  <a:alpha val="70000"/>
                </a:schemeClr>
              </a:gs>
              <a:gs pos="43000">
                <a:schemeClr val="tx1">
                  <a:alpha val="30000"/>
                </a:schemeClr>
              </a:gs>
              <a:gs pos="100000">
                <a:schemeClr val="tx1">
                  <a:alpha val="80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EYInterstate Light" panose="02000506000000020004" pitchFamily="2" charset="0"/>
              </a:rPr>
              <a:t>External Credit Assessment</a:t>
            </a:r>
            <a:endParaRPr kumimoji="0" lang="en-US" sz="1600" b="0" i="0" u="none" strike="noStrike" kern="1200" cap="none" spc="0" normalizeH="0" baseline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EYInterstate Light" panose="02000506000000020004" pitchFamily="2" charset="0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r-Latn-RS" sz="16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EYInterstate Light" panose="02000506000000020004" pitchFamily="2" charset="0"/>
              </a:rPr>
              <a:t>Različit obuhvat po</a:t>
            </a:r>
            <a:r>
              <a:rPr kumimoji="0" lang="sr-Latn-RS" sz="1600" b="0" i="0" u="none" strike="noStrike" kern="1200" cap="none" spc="0" normalizeH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EYInterstate Light" panose="02000506000000020004" pitchFamily="2" charset="0"/>
              </a:rPr>
              <a:t> agencijama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sr-Latn-RS" sz="1600" noProof="0">
                <a:solidFill>
                  <a:schemeClr val="bg1"/>
                </a:solidFill>
                <a:latin typeface="EYInterstate Light" panose="02000506000000020004" pitchFamily="2" charset="0"/>
              </a:rPr>
              <a:t>Mapiranje </a:t>
            </a:r>
            <a:r>
              <a:rPr lang="sr-Latn-RS" sz="1600" i="1" noProof="0">
                <a:solidFill>
                  <a:schemeClr val="bg1"/>
                </a:solidFill>
                <a:latin typeface="EYInterstate Light" panose="02000506000000020004" pitchFamily="2" charset="0"/>
              </a:rPr>
              <a:t>Kreditni rejting – Kreditni kvalitet </a:t>
            </a:r>
            <a:r>
              <a:rPr lang="sr-Latn-RS" sz="1600" noProof="0">
                <a:solidFill>
                  <a:schemeClr val="bg1"/>
                </a:solidFill>
                <a:latin typeface="EYInterstate Light" panose="02000506000000020004" pitchFamily="2" charset="0"/>
              </a:rPr>
              <a:t>ne obuhvata E&amp;S</a:t>
            </a:r>
            <a:endParaRPr kumimoji="0" lang="sr-Latn-RS" sz="1600" b="0" i="1" u="none" strike="noStrike" kern="1200" cap="none" spc="0" normalizeH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EYInterstate Light" panose="02000506000000020004" pitchFamily="2" charset="0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sr-Latn-RS" sz="1600" baseline="0">
                <a:solidFill>
                  <a:schemeClr val="bg1"/>
                </a:solidFill>
                <a:latin typeface="EYInterstate Light" panose="02000506000000020004" pitchFamily="2" charset="0"/>
              </a:rPr>
              <a:t>Očekivanja:</a:t>
            </a:r>
            <a:r>
              <a:rPr lang="sr-Latn-RS" sz="1600">
                <a:solidFill>
                  <a:schemeClr val="bg1"/>
                </a:solidFill>
                <a:latin typeface="EYInterstate Light" panose="02000506000000020004" pitchFamily="2" charset="0"/>
              </a:rPr>
              <a:t> </a:t>
            </a:r>
          </a:p>
          <a:p>
            <a:pPr marL="628650" lvl="1" indent="-171450">
              <a:buFont typeface="Arial" panose="020B0604020202020204" pitchFamily="34" charset="0"/>
              <a:buChar char="•"/>
              <a:defRPr/>
            </a:pPr>
            <a:r>
              <a:rPr kumimoji="0" lang="sr-Latn-RS" sz="16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EYInterstate Light" panose="02000506000000020004" pitchFamily="2" charset="0"/>
              </a:rPr>
              <a:t>Pojačanje transparentnosti </a:t>
            </a:r>
            <a:r>
              <a:rPr lang="sr-Latn-RS" sz="1600" noProof="0">
                <a:solidFill>
                  <a:schemeClr val="bg1"/>
                </a:solidFill>
                <a:latin typeface="EYInterstate Light" panose="02000506000000020004" pitchFamily="2" charset="0"/>
              </a:rPr>
              <a:t>Unapređenje metodologija</a:t>
            </a:r>
          </a:p>
          <a:p>
            <a:pPr marL="171450" indent="-171450">
              <a:buFont typeface="Arial" panose="020B0604020202020204" pitchFamily="34" charset="0"/>
              <a:buChar char="•"/>
              <a:defRPr/>
            </a:pPr>
            <a:r>
              <a:rPr kumimoji="0" lang="sr-Latn-RS" sz="1600" b="0" i="0" u="none" strike="noStrike" kern="1200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EYInterstate Light" panose="02000506000000020004" pitchFamily="2" charset="0"/>
              </a:rPr>
              <a:t>Pokrivenost</a:t>
            </a:r>
            <a:r>
              <a:rPr kumimoji="0" lang="sr-Latn-RS" sz="16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EYInterstate Light" panose="02000506000000020004" pitchFamily="2" charset="0"/>
              </a:rPr>
              <a:t> u EU:</a:t>
            </a:r>
            <a:r>
              <a:rPr kumimoji="0" lang="sr-Latn-RS" sz="1600" b="0" i="0" u="none" strike="noStrike" kern="1200" cap="none" spc="0" normalizeH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EYInterstate Light" panose="02000506000000020004" pitchFamily="2" charset="0"/>
              </a:rPr>
              <a:t> </a:t>
            </a:r>
            <a:r>
              <a:rPr kumimoji="0" lang="sr-Latn-RS" sz="16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EYInterstate Light" panose="02000506000000020004" pitchFamily="2" charset="0"/>
              </a:rPr>
              <a:t>15%</a:t>
            </a:r>
            <a:endParaRPr kumimoji="0" lang="sr-Latn-RS" sz="16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EYInterstate Light" panose="02000506000000020004" pitchFamily="2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047AF15-F916-59EF-1DC1-5C71F6F048EA}"/>
              </a:ext>
            </a:extLst>
          </p:cNvPr>
          <p:cNvSpPr/>
          <p:nvPr/>
        </p:nvSpPr>
        <p:spPr>
          <a:xfrm>
            <a:off x="3404296" y="3493322"/>
            <a:ext cx="2427957" cy="3273237"/>
          </a:xfrm>
          <a:prstGeom prst="rect">
            <a:avLst/>
          </a:prstGeom>
          <a:gradFill>
            <a:gsLst>
              <a:gs pos="4000">
                <a:schemeClr val="tx1">
                  <a:alpha val="80000"/>
                </a:schemeClr>
              </a:gs>
              <a:gs pos="43000">
                <a:schemeClr val="tx1">
                  <a:alpha val="33000"/>
                </a:schemeClr>
              </a:gs>
              <a:gs pos="100000">
                <a:schemeClr val="tx1">
                  <a:alpha val="81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t"/>
          <a:lstStyle/>
          <a:p>
            <a:pPr algn="ctr">
              <a:spcAft>
                <a:spcPts val="1000"/>
              </a:spcAft>
            </a:pPr>
            <a:r>
              <a:rPr lang="en-US" sz="1600" b="1">
                <a:solidFill>
                  <a:schemeClr val="bg1"/>
                </a:solidFill>
                <a:latin typeface="EYInterstate Light" panose="02000506000000020004" pitchFamily="2" charset="0"/>
              </a:rPr>
              <a:t>Due </a:t>
            </a:r>
            <a:r>
              <a:rPr lang="en-US" sz="1600" b="1" err="1">
                <a:solidFill>
                  <a:schemeClr val="bg1"/>
                </a:solidFill>
                <a:latin typeface="EYInterstate Light" panose="02000506000000020004" pitchFamily="2" charset="0"/>
              </a:rPr>
              <a:t>Dilligence</a:t>
            </a:r>
            <a:endParaRPr lang="en-US" sz="1600" b="1">
              <a:solidFill>
                <a:schemeClr val="bg1"/>
              </a:solidFill>
              <a:latin typeface="EYInterstate Light" panose="02000506000000020004" pitchFamily="2" charset="0"/>
            </a:endParaRPr>
          </a:p>
          <a:p>
            <a:pPr marL="252000" indent="-171450">
              <a:buFont typeface="Arial" panose="020B0604020202020204" pitchFamily="34" charset="0"/>
              <a:buChar char="•"/>
              <a:defRPr/>
            </a:pPr>
            <a:r>
              <a:rPr lang="sr-Latn-RS" sz="1600">
                <a:solidFill>
                  <a:schemeClr val="bg1"/>
                </a:solidFill>
                <a:latin typeface="EYInterstate Light" panose="02000506000000020004" pitchFamily="2" charset="0"/>
              </a:rPr>
              <a:t>Rast značaja u CRR3 (i za eksterno </a:t>
            </a:r>
            <a:r>
              <a:rPr lang="sr-Latn-RS" sz="1600" err="1">
                <a:solidFill>
                  <a:schemeClr val="bg1"/>
                </a:solidFill>
                <a:latin typeface="EYInterstate Light" panose="02000506000000020004" pitchFamily="2" charset="0"/>
              </a:rPr>
              <a:t>rejtingovane</a:t>
            </a:r>
            <a:r>
              <a:rPr lang="sr-Latn-RS" sz="1600">
                <a:solidFill>
                  <a:schemeClr val="bg1"/>
                </a:solidFill>
                <a:latin typeface="EYInterstate Light" panose="02000506000000020004" pitchFamily="2" charset="0"/>
              </a:rPr>
              <a:t> klijente)</a:t>
            </a:r>
          </a:p>
          <a:p>
            <a:pPr marL="252000" indent="-171450">
              <a:buFont typeface="Arial" panose="020B0604020202020204" pitchFamily="34" charset="0"/>
              <a:buChar char="•"/>
              <a:defRPr/>
            </a:pPr>
            <a:r>
              <a:rPr lang="sr-Latn-RS" sz="1600">
                <a:solidFill>
                  <a:schemeClr val="bg1"/>
                </a:solidFill>
                <a:latin typeface="EYInterstate Light" panose="02000506000000020004" pitchFamily="2" charset="0"/>
              </a:rPr>
              <a:t>Proširenje </a:t>
            </a:r>
            <a:r>
              <a:rPr lang="en-US" sz="1600">
                <a:solidFill>
                  <a:schemeClr val="bg1"/>
                </a:solidFill>
                <a:latin typeface="EYInterstate Light" panose="02000506000000020004" pitchFamily="2" charset="0"/>
              </a:rPr>
              <a:t>due </a:t>
            </a:r>
            <a:r>
              <a:rPr lang="en-US" sz="1600" err="1">
                <a:solidFill>
                  <a:schemeClr val="bg1"/>
                </a:solidFill>
                <a:latin typeface="EYInterstate Light" panose="02000506000000020004" pitchFamily="2" charset="0"/>
              </a:rPr>
              <a:t>dilligence</a:t>
            </a:r>
            <a:endParaRPr lang="en-US" sz="1600">
              <a:solidFill>
                <a:schemeClr val="bg1"/>
              </a:solidFill>
              <a:latin typeface="EYInterstate Light" panose="02000506000000020004" pitchFamily="2" charset="0"/>
            </a:endParaRPr>
          </a:p>
          <a:p>
            <a:pPr marL="252000" indent="-171450">
              <a:buFont typeface="Arial" panose="020B0604020202020204" pitchFamily="34" charset="0"/>
              <a:buChar char="•"/>
              <a:defRPr/>
            </a:pPr>
            <a:r>
              <a:rPr lang="sr-Latn-RS" sz="1600">
                <a:solidFill>
                  <a:schemeClr val="bg1"/>
                </a:solidFill>
                <a:latin typeface="EYInterstate Light" panose="02000506000000020004" pitchFamily="2" charset="0"/>
              </a:rPr>
              <a:t>BCBS: srazmerno uticaju na rizični profil klijenta</a:t>
            </a:r>
          </a:p>
          <a:p>
            <a:pPr marL="252000" indent="-171450">
              <a:buFont typeface="Arial" panose="020B0604020202020204" pitchFamily="34" charset="0"/>
              <a:buChar char="•"/>
              <a:defRPr/>
            </a:pPr>
            <a:r>
              <a:rPr lang="sr-Latn-RS" sz="1600">
                <a:solidFill>
                  <a:schemeClr val="bg1"/>
                </a:solidFill>
                <a:latin typeface="EYInterstate Light" panose="02000506000000020004" pitchFamily="2" charset="0"/>
              </a:rPr>
              <a:t>Ovo ne bi trebalo da zameni ECAI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6396DCB-8B90-0E7C-B709-6180991C1ABF}"/>
              </a:ext>
            </a:extLst>
          </p:cNvPr>
          <p:cNvSpPr/>
          <p:nvPr/>
        </p:nvSpPr>
        <p:spPr>
          <a:xfrm>
            <a:off x="5832253" y="3493322"/>
            <a:ext cx="2018972" cy="3280706"/>
          </a:xfrm>
          <a:prstGeom prst="rect">
            <a:avLst/>
          </a:prstGeom>
          <a:gradFill>
            <a:gsLst>
              <a:gs pos="4000">
                <a:schemeClr val="tx1">
                  <a:alpha val="80000"/>
                </a:schemeClr>
              </a:gs>
              <a:gs pos="43000">
                <a:schemeClr val="tx1">
                  <a:alpha val="38000"/>
                </a:schemeClr>
              </a:gs>
              <a:gs pos="100000">
                <a:schemeClr val="tx1">
                  <a:alpha val="80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spcAft>
                <a:spcPts val="1000"/>
              </a:spcAft>
            </a:pPr>
            <a:r>
              <a:rPr lang="sr-Latn-RS" sz="1600" b="1">
                <a:solidFill>
                  <a:schemeClr val="bg1"/>
                </a:solidFill>
                <a:latin typeface="EYInterstate Light" panose="02000506000000020004" pitchFamily="2" charset="0"/>
              </a:rPr>
              <a:t>Tehnike ublažavanja kreditnog rizika</a:t>
            </a:r>
          </a:p>
          <a:p>
            <a:pPr marL="252000" indent="-285750">
              <a:buFont typeface="Arial" panose="020B0604020202020204" pitchFamily="34" charset="0"/>
              <a:buChar char="•"/>
            </a:pPr>
            <a:r>
              <a:rPr lang="sr-Latn-RS" sz="1600">
                <a:solidFill>
                  <a:schemeClr val="bg1"/>
                </a:solidFill>
                <a:latin typeface="EYInterstate Light" panose="02000506000000020004" pitchFamily="2" charset="0"/>
              </a:rPr>
              <a:t>E&amp;S već uključeni</a:t>
            </a:r>
          </a:p>
          <a:p>
            <a:pPr marL="252000" indent="-285750">
              <a:buFont typeface="Arial" panose="020B0604020202020204" pitchFamily="34" charset="0"/>
              <a:buChar char="•"/>
            </a:pPr>
            <a:r>
              <a:rPr lang="sr-Latn-RS" sz="1600">
                <a:solidFill>
                  <a:schemeClr val="bg1"/>
                </a:solidFill>
                <a:latin typeface="EYInterstate Light" panose="02000506000000020004" pitchFamily="2" charset="0"/>
              </a:rPr>
              <a:t>Metodologije za vrednovanje </a:t>
            </a:r>
            <a:r>
              <a:rPr lang="sr-Latn-RS" sz="1600" err="1">
                <a:solidFill>
                  <a:schemeClr val="bg1"/>
                </a:solidFill>
                <a:latin typeface="EYInterstate Light" panose="02000506000000020004" pitchFamily="2" charset="0"/>
              </a:rPr>
              <a:t>kolaterala</a:t>
            </a:r>
            <a:endParaRPr lang="sr-Latn-RS" sz="1600">
              <a:solidFill>
                <a:schemeClr val="bg1"/>
              </a:solidFill>
              <a:latin typeface="EYInterstate Light" panose="02000506000000020004" pitchFamily="2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D974A98-35B6-4B72-2CD7-F0C5C02D48F1}"/>
              </a:ext>
            </a:extLst>
          </p:cNvPr>
          <p:cNvSpPr/>
          <p:nvPr/>
        </p:nvSpPr>
        <p:spPr>
          <a:xfrm>
            <a:off x="7851228" y="3493322"/>
            <a:ext cx="4340772" cy="3273238"/>
          </a:xfrm>
          <a:prstGeom prst="rect">
            <a:avLst/>
          </a:prstGeom>
          <a:gradFill>
            <a:gsLst>
              <a:gs pos="4000">
                <a:schemeClr val="tx1">
                  <a:alpha val="80000"/>
                </a:schemeClr>
              </a:gs>
              <a:gs pos="43000">
                <a:schemeClr val="tx1">
                  <a:alpha val="38000"/>
                </a:schemeClr>
              </a:gs>
              <a:gs pos="100000">
                <a:schemeClr val="tx1">
                  <a:alpha val="81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spcAft>
                <a:spcPts val="1000"/>
              </a:spcAft>
            </a:pPr>
            <a:r>
              <a:rPr lang="sr-Latn-RS" sz="1600" b="1">
                <a:solidFill>
                  <a:schemeClr val="bg1"/>
                </a:solidFill>
                <a:latin typeface="EYInterstate Light" panose="02000506000000020004" pitchFamily="2" charset="0"/>
              </a:rPr>
              <a:t>Propisani </a:t>
            </a:r>
            <a:r>
              <a:rPr lang="sr-Latn-RS" sz="1600" b="1" err="1">
                <a:solidFill>
                  <a:schemeClr val="bg1"/>
                </a:solidFill>
                <a:latin typeface="EYInterstate Light" panose="02000506000000020004" pitchFamily="2" charset="0"/>
              </a:rPr>
              <a:t>ponderi</a:t>
            </a:r>
            <a:r>
              <a:rPr lang="sr-Latn-RS" sz="1600" b="1">
                <a:solidFill>
                  <a:schemeClr val="bg1"/>
                </a:solidFill>
                <a:latin typeface="EYInterstate Light" panose="02000506000000020004" pitchFamily="2" charset="0"/>
              </a:rPr>
              <a:t> rizika</a:t>
            </a:r>
          </a:p>
          <a:p>
            <a:pPr marL="216000" indent="-285750">
              <a:buFont typeface="Arial" panose="020B0604020202020204" pitchFamily="34" charset="0"/>
              <a:buChar char="•"/>
            </a:pPr>
            <a:r>
              <a:rPr lang="sr-Latn-RS" sz="1600" b="1">
                <a:solidFill>
                  <a:schemeClr val="bg1"/>
                </a:solidFill>
                <a:latin typeface="EYInterstate Light" panose="02000506000000020004" pitchFamily="2" charset="0"/>
              </a:rPr>
              <a:t>Specijalizovano kreditiranje visokog kvaliteta: </a:t>
            </a:r>
            <a:r>
              <a:rPr lang="sr-Latn-RS" sz="1600">
                <a:solidFill>
                  <a:schemeClr val="bg1"/>
                </a:solidFill>
                <a:latin typeface="EYInterstate Light" panose="02000506000000020004" pitchFamily="2" charset="0"/>
              </a:rPr>
              <a:t>Potencijalno dodatni uslov</a:t>
            </a:r>
          </a:p>
          <a:p>
            <a:pPr marL="216000" indent="-285750">
              <a:buFont typeface="Arial" panose="020B0604020202020204" pitchFamily="34" charset="0"/>
              <a:buChar char="•"/>
            </a:pPr>
            <a:r>
              <a:rPr lang="sr-Latn-RS" sz="1600" b="1" err="1">
                <a:solidFill>
                  <a:schemeClr val="bg1"/>
                </a:solidFill>
                <a:latin typeface="EYInterstate Light" panose="02000506000000020004" pitchFamily="2" charset="0"/>
              </a:rPr>
              <a:t>Corporate</a:t>
            </a:r>
            <a:r>
              <a:rPr lang="sr-Latn-RS" sz="1600" b="1">
                <a:solidFill>
                  <a:schemeClr val="bg1"/>
                </a:solidFill>
                <a:latin typeface="EYInterstate Light" panose="02000506000000020004" pitchFamily="2" charset="0"/>
              </a:rPr>
              <a:t>: </a:t>
            </a:r>
            <a:r>
              <a:rPr lang="sr-Latn-RS" sz="1600">
                <a:solidFill>
                  <a:schemeClr val="bg1"/>
                </a:solidFill>
                <a:latin typeface="EYInterstate Light" panose="02000506000000020004" pitchFamily="2" charset="0"/>
              </a:rPr>
              <a:t>Diferencijacija  </a:t>
            </a:r>
            <a:r>
              <a:rPr lang="sr-Latn-RS" sz="1600" err="1">
                <a:solidFill>
                  <a:schemeClr val="bg1"/>
                </a:solidFill>
                <a:latin typeface="EYInterstate Light" panose="02000506000000020004" pitchFamily="2" charset="0"/>
              </a:rPr>
              <a:t>nerejtingovanih</a:t>
            </a:r>
            <a:r>
              <a:rPr lang="sr-Latn-RS" sz="1600">
                <a:solidFill>
                  <a:schemeClr val="bg1"/>
                </a:solidFill>
                <a:latin typeface="EYInterstate Light" panose="02000506000000020004" pitchFamily="2" charset="0"/>
              </a:rPr>
              <a:t> izloženosti</a:t>
            </a:r>
          </a:p>
          <a:p>
            <a:pPr marL="216000" indent="-285750">
              <a:buFont typeface="Arial" panose="020B0604020202020204" pitchFamily="34" charset="0"/>
              <a:buChar char="•"/>
            </a:pPr>
            <a:r>
              <a:rPr lang="sr-Latn-RS" sz="1600" b="1" err="1">
                <a:solidFill>
                  <a:schemeClr val="bg1"/>
                </a:solidFill>
                <a:latin typeface="EYInterstate Light" panose="02000506000000020004" pitchFamily="2" charset="0"/>
              </a:rPr>
              <a:t>Retail</a:t>
            </a:r>
            <a:r>
              <a:rPr lang="sr-Latn-RS" sz="1600" b="1">
                <a:solidFill>
                  <a:schemeClr val="bg1"/>
                </a:solidFill>
                <a:latin typeface="EYInterstate Light" panose="02000506000000020004" pitchFamily="2" charset="0"/>
              </a:rPr>
              <a:t>: </a:t>
            </a:r>
            <a:r>
              <a:rPr lang="sr-Latn-RS" sz="1600">
                <a:solidFill>
                  <a:schemeClr val="bg1"/>
                </a:solidFill>
                <a:latin typeface="EYInterstate Light" panose="02000506000000020004" pitchFamily="2" charset="0"/>
              </a:rPr>
              <a:t>Izazovi u proceni, manje informacija</a:t>
            </a:r>
          </a:p>
          <a:p>
            <a:pPr marL="216000" indent="-285750">
              <a:buFont typeface="Arial" panose="020B0604020202020204" pitchFamily="34" charset="0"/>
              <a:buChar char="•"/>
            </a:pPr>
            <a:r>
              <a:rPr lang="sr-Latn-RS" sz="1600" b="1">
                <a:solidFill>
                  <a:schemeClr val="bg1"/>
                </a:solidFill>
                <a:latin typeface="EYInterstate Light" panose="02000506000000020004" pitchFamily="2" charset="0"/>
              </a:rPr>
              <a:t>Obezbeđeno nepokretnostima: </a:t>
            </a:r>
            <a:r>
              <a:rPr lang="sr-Latn-RS" sz="1600">
                <a:solidFill>
                  <a:schemeClr val="bg1"/>
                </a:solidFill>
                <a:latin typeface="EYInterstate Light" panose="02000506000000020004" pitchFamily="2" charset="0"/>
              </a:rPr>
              <a:t>Razmatranje ESG faktora za utvrđivanje </a:t>
            </a:r>
            <a:r>
              <a:rPr lang="sr-Latn-RS" sz="1600" err="1">
                <a:solidFill>
                  <a:schemeClr val="bg1"/>
                </a:solidFill>
                <a:latin typeface="EYInterstate Light" panose="02000506000000020004" pitchFamily="2" charset="0"/>
              </a:rPr>
              <a:t>pondera</a:t>
            </a:r>
            <a:r>
              <a:rPr lang="sr-Latn-RS" sz="1600">
                <a:solidFill>
                  <a:schemeClr val="bg1"/>
                </a:solidFill>
                <a:latin typeface="EYInterstate Light" panose="02000506000000020004" pitchFamily="2" charset="0"/>
              </a:rPr>
              <a:t> rizika</a:t>
            </a:r>
          </a:p>
          <a:p>
            <a:pPr marL="216000" indent="-285750">
              <a:buFont typeface="Arial" panose="020B0604020202020204" pitchFamily="34" charset="0"/>
              <a:buChar char="•"/>
            </a:pPr>
            <a:r>
              <a:rPr lang="sr-Latn-RS" sz="1600" b="1" err="1">
                <a:solidFill>
                  <a:schemeClr val="bg1"/>
                </a:solidFill>
                <a:latin typeface="EYInterstate Light" panose="02000506000000020004" pitchFamily="2" charset="0"/>
              </a:rPr>
              <a:t>Default</a:t>
            </a:r>
            <a:endParaRPr lang="sr-Latn-RS" sz="1600" b="1">
              <a:solidFill>
                <a:schemeClr val="bg1"/>
              </a:solidFill>
              <a:latin typeface="EYInterstate Light" panose="02000506000000020004" pitchFamily="2" charset="0"/>
            </a:endParaRPr>
          </a:p>
          <a:p>
            <a:pPr algn="ctr">
              <a:spcAft>
                <a:spcPts val="1000"/>
              </a:spcAft>
            </a:pPr>
            <a:endParaRPr lang="sr-Latn-RS" sz="1600" b="1">
              <a:solidFill>
                <a:schemeClr val="bg1"/>
              </a:solidFill>
              <a:latin typeface="EYInterstate Light" panose="02000506000000020004" pitchFamily="2" charset="0"/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11E001EB-ECD2-C609-BD7E-89AF44D2CD6A}"/>
              </a:ext>
            </a:extLst>
          </p:cNvPr>
          <p:cNvGrpSpPr/>
          <p:nvPr/>
        </p:nvGrpSpPr>
        <p:grpSpPr>
          <a:xfrm>
            <a:off x="0" y="976803"/>
            <a:ext cx="12192003" cy="491916"/>
            <a:chOff x="-1" y="947450"/>
            <a:chExt cx="12192003" cy="349886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D1512F2D-C446-F1A1-974E-CE89293018D2}"/>
                </a:ext>
              </a:extLst>
            </p:cNvPr>
            <p:cNvSpPr/>
            <p:nvPr/>
          </p:nvSpPr>
          <p:spPr>
            <a:xfrm flipH="1">
              <a:off x="-1" y="979722"/>
              <a:ext cx="12192003" cy="317614"/>
            </a:xfrm>
            <a:prstGeom prst="rect">
              <a:avLst/>
            </a:prstGeom>
            <a:gradFill>
              <a:gsLst>
                <a:gs pos="9000">
                  <a:srgbClr val="FFE600"/>
                </a:gs>
                <a:gs pos="31000">
                  <a:srgbClr val="FFE600">
                    <a:alpha val="70000"/>
                  </a:srgbClr>
                </a:gs>
              </a:gsLst>
              <a:lin ang="16200000" scaled="0"/>
            </a:gradFill>
            <a:ln>
              <a:noFill/>
            </a:ln>
            <a:scene3d>
              <a:camera prst="perspectiveFront" fov="0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108000" rtlCol="0" anchor="ctr"/>
            <a:lstStyle/>
            <a:p>
              <a:pPr algn="ctr"/>
              <a:endParaRPr lang="en-US">
                <a:latin typeface="EYInterstate Light" panose="02000506000000020004" pitchFamily="2" charset="0"/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4822C772-7CB9-4684-3679-80069FB81E3C}"/>
                </a:ext>
              </a:extLst>
            </p:cNvPr>
            <p:cNvSpPr txBox="1"/>
            <p:nvPr/>
          </p:nvSpPr>
          <p:spPr>
            <a:xfrm>
              <a:off x="267597" y="947450"/>
              <a:ext cx="11439843" cy="307426"/>
            </a:xfrm>
            <a:prstGeom prst="rect">
              <a:avLst/>
            </a:prstGeom>
            <a:noFill/>
          </p:spPr>
          <p:txBody>
            <a:bodyPr wrap="square" tIns="108000" rtlCol="0">
              <a:spAutoFit/>
            </a:bodyPr>
            <a:lstStyle/>
            <a:p>
              <a:pPr algn="ctr"/>
              <a:r>
                <a:rPr lang="sr-Latn-RS" b="1">
                  <a:latin typeface="EYInterstate Light" panose="02000506000000020004" pitchFamily="2" charset="0"/>
                </a:rPr>
                <a:t>Uticaj ekoloških faktora na kreditni rizik je dokazan. Ipak, reakcija je nedovoljna u odnosu na veći rizik. </a:t>
              </a:r>
              <a:endParaRPr lang="en-US" b="1">
                <a:latin typeface="EYInterstate Light" panose="02000506000000020004" pitchFamily="2" charset="0"/>
              </a:endParaRP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1F61B061-B94B-8BE1-096F-026EB209921E}"/>
              </a:ext>
            </a:extLst>
          </p:cNvPr>
          <p:cNvGrpSpPr/>
          <p:nvPr/>
        </p:nvGrpSpPr>
        <p:grpSpPr>
          <a:xfrm>
            <a:off x="1482080" y="1502301"/>
            <a:ext cx="9377805" cy="1365508"/>
            <a:chOff x="1469380" y="1385571"/>
            <a:chExt cx="9377805" cy="1365508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A198B5F2-A2FB-5A9E-995C-1A050DEDB1C6}"/>
                </a:ext>
              </a:extLst>
            </p:cNvPr>
            <p:cNvSpPr txBox="1"/>
            <p:nvPr/>
          </p:nvSpPr>
          <p:spPr>
            <a:xfrm>
              <a:off x="1469380" y="1385571"/>
              <a:ext cx="4444873" cy="127727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R="0" lvl="1" algn="l" defTabSz="914400" rtl="0" eaLnBrk="1" fontAlgn="auto" latinLnBrk="0" hangingPunct="1">
                <a:lnSpc>
                  <a:spcPct val="90000"/>
                </a:lnSpc>
                <a:spcAft>
                  <a:spcPts val="300"/>
                </a:spcAft>
                <a:buClrTx/>
                <a:buSzTx/>
                <a:tabLst/>
                <a:defRPr/>
              </a:pPr>
              <a:r>
                <a:rPr kumimoji="0" lang="sr-Latn-RS" sz="1600" b="1" i="0" u="none" strike="noStrike" kern="120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EYInterstate Light" panose="02000506000000020004" pitchFamily="2" charset="0"/>
                </a:rPr>
                <a:t>Fizički rizik: </a:t>
              </a:r>
            </a:p>
            <a:p>
              <a:pPr marL="742950" marR="0" lvl="1" indent="-285750" algn="l" defTabSz="914400" rtl="0" eaLnBrk="1" fontAlgn="auto" latinLnBrk="0" hangingPunct="1">
                <a:lnSpc>
                  <a:spcPct val="90000"/>
                </a:lnSpc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sr-Latn-RS" sz="1600" b="0" i="0" u="none" strike="noStrike" kern="120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EYInterstate Light" panose="02000506000000020004" pitchFamily="2" charset="0"/>
                </a:rPr>
                <a:t>PD neosiguranih zajmoprimaca</a:t>
              </a:r>
            </a:p>
            <a:p>
              <a:pPr marL="742950" marR="0" lvl="1" indent="-285750" algn="l" defTabSz="914400" rtl="0" eaLnBrk="1" fontAlgn="auto" latinLnBrk="0" hangingPunct="1">
                <a:lnSpc>
                  <a:spcPct val="90000"/>
                </a:lnSpc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lang="sr-Latn-RS" sz="1600">
                  <a:solidFill>
                    <a:schemeClr val="bg1"/>
                  </a:solidFill>
                  <a:latin typeface="EYInterstate Light" panose="02000506000000020004" pitchFamily="2" charset="0"/>
                </a:rPr>
                <a:t>viši </a:t>
              </a:r>
              <a:r>
                <a:rPr lang="sr-Latn-RS" sz="1600" err="1">
                  <a:solidFill>
                    <a:schemeClr val="bg1"/>
                  </a:solidFill>
                  <a:latin typeface="EYInterstate Light" panose="02000506000000020004" pitchFamily="2" charset="0"/>
                </a:rPr>
                <a:t>spredovi</a:t>
              </a:r>
              <a:r>
                <a:rPr lang="sr-Latn-RS" sz="1600">
                  <a:solidFill>
                    <a:schemeClr val="bg1"/>
                  </a:solidFill>
                  <a:latin typeface="EYInterstate Light" panose="02000506000000020004" pitchFamily="2" charset="0"/>
                </a:rPr>
                <a:t> za više izložene klijente</a:t>
              </a:r>
              <a:r>
                <a:rPr kumimoji="0" lang="sr-Latn-RS" sz="1600" b="0" i="0" u="none" strike="noStrike" kern="120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EYInterstate Light" panose="02000506000000020004" pitchFamily="2" charset="0"/>
                </a:rPr>
                <a:t>:  poplave, suše nepokretnosti u zoni mora 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A4E98CC4-368E-3D19-5B31-5F63E393A7C4}"/>
                </a:ext>
              </a:extLst>
            </p:cNvPr>
            <p:cNvSpPr txBox="1"/>
            <p:nvPr/>
          </p:nvSpPr>
          <p:spPr>
            <a:xfrm>
              <a:off x="5360722" y="1396862"/>
              <a:ext cx="5486463" cy="135421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R="0" lvl="1" algn="l" defTabSz="914400" rtl="0" eaLnBrk="1" fontAlgn="auto" latinLnBrk="0" hangingPunct="1">
                <a:lnSpc>
                  <a:spcPct val="90000"/>
                </a:lnSpc>
                <a:spcAft>
                  <a:spcPts val="300"/>
                </a:spcAft>
                <a:buClrTx/>
                <a:buSzTx/>
                <a:tabLst/>
                <a:defRPr/>
              </a:pPr>
              <a:r>
                <a:rPr kumimoji="0" lang="sr-Latn-RS" sz="1600" b="1" i="0" u="none" strike="noStrike" kern="120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EYInterstate Light" panose="02000506000000020004" pitchFamily="2" charset="0"/>
                </a:rPr>
                <a:t>Tranzicioni rizik:</a:t>
              </a:r>
              <a:r>
                <a:rPr kumimoji="0" lang="sr-Latn-RS" sz="1600" b="0" i="0" u="none" strike="noStrike" kern="120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EYInterstate Light" panose="02000506000000020004" pitchFamily="2" charset="0"/>
                </a:rPr>
                <a:t> </a:t>
              </a:r>
            </a:p>
            <a:p>
              <a:pPr marL="742950" marR="0" lvl="1" indent="-285750" algn="l" defTabSz="914400" rtl="0" eaLnBrk="1" fontAlgn="auto" latinLnBrk="0" hangingPunct="1">
                <a:lnSpc>
                  <a:spcPct val="90000"/>
                </a:lnSpc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lang="sr-Latn-RS" sz="1600">
                  <a:solidFill>
                    <a:schemeClr val="bg1"/>
                  </a:solidFill>
                  <a:latin typeface="EYInterstate Light" panose="02000506000000020004" pitchFamily="2" charset="0"/>
                </a:rPr>
                <a:t>ekološki</a:t>
              </a:r>
              <a:r>
                <a:rPr kumimoji="0" lang="sr-Latn-RS" sz="1600" b="0" i="0" u="none" strike="noStrike" kern="120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EYInterstate Light" panose="02000506000000020004" pitchFamily="2" charset="0"/>
                </a:rPr>
                <a:t> rizik integrisan u cene nekretnina</a:t>
              </a:r>
              <a:endParaRPr lang="sr-Latn-RS" sz="1600">
                <a:solidFill>
                  <a:schemeClr val="bg1"/>
                </a:solidFill>
                <a:latin typeface="EYInterstate Light" panose="02000506000000020004" pitchFamily="2" charset="0"/>
              </a:endParaRPr>
            </a:p>
            <a:p>
              <a:pPr marL="742950" marR="0" lvl="1" indent="-285750" algn="l" defTabSz="914400" rtl="0" eaLnBrk="1" fontAlgn="auto" latinLnBrk="0" hangingPunct="1">
                <a:lnSpc>
                  <a:spcPct val="90000"/>
                </a:lnSpc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sr-Latn-RS" sz="1600" b="0" i="0" u="none" strike="noStrike" kern="120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EYInterstate Light" panose="02000506000000020004" pitchFamily="2" charset="0"/>
                </a:rPr>
                <a:t>skuplji krediti za karbon-intenzivne kompanije</a:t>
              </a:r>
            </a:p>
            <a:p>
              <a:pPr marL="742950" marR="0" lvl="1" indent="-285750" algn="l" defTabSz="914400" rtl="0" eaLnBrk="1" fontAlgn="auto" latinLnBrk="0" hangingPunct="1">
                <a:lnSpc>
                  <a:spcPct val="90000"/>
                </a:lnSpc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sr-Latn-RS" sz="1600" b="0" i="0" u="none" strike="noStrike" kern="120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EYInterstate Light" panose="02000506000000020004" pitchFamily="2" charset="0"/>
                </a:rPr>
                <a:t>niži DPD </a:t>
              </a:r>
              <a:r>
                <a:rPr lang="sr-Latn-RS" sz="1600">
                  <a:solidFill>
                    <a:schemeClr val="bg1"/>
                  </a:solidFill>
                  <a:latin typeface="EYInterstate Light" panose="02000506000000020004" pitchFamily="2" charset="0"/>
                </a:rPr>
                <a:t>z</a:t>
              </a:r>
              <a:r>
                <a:rPr kumimoji="0" lang="sr-Latn-RS" sz="1600" b="0" i="0" u="none" strike="noStrike" kern="120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EYInterstate Light" panose="02000506000000020004" pitchFamily="2" charset="0"/>
                </a:rPr>
                <a:t>a energetski efikasne stanove</a:t>
              </a:r>
            </a:p>
            <a:p>
              <a:pPr marL="742950" marR="0" lvl="1" indent="-285750" algn="l" defTabSz="914400" rtl="0" eaLnBrk="1" fontAlgn="auto" latinLnBrk="0" hangingPunct="1">
                <a:lnSpc>
                  <a:spcPct val="90000"/>
                </a:lnSpc>
                <a:spcAft>
                  <a:spcPts val="3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sr-Latn-RS" sz="1600" b="0" i="0" u="none" strike="noStrike" kern="120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EYInterstate Light" panose="02000506000000020004" pitchFamily="2" charset="0"/>
                </a:rPr>
                <a:t>niži ESG rejtinzi vode višem PD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E17E0EEC-63E7-DC77-2877-81FE4AA7B72D}"/>
              </a:ext>
            </a:extLst>
          </p:cNvPr>
          <p:cNvGrpSpPr/>
          <p:nvPr/>
        </p:nvGrpSpPr>
        <p:grpSpPr>
          <a:xfrm>
            <a:off x="0" y="3037369"/>
            <a:ext cx="12459601" cy="469196"/>
            <a:chOff x="0" y="2751079"/>
            <a:chExt cx="12459601" cy="469196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23069464-0EDB-EB64-24A4-29A220408F05}"/>
                </a:ext>
              </a:extLst>
            </p:cNvPr>
            <p:cNvSpPr/>
            <p:nvPr/>
          </p:nvSpPr>
          <p:spPr>
            <a:xfrm flipH="1">
              <a:off x="0" y="2751079"/>
              <a:ext cx="12192003" cy="469196"/>
            </a:xfrm>
            <a:prstGeom prst="rect">
              <a:avLst/>
            </a:prstGeom>
            <a:gradFill>
              <a:gsLst>
                <a:gs pos="53000">
                  <a:srgbClr val="33ADAB">
                    <a:alpha val="83000"/>
                  </a:srgbClr>
                </a:gs>
                <a:gs pos="100000">
                  <a:srgbClr val="33ADAB">
                    <a:alpha val="78000"/>
                  </a:srgbClr>
                </a:gs>
                <a:gs pos="0">
                  <a:srgbClr val="33ADAB">
                    <a:alpha val="75000"/>
                  </a:srgbClr>
                </a:gs>
              </a:gsLst>
              <a:lin ang="0" scaled="0"/>
            </a:gradFill>
            <a:ln>
              <a:noFill/>
            </a:ln>
            <a:scene3d>
              <a:camera prst="perspectiveFront" fov="0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EYInterstate Light" panose="02000506000000020004" pitchFamily="2" charset="0"/>
              </a:endParaRP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F4B93634-3AE7-CB32-B3B5-166A6B7F3294}"/>
                </a:ext>
              </a:extLst>
            </p:cNvPr>
            <p:cNvSpPr txBox="1"/>
            <p:nvPr/>
          </p:nvSpPr>
          <p:spPr>
            <a:xfrm>
              <a:off x="267598" y="2785622"/>
              <a:ext cx="1219200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r-Latn-RS" sz="2000" b="1">
                  <a:latin typeface="EYInterstate Light" panose="02000506000000020004" pitchFamily="2" charset="0"/>
                </a:rPr>
                <a:t>Standardizovani pristup: </a:t>
              </a:r>
              <a:r>
                <a:rPr lang="sr-Latn-RS" sz="2000">
                  <a:latin typeface="EYInterstate Light" panose="02000506000000020004" pitchFamily="2" charset="0"/>
                </a:rPr>
                <a:t>Prioritet je da ostane jednostavan</a:t>
              </a:r>
              <a:r>
                <a:rPr lang="sr-Latn-RS" sz="2000" b="1">
                  <a:latin typeface="EYInterstate Light" panose="02000506000000020004" pitchFamily="2" charset="0"/>
                </a:rPr>
                <a:t> </a:t>
              </a:r>
              <a:endParaRPr lang="en-US" sz="2000" b="1">
                <a:latin typeface="EYInterstate Light" panose="02000506000000020004" pitchFamily="2" charset="0"/>
              </a:endParaRP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DC471856-4655-701B-1CBD-E65D88308862}"/>
                </a:ext>
              </a:extLst>
            </p:cNvPr>
            <p:cNvSpPr/>
            <p:nvPr/>
          </p:nvSpPr>
          <p:spPr>
            <a:xfrm>
              <a:off x="7294262" y="2850026"/>
              <a:ext cx="1307592" cy="294650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sr-Latn-RS" sz="1400">
                  <a:solidFill>
                    <a:schemeClr val="tx1"/>
                  </a:solidFill>
                  <a:latin typeface="EYInterstate Light" panose="02000506000000020004" pitchFamily="2" charset="0"/>
                </a:rPr>
                <a:t>54% EU </a:t>
              </a:r>
              <a:r>
                <a:rPr lang="en-US" sz="1400">
                  <a:solidFill>
                    <a:schemeClr val="tx1"/>
                  </a:solidFill>
                  <a:latin typeface="EYInterstate Light" panose="02000506000000020004" pitchFamily="2" charset="0"/>
                </a:rPr>
                <a:t>RWE</a:t>
              </a:r>
              <a:endParaRPr lang="sr-Latn-RS" sz="1400">
                <a:solidFill>
                  <a:schemeClr val="tx1"/>
                </a:solidFill>
                <a:latin typeface="EYInterstate Light" panose="02000506000000020004" pitchFamily="2" charset="0"/>
              </a:endParaRPr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E302A43A-9027-93B5-E6A7-1956AA2F0AFC}"/>
                </a:ext>
              </a:extLst>
            </p:cNvPr>
            <p:cNvSpPr/>
            <p:nvPr/>
          </p:nvSpPr>
          <p:spPr>
            <a:xfrm>
              <a:off x="8754253" y="2850026"/>
              <a:ext cx="1868023" cy="293650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sr-Latn-RS" sz="1400">
                  <a:solidFill>
                    <a:schemeClr val="tx1"/>
                  </a:solidFill>
                  <a:latin typeface="EYInterstate Light" panose="02000506000000020004" pitchFamily="2" charset="0"/>
                </a:rPr>
                <a:t>CRR 3 </a:t>
              </a:r>
              <a:r>
                <a:rPr lang="sr-Latn-RS" sz="1400" err="1">
                  <a:solidFill>
                    <a:schemeClr val="tx1"/>
                  </a:solidFill>
                  <a:latin typeface="EYInterstate Light" panose="02000506000000020004" pitchFamily="2" charset="0"/>
                </a:rPr>
                <a:t>output</a:t>
              </a:r>
              <a:r>
                <a:rPr lang="sr-Latn-RS" sz="1400">
                  <a:solidFill>
                    <a:schemeClr val="tx1"/>
                  </a:solidFill>
                  <a:latin typeface="EYInterstate Light" panose="02000506000000020004" pitchFamily="2" charset="0"/>
                </a:rPr>
                <a:t> </a:t>
              </a:r>
              <a:r>
                <a:rPr lang="sr-Latn-RS" sz="1400" err="1">
                  <a:solidFill>
                    <a:schemeClr val="tx1"/>
                  </a:solidFill>
                  <a:latin typeface="EYInterstate Light" panose="02000506000000020004" pitchFamily="2" charset="0"/>
                </a:rPr>
                <a:t>floor</a:t>
              </a:r>
              <a:endParaRPr lang="sr-Latn-RS" sz="1400">
                <a:solidFill>
                  <a:schemeClr val="tx1"/>
                </a:solidFill>
                <a:latin typeface="EYInterstate Light" panose="02000506000000020004" pitchFamily="2" charset="0"/>
              </a:endParaRPr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7529CDFF-9737-7D88-313C-E7BA13BF6C62}"/>
                </a:ext>
              </a:extLst>
            </p:cNvPr>
            <p:cNvSpPr/>
            <p:nvPr/>
          </p:nvSpPr>
          <p:spPr>
            <a:xfrm>
              <a:off x="10753344" y="2850026"/>
              <a:ext cx="1307592" cy="282218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sr-Latn-RS" sz="1400">
                  <a:solidFill>
                    <a:schemeClr val="tx1"/>
                  </a:solidFill>
                  <a:latin typeface="EYInterstate Light" panose="02000506000000020004" pitchFamily="2" charset="0"/>
                </a:rPr>
                <a:t>Male banke</a:t>
              </a:r>
            </a:p>
          </p:txBody>
        </p:sp>
      </p:grp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6F4FB241-E2A0-B858-415D-AB36FC6208F4}"/>
              </a:ext>
            </a:extLst>
          </p:cNvPr>
          <p:cNvCxnSpPr/>
          <p:nvPr/>
        </p:nvCxnSpPr>
        <p:spPr>
          <a:xfrm>
            <a:off x="630194" y="208247"/>
            <a:ext cx="0" cy="539750"/>
          </a:xfrm>
          <a:prstGeom prst="line">
            <a:avLst/>
          </a:prstGeom>
          <a:ln>
            <a:solidFill>
              <a:srgbClr val="FFE600"/>
            </a:solidFill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5B545EF4-2E85-E633-1843-895AAC59E36A}"/>
              </a:ext>
            </a:extLst>
          </p:cNvPr>
          <p:cNvSpPr txBox="1"/>
          <p:nvPr/>
        </p:nvSpPr>
        <p:spPr>
          <a:xfrm>
            <a:off x="711010" y="265128"/>
            <a:ext cx="8305798" cy="689420"/>
          </a:xfrm>
          <a:prstGeom prst="rect">
            <a:avLst/>
          </a:prstGeom>
          <a:noFill/>
        </p:spPr>
        <p:txBody>
          <a:bodyPr wrap="square" lIns="0" tIns="36576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85000"/>
              </a:lnSpc>
              <a:spcBef>
                <a:spcPts val="0"/>
              </a:spcBef>
              <a:spcAft>
                <a:spcPts val="600"/>
              </a:spcAft>
              <a:buClr>
                <a:srgbClr val="27ACAA"/>
              </a:buClr>
              <a:buSzPct val="70000"/>
              <a:buFontTx/>
              <a:buNone/>
              <a:tabLst/>
              <a:defRPr/>
            </a:pPr>
            <a:r>
              <a:rPr kumimoji="0" lang="sr-Latn-RS" sz="2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EYInterstate Light"/>
                <a:ea typeface="+mn-ea"/>
                <a:cs typeface="+mn-cs"/>
              </a:rPr>
              <a:t>Kreditni rizik</a:t>
            </a:r>
          </a:p>
          <a:p>
            <a:pPr marL="0" marR="0" lvl="0" indent="0" algn="l" defTabSz="914400" rtl="0" eaLnBrk="1" fontAlgn="auto" latinLnBrk="0" hangingPunct="1">
              <a:lnSpc>
                <a:spcPct val="85000"/>
              </a:lnSpc>
              <a:spcBef>
                <a:spcPts val="0"/>
              </a:spcBef>
              <a:spcAft>
                <a:spcPts val="600"/>
              </a:spcAft>
              <a:buClr>
                <a:srgbClr val="27ACAA"/>
              </a:buClr>
              <a:buSzPct val="70000"/>
              <a:buFontTx/>
              <a:buNone/>
              <a:tabLst/>
              <a:defRPr/>
            </a:pPr>
            <a:r>
              <a:rPr lang="sr-Latn-RS" i="1">
                <a:solidFill>
                  <a:prstClr val="white"/>
                </a:solidFill>
                <a:latin typeface="EYInterstate Light"/>
              </a:rPr>
              <a:t>Standardizovani pristup</a:t>
            </a:r>
            <a:endParaRPr kumimoji="0" lang="sr-Latn-RS" b="1" i="1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EYInterstate Light"/>
            </a:endParaRPr>
          </a:p>
        </p:txBody>
      </p:sp>
      <p:pic>
        <p:nvPicPr>
          <p:cNvPr id="35" name="Graphic 34" descr="Home with solid fill">
            <a:extLst>
              <a:ext uri="{FF2B5EF4-FFF2-40B4-BE49-F238E27FC236}">
                <a16:creationId xmlns:a16="http://schemas.microsoft.com/office/drawing/2014/main" id="{6F536769-D281-EA52-F9B1-7833A09603F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605687" y="1699312"/>
            <a:ext cx="895449" cy="895449"/>
          </a:xfrm>
          <a:prstGeom prst="rect">
            <a:avLst/>
          </a:prstGeom>
        </p:spPr>
      </p:pic>
      <p:grpSp>
        <p:nvGrpSpPr>
          <p:cNvPr id="18" name="Group 17">
            <a:extLst>
              <a:ext uri="{FF2B5EF4-FFF2-40B4-BE49-F238E27FC236}">
                <a16:creationId xmlns:a16="http://schemas.microsoft.com/office/drawing/2014/main" id="{D841B686-9E01-BE90-D9F3-9E3FC8D95E13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11349865" y="212465"/>
            <a:ext cx="491896" cy="575999"/>
            <a:chOff x="6529" y="3125"/>
            <a:chExt cx="772" cy="904"/>
          </a:xfrm>
        </p:grpSpPr>
        <p:sp>
          <p:nvSpPr>
            <p:cNvPr id="19" name="Freeform 5">
              <a:extLst>
                <a:ext uri="{FF2B5EF4-FFF2-40B4-BE49-F238E27FC236}">
                  <a16:creationId xmlns:a16="http://schemas.microsoft.com/office/drawing/2014/main" id="{1D73AA35-4CAF-B77A-3236-47122F886566}"/>
                </a:ext>
              </a:extLst>
            </p:cNvPr>
            <p:cNvSpPr>
              <a:spLocks/>
            </p:cNvSpPr>
            <p:nvPr/>
          </p:nvSpPr>
          <p:spPr bwMode="auto">
            <a:xfrm>
              <a:off x="6529" y="3125"/>
              <a:ext cx="619" cy="226"/>
            </a:xfrm>
            <a:custGeom>
              <a:avLst/>
              <a:gdLst>
                <a:gd name="T0" fmla="*/ 2473 w 2473"/>
                <a:gd name="T1" fmla="*/ 0 h 902"/>
                <a:gd name="T2" fmla="*/ 0 w 2473"/>
                <a:gd name="T3" fmla="*/ 902 h 902"/>
                <a:gd name="T4" fmla="*/ 2473 w 2473"/>
                <a:gd name="T5" fmla="*/ 466 h 902"/>
                <a:gd name="T6" fmla="*/ 2473 w 2473"/>
                <a:gd name="T7" fmla="*/ 0 h 9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73" h="902">
                  <a:moveTo>
                    <a:pt x="2473" y="0"/>
                  </a:moveTo>
                  <a:lnTo>
                    <a:pt x="0" y="902"/>
                  </a:lnTo>
                  <a:lnTo>
                    <a:pt x="2473" y="466"/>
                  </a:lnTo>
                  <a:lnTo>
                    <a:pt x="2473" y="0"/>
                  </a:lnTo>
                  <a:close/>
                </a:path>
              </a:pathLst>
            </a:custGeom>
            <a:solidFill>
              <a:srgbClr val="FFE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12542" tIns="56271" rIns="112542" bIns="56271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1125444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215" b="0" i="0" u="none" strike="noStrike" kern="0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EYInterstate Light"/>
              </a:endParaRPr>
            </a:p>
          </p:txBody>
        </p:sp>
        <p:sp>
          <p:nvSpPr>
            <p:cNvPr id="25" name="Freeform 6">
              <a:extLst>
                <a:ext uri="{FF2B5EF4-FFF2-40B4-BE49-F238E27FC236}">
                  <a16:creationId xmlns:a16="http://schemas.microsoft.com/office/drawing/2014/main" id="{38FDDB07-D12C-4E50-2FD2-48FD15B9111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529" y="3444"/>
              <a:ext cx="772" cy="585"/>
            </a:xfrm>
            <a:custGeom>
              <a:avLst/>
              <a:gdLst>
                <a:gd name="T0" fmla="*/ 233 w 3088"/>
                <a:gd name="T1" fmla="*/ 1588 h 2339"/>
                <a:gd name="T2" fmla="*/ 253 w 3088"/>
                <a:gd name="T3" fmla="*/ 1795 h 2339"/>
                <a:gd name="T4" fmla="*/ 151 w 3088"/>
                <a:gd name="T5" fmla="*/ 1810 h 2339"/>
                <a:gd name="T6" fmla="*/ 351 w 3088"/>
                <a:gd name="T7" fmla="*/ 1761 h 2339"/>
                <a:gd name="T8" fmla="*/ 416 w 3088"/>
                <a:gd name="T9" fmla="*/ 1857 h 2339"/>
                <a:gd name="T10" fmla="*/ 1140 w 3088"/>
                <a:gd name="T11" fmla="*/ 1652 h 2339"/>
                <a:gd name="T12" fmla="*/ 1216 w 3088"/>
                <a:gd name="T13" fmla="*/ 1738 h 2339"/>
                <a:gd name="T14" fmla="*/ 696 w 3088"/>
                <a:gd name="T15" fmla="*/ 1546 h 2339"/>
                <a:gd name="T16" fmla="*/ 738 w 3088"/>
                <a:gd name="T17" fmla="*/ 1710 h 2339"/>
                <a:gd name="T18" fmla="*/ 860 w 3088"/>
                <a:gd name="T19" fmla="*/ 1854 h 2339"/>
                <a:gd name="T20" fmla="*/ 832 w 3088"/>
                <a:gd name="T21" fmla="*/ 1684 h 2339"/>
                <a:gd name="T22" fmla="*/ 2021 w 3088"/>
                <a:gd name="T23" fmla="*/ 1860 h 2339"/>
                <a:gd name="T24" fmla="*/ 2158 w 3088"/>
                <a:gd name="T25" fmla="*/ 1747 h 2339"/>
                <a:gd name="T26" fmla="*/ 2100 w 3088"/>
                <a:gd name="T27" fmla="*/ 1730 h 2339"/>
                <a:gd name="T28" fmla="*/ 2059 w 3088"/>
                <a:gd name="T29" fmla="*/ 1684 h 2339"/>
                <a:gd name="T30" fmla="*/ 1309 w 3088"/>
                <a:gd name="T31" fmla="*/ 1734 h 2339"/>
                <a:gd name="T32" fmla="*/ 1445 w 3088"/>
                <a:gd name="T33" fmla="*/ 1844 h 2339"/>
                <a:gd name="T34" fmla="*/ 1473 w 3088"/>
                <a:gd name="T35" fmla="*/ 1923 h 2339"/>
                <a:gd name="T36" fmla="*/ 1369 w 3088"/>
                <a:gd name="T37" fmla="*/ 1781 h 2339"/>
                <a:gd name="T38" fmla="*/ 1727 w 3088"/>
                <a:gd name="T39" fmla="*/ 1677 h 2339"/>
                <a:gd name="T40" fmla="*/ 1632 w 3088"/>
                <a:gd name="T41" fmla="*/ 1778 h 2339"/>
                <a:gd name="T42" fmla="*/ 1822 w 3088"/>
                <a:gd name="T43" fmla="*/ 1710 h 2339"/>
                <a:gd name="T44" fmla="*/ 1686 w 3088"/>
                <a:gd name="T45" fmla="*/ 1786 h 2339"/>
                <a:gd name="T46" fmla="*/ 1708 w 3088"/>
                <a:gd name="T47" fmla="*/ 1817 h 2339"/>
                <a:gd name="T48" fmla="*/ 2240 w 3088"/>
                <a:gd name="T49" fmla="*/ 1766 h 2339"/>
                <a:gd name="T50" fmla="*/ 2227 w 3088"/>
                <a:gd name="T51" fmla="*/ 1653 h 2339"/>
                <a:gd name="T52" fmla="*/ 2290 w 3088"/>
                <a:gd name="T53" fmla="*/ 1866 h 2339"/>
                <a:gd name="T54" fmla="*/ 2321 w 3088"/>
                <a:gd name="T55" fmla="*/ 1709 h 2339"/>
                <a:gd name="T56" fmla="*/ 2908 w 3088"/>
                <a:gd name="T57" fmla="*/ 1750 h 2339"/>
                <a:gd name="T58" fmla="*/ 2730 w 3088"/>
                <a:gd name="T59" fmla="*/ 1683 h 2339"/>
                <a:gd name="T60" fmla="*/ 2852 w 3088"/>
                <a:gd name="T61" fmla="*/ 1860 h 2339"/>
                <a:gd name="T62" fmla="*/ 2639 w 3088"/>
                <a:gd name="T63" fmla="*/ 1783 h 2339"/>
                <a:gd name="T64" fmla="*/ 2605 w 3088"/>
                <a:gd name="T65" fmla="*/ 1853 h 2339"/>
                <a:gd name="T66" fmla="*/ 2464 w 3088"/>
                <a:gd name="T67" fmla="*/ 1861 h 2339"/>
                <a:gd name="T68" fmla="*/ 2495 w 3088"/>
                <a:gd name="T69" fmla="*/ 1812 h 2339"/>
                <a:gd name="T70" fmla="*/ 2998 w 3088"/>
                <a:gd name="T71" fmla="*/ 1639 h 2339"/>
                <a:gd name="T72" fmla="*/ 975 w 3088"/>
                <a:gd name="T73" fmla="*/ 1860 h 2339"/>
                <a:gd name="T74" fmla="*/ 2416 w 3088"/>
                <a:gd name="T75" fmla="*/ 2069 h 2339"/>
                <a:gd name="T76" fmla="*/ 2510 w 3088"/>
                <a:gd name="T77" fmla="*/ 2251 h 2339"/>
                <a:gd name="T78" fmla="*/ 2485 w 3088"/>
                <a:gd name="T79" fmla="*/ 2074 h 2339"/>
                <a:gd name="T80" fmla="*/ 627 w 3088"/>
                <a:gd name="T81" fmla="*/ 2078 h 2339"/>
                <a:gd name="T82" fmla="*/ 672 w 3088"/>
                <a:gd name="T83" fmla="*/ 2089 h 2339"/>
                <a:gd name="T84" fmla="*/ 202 w 3088"/>
                <a:gd name="T85" fmla="*/ 2135 h 2339"/>
                <a:gd name="T86" fmla="*/ 310 w 3088"/>
                <a:gd name="T87" fmla="*/ 2174 h 2339"/>
                <a:gd name="T88" fmla="*/ 503 w 3088"/>
                <a:gd name="T89" fmla="*/ 2174 h 2339"/>
                <a:gd name="T90" fmla="*/ 374 w 3088"/>
                <a:gd name="T91" fmla="*/ 2185 h 2339"/>
                <a:gd name="T92" fmla="*/ 439 w 3088"/>
                <a:gd name="T93" fmla="*/ 2185 h 2339"/>
                <a:gd name="T94" fmla="*/ 2197 w 3088"/>
                <a:gd name="T95" fmla="*/ 2040 h 2339"/>
                <a:gd name="T96" fmla="*/ 1597 w 3088"/>
                <a:gd name="T97" fmla="*/ 2027 h 2339"/>
                <a:gd name="T98" fmla="*/ 1937 w 3088"/>
                <a:gd name="T99" fmla="*/ 2047 h 2339"/>
                <a:gd name="T100" fmla="*/ 2002 w 3088"/>
                <a:gd name="T101" fmla="*/ 2254 h 2339"/>
                <a:gd name="T102" fmla="*/ 2061 w 3088"/>
                <a:gd name="T103" fmla="*/ 2041 h 2339"/>
                <a:gd name="T104" fmla="*/ 2002 w 3088"/>
                <a:gd name="T105" fmla="*/ 2073 h 2339"/>
                <a:gd name="T106" fmla="*/ 767 w 3088"/>
                <a:gd name="T107" fmla="*/ 1934 h 2339"/>
                <a:gd name="T108" fmla="*/ 1202 w 3088"/>
                <a:gd name="T109" fmla="*/ 2037 h 2339"/>
                <a:gd name="T110" fmla="*/ 1108 w 3088"/>
                <a:gd name="T111" fmla="*/ 2086 h 2339"/>
                <a:gd name="T112" fmla="*/ 1280 w 3088"/>
                <a:gd name="T113" fmla="*/ 2078 h 2339"/>
                <a:gd name="T114" fmla="*/ 1385 w 3088"/>
                <a:gd name="T115" fmla="*/ 2249 h 2339"/>
                <a:gd name="T116" fmla="*/ 1403 w 3088"/>
                <a:gd name="T117" fmla="*/ 2332 h 2339"/>
                <a:gd name="T118" fmla="*/ 1354 w 3088"/>
                <a:gd name="T119" fmla="*/ 2200 h 2339"/>
                <a:gd name="T120" fmla="*/ 993 w 3088"/>
                <a:gd name="T121" fmla="*/ 2123 h 2339"/>
                <a:gd name="T122" fmla="*/ 397 w 3088"/>
                <a:gd name="T123" fmla="*/ 963 h 23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088" h="2339">
                  <a:moveTo>
                    <a:pt x="257" y="1763"/>
                  </a:moveTo>
                  <a:lnTo>
                    <a:pt x="257" y="1763"/>
                  </a:lnTo>
                  <a:lnTo>
                    <a:pt x="257" y="1755"/>
                  </a:lnTo>
                  <a:lnTo>
                    <a:pt x="256" y="1749"/>
                  </a:lnTo>
                  <a:lnTo>
                    <a:pt x="253" y="1736"/>
                  </a:lnTo>
                  <a:lnTo>
                    <a:pt x="247" y="1725"/>
                  </a:lnTo>
                  <a:lnTo>
                    <a:pt x="241" y="1716"/>
                  </a:lnTo>
                  <a:lnTo>
                    <a:pt x="233" y="1709"/>
                  </a:lnTo>
                  <a:lnTo>
                    <a:pt x="225" y="1704"/>
                  </a:lnTo>
                  <a:lnTo>
                    <a:pt x="219" y="1699"/>
                  </a:lnTo>
                  <a:lnTo>
                    <a:pt x="212" y="1696"/>
                  </a:lnTo>
                  <a:lnTo>
                    <a:pt x="212" y="1696"/>
                  </a:lnTo>
                  <a:lnTo>
                    <a:pt x="220" y="1690"/>
                  </a:lnTo>
                  <a:lnTo>
                    <a:pt x="226" y="1685"/>
                  </a:lnTo>
                  <a:lnTo>
                    <a:pt x="232" y="1678"/>
                  </a:lnTo>
                  <a:lnTo>
                    <a:pt x="237" y="1671"/>
                  </a:lnTo>
                  <a:lnTo>
                    <a:pt x="242" y="1663"/>
                  </a:lnTo>
                  <a:lnTo>
                    <a:pt x="244" y="1654"/>
                  </a:lnTo>
                  <a:lnTo>
                    <a:pt x="246" y="1645"/>
                  </a:lnTo>
                  <a:lnTo>
                    <a:pt x="246" y="1635"/>
                  </a:lnTo>
                  <a:lnTo>
                    <a:pt x="246" y="1635"/>
                  </a:lnTo>
                  <a:lnTo>
                    <a:pt x="246" y="1626"/>
                  </a:lnTo>
                  <a:lnTo>
                    <a:pt x="245" y="1618"/>
                  </a:lnTo>
                  <a:lnTo>
                    <a:pt x="243" y="1610"/>
                  </a:lnTo>
                  <a:lnTo>
                    <a:pt x="241" y="1602"/>
                  </a:lnTo>
                  <a:lnTo>
                    <a:pt x="237" y="1594"/>
                  </a:lnTo>
                  <a:lnTo>
                    <a:pt x="233" y="1588"/>
                  </a:lnTo>
                  <a:lnTo>
                    <a:pt x="227" y="1582"/>
                  </a:lnTo>
                  <a:lnTo>
                    <a:pt x="222" y="1577"/>
                  </a:lnTo>
                  <a:lnTo>
                    <a:pt x="215" y="1572"/>
                  </a:lnTo>
                  <a:lnTo>
                    <a:pt x="209" y="1568"/>
                  </a:lnTo>
                  <a:lnTo>
                    <a:pt x="201" y="1565"/>
                  </a:lnTo>
                  <a:lnTo>
                    <a:pt x="192" y="1561"/>
                  </a:lnTo>
                  <a:lnTo>
                    <a:pt x="183" y="1559"/>
                  </a:lnTo>
                  <a:lnTo>
                    <a:pt x="173" y="1557"/>
                  </a:lnTo>
                  <a:lnTo>
                    <a:pt x="163" y="1557"/>
                  </a:lnTo>
                  <a:lnTo>
                    <a:pt x="152" y="1556"/>
                  </a:lnTo>
                  <a:lnTo>
                    <a:pt x="22" y="1556"/>
                  </a:lnTo>
                  <a:lnTo>
                    <a:pt x="22" y="1860"/>
                  </a:lnTo>
                  <a:lnTo>
                    <a:pt x="151" y="1860"/>
                  </a:lnTo>
                  <a:lnTo>
                    <a:pt x="151" y="1860"/>
                  </a:lnTo>
                  <a:lnTo>
                    <a:pt x="163" y="1860"/>
                  </a:lnTo>
                  <a:lnTo>
                    <a:pt x="174" y="1859"/>
                  </a:lnTo>
                  <a:lnTo>
                    <a:pt x="185" y="1857"/>
                  </a:lnTo>
                  <a:lnTo>
                    <a:pt x="195" y="1854"/>
                  </a:lnTo>
                  <a:lnTo>
                    <a:pt x="205" y="1850"/>
                  </a:lnTo>
                  <a:lnTo>
                    <a:pt x="214" y="1846"/>
                  </a:lnTo>
                  <a:lnTo>
                    <a:pt x="222" y="1840"/>
                  </a:lnTo>
                  <a:lnTo>
                    <a:pt x="228" y="1835"/>
                  </a:lnTo>
                  <a:lnTo>
                    <a:pt x="235" y="1828"/>
                  </a:lnTo>
                  <a:lnTo>
                    <a:pt x="241" y="1821"/>
                  </a:lnTo>
                  <a:lnTo>
                    <a:pt x="246" y="1813"/>
                  </a:lnTo>
                  <a:lnTo>
                    <a:pt x="249" y="1804"/>
                  </a:lnTo>
                  <a:lnTo>
                    <a:pt x="253" y="1795"/>
                  </a:lnTo>
                  <a:lnTo>
                    <a:pt x="255" y="1785"/>
                  </a:lnTo>
                  <a:lnTo>
                    <a:pt x="256" y="1774"/>
                  </a:lnTo>
                  <a:lnTo>
                    <a:pt x="257" y="1763"/>
                  </a:lnTo>
                  <a:lnTo>
                    <a:pt x="257" y="1763"/>
                  </a:lnTo>
                  <a:close/>
                  <a:moveTo>
                    <a:pt x="151" y="1810"/>
                  </a:moveTo>
                  <a:lnTo>
                    <a:pt x="78" y="1810"/>
                  </a:lnTo>
                  <a:lnTo>
                    <a:pt x="78" y="1722"/>
                  </a:lnTo>
                  <a:lnTo>
                    <a:pt x="151" y="1722"/>
                  </a:lnTo>
                  <a:lnTo>
                    <a:pt x="151" y="1722"/>
                  </a:lnTo>
                  <a:lnTo>
                    <a:pt x="162" y="1723"/>
                  </a:lnTo>
                  <a:lnTo>
                    <a:pt x="171" y="1725"/>
                  </a:lnTo>
                  <a:lnTo>
                    <a:pt x="179" y="1728"/>
                  </a:lnTo>
                  <a:lnTo>
                    <a:pt x="185" y="1733"/>
                  </a:lnTo>
                  <a:lnTo>
                    <a:pt x="191" y="1739"/>
                  </a:lnTo>
                  <a:lnTo>
                    <a:pt x="194" y="1747"/>
                  </a:lnTo>
                  <a:lnTo>
                    <a:pt x="196" y="1755"/>
                  </a:lnTo>
                  <a:lnTo>
                    <a:pt x="198" y="1765"/>
                  </a:lnTo>
                  <a:lnTo>
                    <a:pt x="198" y="1765"/>
                  </a:lnTo>
                  <a:lnTo>
                    <a:pt x="196" y="1775"/>
                  </a:lnTo>
                  <a:lnTo>
                    <a:pt x="194" y="1784"/>
                  </a:lnTo>
                  <a:lnTo>
                    <a:pt x="190" y="1792"/>
                  </a:lnTo>
                  <a:lnTo>
                    <a:pt x="185" y="1797"/>
                  </a:lnTo>
                  <a:lnTo>
                    <a:pt x="179" y="1803"/>
                  </a:lnTo>
                  <a:lnTo>
                    <a:pt x="171" y="1806"/>
                  </a:lnTo>
                  <a:lnTo>
                    <a:pt x="161" y="1808"/>
                  </a:lnTo>
                  <a:lnTo>
                    <a:pt x="151" y="1810"/>
                  </a:lnTo>
                  <a:lnTo>
                    <a:pt x="151" y="1810"/>
                  </a:lnTo>
                  <a:close/>
                  <a:moveTo>
                    <a:pt x="150" y="1673"/>
                  </a:moveTo>
                  <a:lnTo>
                    <a:pt x="78" y="1673"/>
                  </a:lnTo>
                  <a:lnTo>
                    <a:pt x="78" y="1608"/>
                  </a:lnTo>
                  <a:lnTo>
                    <a:pt x="148" y="1608"/>
                  </a:lnTo>
                  <a:lnTo>
                    <a:pt x="148" y="1608"/>
                  </a:lnTo>
                  <a:lnTo>
                    <a:pt x="157" y="1609"/>
                  </a:lnTo>
                  <a:lnTo>
                    <a:pt x="166" y="1610"/>
                  </a:lnTo>
                  <a:lnTo>
                    <a:pt x="172" y="1612"/>
                  </a:lnTo>
                  <a:lnTo>
                    <a:pt x="178" y="1615"/>
                  </a:lnTo>
                  <a:lnTo>
                    <a:pt x="182" y="1621"/>
                  </a:lnTo>
                  <a:lnTo>
                    <a:pt x="185" y="1626"/>
                  </a:lnTo>
                  <a:lnTo>
                    <a:pt x="187" y="1633"/>
                  </a:lnTo>
                  <a:lnTo>
                    <a:pt x="188" y="1641"/>
                  </a:lnTo>
                  <a:lnTo>
                    <a:pt x="188" y="1641"/>
                  </a:lnTo>
                  <a:lnTo>
                    <a:pt x="188" y="1646"/>
                  </a:lnTo>
                  <a:lnTo>
                    <a:pt x="187" y="1652"/>
                  </a:lnTo>
                  <a:lnTo>
                    <a:pt x="184" y="1657"/>
                  </a:lnTo>
                  <a:lnTo>
                    <a:pt x="181" y="1662"/>
                  </a:lnTo>
                  <a:lnTo>
                    <a:pt x="175" y="1666"/>
                  </a:lnTo>
                  <a:lnTo>
                    <a:pt x="169" y="1669"/>
                  </a:lnTo>
                  <a:lnTo>
                    <a:pt x="161" y="1672"/>
                  </a:lnTo>
                  <a:lnTo>
                    <a:pt x="150" y="1673"/>
                  </a:lnTo>
                  <a:lnTo>
                    <a:pt x="150" y="1673"/>
                  </a:lnTo>
                  <a:close/>
                  <a:moveTo>
                    <a:pt x="296" y="1764"/>
                  </a:moveTo>
                  <a:lnTo>
                    <a:pt x="296" y="1639"/>
                  </a:lnTo>
                  <a:lnTo>
                    <a:pt x="351" y="1639"/>
                  </a:lnTo>
                  <a:lnTo>
                    <a:pt x="351" y="1761"/>
                  </a:lnTo>
                  <a:lnTo>
                    <a:pt x="351" y="1761"/>
                  </a:lnTo>
                  <a:lnTo>
                    <a:pt x="351" y="1773"/>
                  </a:lnTo>
                  <a:lnTo>
                    <a:pt x="353" y="1785"/>
                  </a:lnTo>
                  <a:lnTo>
                    <a:pt x="356" y="1794"/>
                  </a:lnTo>
                  <a:lnTo>
                    <a:pt x="361" y="1802"/>
                  </a:lnTo>
                  <a:lnTo>
                    <a:pt x="366" y="1807"/>
                  </a:lnTo>
                  <a:lnTo>
                    <a:pt x="373" y="1812"/>
                  </a:lnTo>
                  <a:lnTo>
                    <a:pt x="382" y="1814"/>
                  </a:lnTo>
                  <a:lnTo>
                    <a:pt x="392" y="1815"/>
                  </a:lnTo>
                  <a:lnTo>
                    <a:pt x="392" y="1815"/>
                  </a:lnTo>
                  <a:lnTo>
                    <a:pt x="402" y="1814"/>
                  </a:lnTo>
                  <a:lnTo>
                    <a:pt x="409" y="1812"/>
                  </a:lnTo>
                  <a:lnTo>
                    <a:pt x="417" y="1807"/>
                  </a:lnTo>
                  <a:lnTo>
                    <a:pt x="423" y="1802"/>
                  </a:lnTo>
                  <a:lnTo>
                    <a:pt x="427" y="1794"/>
                  </a:lnTo>
                  <a:lnTo>
                    <a:pt x="430" y="1784"/>
                  </a:lnTo>
                  <a:lnTo>
                    <a:pt x="433" y="1773"/>
                  </a:lnTo>
                  <a:lnTo>
                    <a:pt x="433" y="1761"/>
                  </a:lnTo>
                  <a:lnTo>
                    <a:pt x="433" y="1639"/>
                  </a:lnTo>
                  <a:lnTo>
                    <a:pt x="488" y="1639"/>
                  </a:lnTo>
                  <a:lnTo>
                    <a:pt x="488" y="1860"/>
                  </a:lnTo>
                  <a:lnTo>
                    <a:pt x="433" y="1860"/>
                  </a:lnTo>
                  <a:lnTo>
                    <a:pt x="433" y="1843"/>
                  </a:lnTo>
                  <a:lnTo>
                    <a:pt x="433" y="1843"/>
                  </a:lnTo>
                  <a:lnTo>
                    <a:pt x="428" y="1848"/>
                  </a:lnTo>
                  <a:lnTo>
                    <a:pt x="422" y="1853"/>
                  </a:lnTo>
                  <a:lnTo>
                    <a:pt x="416" y="1857"/>
                  </a:lnTo>
                  <a:lnTo>
                    <a:pt x="409" y="1859"/>
                  </a:lnTo>
                  <a:lnTo>
                    <a:pt x="403" y="1862"/>
                  </a:lnTo>
                  <a:lnTo>
                    <a:pt x="395" y="1864"/>
                  </a:lnTo>
                  <a:lnTo>
                    <a:pt x="387" y="1865"/>
                  </a:lnTo>
                  <a:lnTo>
                    <a:pt x="380" y="1866"/>
                  </a:lnTo>
                  <a:lnTo>
                    <a:pt x="380" y="1866"/>
                  </a:lnTo>
                  <a:lnTo>
                    <a:pt x="366" y="1865"/>
                  </a:lnTo>
                  <a:lnTo>
                    <a:pt x="355" y="1862"/>
                  </a:lnTo>
                  <a:lnTo>
                    <a:pt x="345" y="1859"/>
                  </a:lnTo>
                  <a:lnTo>
                    <a:pt x="336" y="1855"/>
                  </a:lnTo>
                  <a:lnTo>
                    <a:pt x="328" y="1849"/>
                  </a:lnTo>
                  <a:lnTo>
                    <a:pt x="321" y="1844"/>
                  </a:lnTo>
                  <a:lnTo>
                    <a:pt x="316" y="1836"/>
                  </a:lnTo>
                  <a:lnTo>
                    <a:pt x="310" y="1828"/>
                  </a:lnTo>
                  <a:lnTo>
                    <a:pt x="307" y="1821"/>
                  </a:lnTo>
                  <a:lnTo>
                    <a:pt x="304" y="1813"/>
                  </a:lnTo>
                  <a:lnTo>
                    <a:pt x="299" y="1795"/>
                  </a:lnTo>
                  <a:lnTo>
                    <a:pt x="297" y="1779"/>
                  </a:lnTo>
                  <a:lnTo>
                    <a:pt x="296" y="1764"/>
                  </a:lnTo>
                  <a:lnTo>
                    <a:pt x="296" y="1764"/>
                  </a:lnTo>
                  <a:close/>
                  <a:moveTo>
                    <a:pt x="1135" y="1860"/>
                  </a:moveTo>
                  <a:lnTo>
                    <a:pt x="1079" y="1860"/>
                  </a:lnTo>
                  <a:lnTo>
                    <a:pt x="1079" y="1639"/>
                  </a:lnTo>
                  <a:lnTo>
                    <a:pt x="1135" y="1639"/>
                  </a:lnTo>
                  <a:lnTo>
                    <a:pt x="1135" y="1657"/>
                  </a:lnTo>
                  <a:lnTo>
                    <a:pt x="1135" y="1657"/>
                  </a:lnTo>
                  <a:lnTo>
                    <a:pt x="1140" y="1652"/>
                  </a:lnTo>
                  <a:lnTo>
                    <a:pt x="1146" y="1646"/>
                  </a:lnTo>
                  <a:lnTo>
                    <a:pt x="1152" y="1643"/>
                  </a:lnTo>
                  <a:lnTo>
                    <a:pt x="1159" y="1640"/>
                  </a:lnTo>
                  <a:lnTo>
                    <a:pt x="1167" y="1636"/>
                  </a:lnTo>
                  <a:lnTo>
                    <a:pt x="1173" y="1635"/>
                  </a:lnTo>
                  <a:lnTo>
                    <a:pt x="1182" y="1634"/>
                  </a:lnTo>
                  <a:lnTo>
                    <a:pt x="1190" y="1633"/>
                  </a:lnTo>
                  <a:lnTo>
                    <a:pt x="1190" y="1633"/>
                  </a:lnTo>
                  <a:lnTo>
                    <a:pt x="1200" y="1634"/>
                  </a:lnTo>
                  <a:lnTo>
                    <a:pt x="1208" y="1635"/>
                  </a:lnTo>
                  <a:lnTo>
                    <a:pt x="1217" y="1637"/>
                  </a:lnTo>
                  <a:lnTo>
                    <a:pt x="1225" y="1640"/>
                  </a:lnTo>
                  <a:lnTo>
                    <a:pt x="1233" y="1643"/>
                  </a:lnTo>
                  <a:lnTo>
                    <a:pt x="1239" y="1648"/>
                  </a:lnTo>
                  <a:lnTo>
                    <a:pt x="1245" y="1653"/>
                  </a:lnTo>
                  <a:lnTo>
                    <a:pt x="1250" y="1659"/>
                  </a:lnTo>
                  <a:lnTo>
                    <a:pt x="1256" y="1666"/>
                  </a:lnTo>
                  <a:lnTo>
                    <a:pt x="1259" y="1674"/>
                  </a:lnTo>
                  <a:lnTo>
                    <a:pt x="1264" y="1682"/>
                  </a:lnTo>
                  <a:lnTo>
                    <a:pt x="1266" y="1690"/>
                  </a:lnTo>
                  <a:lnTo>
                    <a:pt x="1268" y="1700"/>
                  </a:lnTo>
                  <a:lnTo>
                    <a:pt x="1270" y="1711"/>
                  </a:lnTo>
                  <a:lnTo>
                    <a:pt x="1271" y="1722"/>
                  </a:lnTo>
                  <a:lnTo>
                    <a:pt x="1271" y="1734"/>
                  </a:lnTo>
                  <a:lnTo>
                    <a:pt x="1271" y="1860"/>
                  </a:lnTo>
                  <a:lnTo>
                    <a:pt x="1216" y="1860"/>
                  </a:lnTo>
                  <a:lnTo>
                    <a:pt x="1216" y="1738"/>
                  </a:lnTo>
                  <a:lnTo>
                    <a:pt x="1216" y="1738"/>
                  </a:lnTo>
                  <a:lnTo>
                    <a:pt x="1216" y="1725"/>
                  </a:lnTo>
                  <a:lnTo>
                    <a:pt x="1214" y="1714"/>
                  </a:lnTo>
                  <a:lnTo>
                    <a:pt x="1211" y="1705"/>
                  </a:lnTo>
                  <a:lnTo>
                    <a:pt x="1206" y="1697"/>
                  </a:lnTo>
                  <a:lnTo>
                    <a:pt x="1201" y="1691"/>
                  </a:lnTo>
                  <a:lnTo>
                    <a:pt x="1194" y="1687"/>
                  </a:lnTo>
                  <a:lnTo>
                    <a:pt x="1186" y="1685"/>
                  </a:lnTo>
                  <a:lnTo>
                    <a:pt x="1176" y="1684"/>
                  </a:lnTo>
                  <a:lnTo>
                    <a:pt x="1176" y="1684"/>
                  </a:lnTo>
                  <a:lnTo>
                    <a:pt x="1167" y="1685"/>
                  </a:lnTo>
                  <a:lnTo>
                    <a:pt x="1158" y="1687"/>
                  </a:lnTo>
                  <a:lnTo>
                    <a:pt x="1151" y="1691"/>
                  </a:lnTo>
                  <a:lnTo>
                    <a:pt x="1146" y="1697"/>
                  </a:lnTo>
                  <a:lnTo>
                    <a:pt x="1140" y="1705"/>
                  </a:lnTo>
                  <a:lnTo>
                    <a:pt x="1137" y="1715"/>
                  </a:lnTo>
                  <a:lnTo>
                    <a:pt x="1135" y="1726"/>
                  </a:lnTo>
                  <a:lnTo>
                    <a:pt x="1135" y="1738"/>
                  </a:lnTo>
                  <a:lnTo>
                    <a:pt x="1135" y="1860"/>
                  </a:lnTo>
                  <a:close/>
                  <a:moveTo>
                    <a:pt x="593" y="1742"/>
                  </a:moveTo>
                  <a:lnTo>
                    <a:pt x="593" y="1860"/>
                  </a:lnTo>
                  <a:lnTo>
                    <a:pt x="537" y="1860"/>
                  </a:lnTo>
                  <a:lnTo>
                    <a:pt x="537" y="1639"/>
                  </a:lnTo>
                  <a:lnTo>
                    <a:pt x="593" y="1639"/>
                  </a:lnTo>
                  <a:lnTo>
                    <a:pt x="593" y="1742"/>
                  </a:lnTo>
                  <a:close/>
                  <a:moveTo>
                    <a:pt x="641" y="1573"/>
                  </a:moveTo>
                  <a:lnTo>
                    <a:pt x="696" y="1546"/>
                  </a:lnTo>
                  <a:lnTo>
                    <a:pt x="696" y="1747"/>
                  </a:lnTo>
                  <a:lnTo>
                    <a:pt x="696" y="1860"/>
                  </a:lnTo>
                  <a:lnTo>
                    <a:pt x="641" y="1860"/>
                  </a:lnTo>
                  <a:lnTo>
                    <a:pt x="641" y="1573"/>
                  </a:lnTo>
                  <a:close/>
                  <a:moveTo>
                    <a:pt x="871" y="1654"/>
                  </a:moveTo>
                  <a:lnTo>
                    <a:pt x="871" y="1654"/>
                  </a:lnTo>
                  <a:lnTo>
                    <a:pt x="866" y="1648"/>
                  </a:lnTo>
                  <a:lnTo>
                    <a:pt x="861" y="1645"/>
                  </a:lnTo>
                  <a:lnTo>
                    <a:pt x="854" y="1641"/>
                  </a:lnTo>
                  <a:lnTo>
                    <a:pt x="849" y="1639"/>
                  </a:lnTo>
                  <a:lnTo>
                    <a:pt x="842" y="1636"/>
                  </a:lnTo>
                  <a:lnTo>
                    <a:pt x="835" y="1634"/>
                  </a:lnTo>
                  <a:lnTo>
                    <a:pt x="822" y="1633"/>
                  </a:lnTo>
                  <a:lnTo>
                    <a:pt x="822" y="1633"/>
                  </a:lnTo>
                  <a:lnTo>
                    <a:pt x="812" y="1634"/>
                  </a:lnTo>
                  <a:lnTo>
                    <a:pt x="802" y="1635"/>
                  </a:lnTo>
                  <a:lnTo>
                    <a:pt x="794" y="1637"/>
                  </a:lnTo>
                  <a:lnTo>
                    <a:pt x="786" y="1641"/>
                  </a:lnTo>
                  <a:lnTo>
                    <a:pt x="778" y="1645"/>
                  </a:lnTo>
                  <a:lnTo>
                    <a:pt x="770" y="1651"/>
                  </a:lnTo>
                  <a:lnTo>
                    <a:pt x="764" y="1657"/>
                  </a:lnTo>
                  <a:lnTo>
                    <a:pt x="758" y="1664"/>
                  </a:lnTo>
                  <a:lnTo>
                    <a:pt x="753" y="1672"/>
                  </a:lnTo>
                  <a:lnTo>
                    <a:pt x="748" y="1680"/>
                  </a:lnTo>
                  <a:lnTo>
                    <a:pt x="744" y="1689"/>
                  </a:lnTo>
                  <a:lnTo>
                    <a:pt x="741" y="1699"/>
                  </a:lnTo>
                  <a:lnTo>
                    <a:pt x="738" y="1710"/>
                  </a:lnTo>
                  <a:lnTo>
                    <a:pt x="736" y="1722"/>
                  </a:lnTo>
                  <a:lnTo>
                    <a:pt x="735" y="1734"/>
                  </a:lnTo>
                  <a:lnTo>
                    <a:pt x="735" y="1747"/>
                  </a:lnTo>
                  <a:lnTo>
                    <a:pt x="735" y="1747"/>
                  </a:lnTo>
                  <a:lnTo>
                    <a:pt x="735" y="1761"/>
                  </a:lnTo>
                  <a:lnTo>
                    <a:pt x="736" y="1773"/>
                  </a:lnTo>
                  <a:lnTo>
                    <a:pt x="738" y="1785"/>
                  </a:lnTo>
                  <a:lnTo>
                    <a:pt x="741" y="1796"/>
                  </a:lnTo>
                  <a:lnTo>
                    <a:pt x="744" y="1807"/>
                  </a:lnTo>
                  <a:lnTo>
                    <a:pt x="747" y="1817"/>
                  </a:lnTo>
                  <a:lnTo>
                    <a:pt x="752" y="1826"/>
                  </a:lnTo>
                  <a:lnTo>
                    <a:pt x="757" y="1834"/>
                  </a:lnTo>
                  <a:lnTo>
                    <a:pt x="764" y="1841"/>
                  </a:lnTo>
                  <a:lnTo>
                    <a:pt x="769" y="1847"/>
                  </a:lnTo>
                  <a:lnTo>
                    <a:pt x="777" y="1853"/>
                  </a:lnTo>
                  <a:lnTo>
                    <a:pt x="785" y="1857"/>
                  </a:lnTo>
                  <a:lnTo>
                    <a:pt x="792" y="1860"/>
                  </a:lnTo>
                  <a:lnTo>
                    <a:pt x="801" y="1864"/>
                  </a:lnTo>
                  <a:lnTo>
                    <a:pt x="811" y="1865"/>
                  </a:lnTo>
                  <a:lnTo>
                    <a:pt x="821" y="1866"/>
                  </a:lnTo>
                  <a:lnTo>
                    <a:pt x="821" y="1866"/>
                  </a:lnTo>
                  <a:lnTo>
                    <a:pt x="828" y="1865"/>
                  </a:lnTo>
                  <a:lnTo>
                    <a:pt x="834" y="1864"/>
                  </a:lnTo>
                  <a:lnTo>
                    <a:pt x="841" y="1862"/>
                  </a:lnTo>
                  <a:lnTo>
                    <a:pt x="848" y="1860"/>
                  </a:lnTo>
                  <a:lnTo>
                    <a:pt x="853" y="1857"/>
                  </a:lnTo>
                  <a:lnTo>
                    <a:pt x="860" y="1854"/>
                  </a:lnTo>
                  <a:lnTo>
                    <a:pt x="865" y="1849"/>
                  </a:lnTo>
                  <a:lnTo>
                    <a:pt x="871" y="1844"/>
                  </a:lnTo>
                  <a:lnTo>
                    <a:pt x="871" y="1860"/>
                  </a:lnTo>
                  <a:lnTo>
                    <a:pt x="926" y="1860"/>
                  </a:lnTo>
                  <a:lnTo>
                    <a:pt x="926" y="1546"/>
                  </a:lnTo>
                  <a:lnTo>
                    <a:pt x="871" y="1573"/>
                  </a:lnTo>
                  <a:lnTo>
                    <a:pt x="871" y="1654"/>
                  </a:lnTo>
                  <a:close/>
                  <a:moveTo>
                    <a:pt x="832" y="1815"/>
                  </a:moveTo>
                  <a:lnTo>
                    <a:pt x="832" y="1815"/>
                  </a:lnTo>
                  <a:lnTo>
                    <a:pt x="826" y="1814"/>
                  </a:lnTo>
                  <a:lnTo>
                    <a:pt x="818" y="1812"/>
                  </a:lnTo>
                  <a:lnTo>
                    <a:pt x="811" y="1808"/>
                  </a:lnTo>
                  <a:lnTo>
                    <a:pt x="805" y="1802"/>
                  </a:lnTo>
                  <a:lnTo>
                    <a:pt x="799" y="1793"/>
                  </a:lnTo>
                  <a:lnTo>
                    <a:pt x="795" y="1781"/>
                  </a:lnTo>
                  <a:lnTo>
                    <a:pt x="791" y="1765"/>
                  </a:lnTo>
                  <a:lnTo>
                    <a:pt x="790" y="1746"/>
                  </a:lnTo>
                  <a:lnTo>
                    <a:pt x="790" y="1746"/>
                  </a:lnTo>
                  <a:lnTo>
                    <a:pt x="791" y="1728"/>
                  </a:lnTo>
                  <a:lnTo>
                    <a:pt x="795" y="1715"/>
                  </a:lnTo>
                  <a:lnTo>
                    <a:pt x="799" y="1704"/>
                  </a:lnTo>
                  <a:lnTo>
                    <a:pt x="805" y="1696"/>
                  </a:lnTo>
                  <a:lnTo>
                    <a:pt x="810" y="1689"/>
                  </a:lnTo>
                  <a:lnTo>
                    <a:pt x="818" y="1686"/>
                  </a:lnTo>
                  <a:lnTo>
                    <a:pt x="824" y="1684"/>
                  </a:lnTo>
                  <a:lnTo>
                    <a:pt x="832" y="1684"/>
                  </a:lnTo>
                  <a:lnTo>
                    <a:pt x="832" y="1684"/>
                  </a:lnTo>
                  <a:lnTo>
                    <a:pt x="839" y="1684"/>
                  </a:lnTo>
                  <a:lnTo>
                    <a:pt x="845" y="1686"/>
                  </a:lnTo>
                  <a:lnTo>
                    <a:pt x="852" y="1688"/>
                  </a:lnTo>
                  <a:lnTo>
                    <a:pt x="856" y="1691"/>
                  </a:lnTo>
                  <a:lnTo>
                    <a:pt x="861" y="1695"/>
                  </a:lnTo>
                  <a:lnTo>
                    <a:pt x="865" y="1698"/>
                  </a:lnTo>
                  <a:lnTo>
                    <a:pt x="871" y="1706"/>
                  </a:lnTo>
                  <a:lnTo>
                    <a:pt x="871" y="1793"/>
                  </a:lnTo>
                  <a:lnTo>
                    <a:pt x="871" y="1793"/>
                  </a:lnTo>
                  <a:lnTo>
                    <a:pt x="864" y="1801"/>
                  </a:lnTo>
                  <a:lnTo>
                    <a:pt x="856" y="1807"/>
                  </a:lnTo>
                  <a:lnTo>
                    <a:pt x="852" y="1811"/>
                  </a:lnTo>
                  <a:lnTo>
                    <a:pt x="845" y="1813"/>
                  </a:lnTo>
                  <a:lnTo>
                    <a:pt x="840" y="1814"/>
                  </a:lnTo>
                  <a:lnTo>
                    <a:pt x="832" y="1815"/>
                  </a:lnTo>
                  <a:lnTo>
                    <a:pt x="832" y="1815"/>
                  </a:lnTo>
                  <a:close/>
                  <a:moveTo>
                    <a:pt x="2069" y="1633"/>
                  </a:moveTo>
                  <a:lnTo>
                    <a:pt x="2069" y="1633"/>
                  </a:lnTo>
                  <a:lnTo>
                    <a:pt x="2064" y="1634"/>
                  </a:lnTo>
                  <a:lnTo>
                    <a:pt x="2057" y="1635"/>
                  </a:lnTo>
                  <a:lnTo>
                    <a:pt x="2044" y="1639"/>
                  </a:lnTo>
                  <a:lnTo>
                    <a:pt x="2032" y="1645"/>
                  </a:lnTo>
                  <a:lnTo>
                    <a:pt x="2021" y="1654"/>
                  </a:lnTo>
                  <a:lnTo>
                    <a:pt x="2021" y="1551"/>
                  </a:lnTo>
                  <a:lnTo>
                    <a:pt x="1966" y="1579"/>
                  </a:lnTo>
                  <a:lnTo>
                    <a:pt x="1966" y="1860"/>
                  </a:lnTo>
                  <a:lnTo>
                    <a:pt x="2021" y="1860"/>
                  </a:lnTo>
                  <a:lnTo>
                    <a:pt x="2021" y="1844"/>
                  </a:lnTo>
                  <a:lnTo>
                    <a:pt x="2021" y="1844"/>
                  </a:lnTo>
                  <a:lnTo>
                    <a:pt x="2025" y="1849"/>
                  </a:lnTo>
                  <a:lnTo>
                    <a:pt x="2032" y="1854"/>
                  </a:lnTo>
                  <a:lnTo>
                    <a:pt x="2037" y="1857"/>
                  </a:lnTo>
                  <a:lnTo>
                    <a:pt x="2044" y="1860"/>
                  </a:lnTo>
                  <a:lnTo>
                    <a:pt x="2049" y="1862"/>
                  </a:lnTo>
                  <a:lnTo>
                    <a:pt x="2057" y="1864"/>
                  </a:lnTo>
                  <a:lnTo>
                    <a:pt x="2064" y="1865"/>
                  </a:lnTo>
                  <a:lnTo>
                    <a:pt x="2070" y="1866"/>
                  </a:lnTo>
                  <a:lnTo>
                    <a:pt x="2070" y="1866"/>
                  </a:lnTo>
                  <a:lnTo>
                    <a:pt x="2080" y="1865"/>
                  </a:lnTo>
                  <a:lnTo>
                    <a:pt x="2090" y="1864"/>
                  </a:lnTo>
                  <a:lnTo>
                    <a:pt x="2099" y="1861"/>
                  </a:lnTo>
                  <a:lnTo>
                    <a:pt x="2108" y="1857"/>
                  </a:lnTo>
                  <a:lnTo>
                    <a:pt x="2116" y="1853"/>
                  </a:lnTo>
                  <a:lnTo>
                    <a:pt x="2122" y="1848"/>
                  </a:lnTo>
                  <a:lnTo>
                    <a:pt x="2129" y="1841"/>
                  </a:lnTo>
                  <a:lnTo>
                    <a:pt x="2134" y="1835"/>
                  </a:lnTo>
                  <a:lnTo>
                    <a:pt x="2140" y="1826"/>
                  </a:lnTo>
                  <a:lnTo>
                    <a:pt x="2144" y="1817"/>
                  </a:lnTo>
                  <a:lnTo>
                    <a:pt x="2148" y="1807"/>
                  </a:lnTo>
                  <a:lnTo>
                    <a:pt x="2151" y="1797"/>
                  </a:lnTo>
                  <a:lnTo>
                    <a:pt x="2154" y="1786"/>
                  </a:lnTo>
                  <a:lnTo>
                    <a:pt x="2155" y="1774"/>
                  </a:lnTo>
                  <a:lnTo>
                    <a:pt x="2157" y="1761"/>
                  </a:lnTo>
                  <a:lnTo>
                    <a:pt x="2158" y="1747"/>
                  </a:lnTo>
                  <a:lnTo>
                    <a:pt x="2158" y="1747"/>
                  </a:lnTo>
                  <a:lnTo>
                    <a:pt x="2157" y="1734"/>
                  </a:lnTo>
                  <a:lnTo>
                    <a:pt x="2155" y="1722"/>
                  </a:lnTo>
                  <a:lnTo>
                    <a:pt x="2153" y="1710"/>
                  </a:lnTo>
                  <a:lnTo>
                    <a:pt x="2151" y="1699"/>
                  </a:lnTo>
                  <a:lnTo>
                    <a:pt x="2148" y="1689"/>
                  </a:lnTo>
                  <a:lnTo>
                    <a:pt x="2143" y="1680"/>
                  </a:lnTo>
                  <a:lnTo>
                    <a:pt x="2139" y="1672"/>
                  </a:lnTo>
                  <a:lnTo>
                    <a:pt x="2133" y="1664"/>
                  </a:lnTo>
                  <a:lnTo>
                    <a:pt x="2128" y="1657"/>
                  </a:lnTo>
                  <a:lnTo>
                    <a:pt x="2121" y="1651"/>
                  </a:lnTo>
                  <a:lnTo>
                    <a:pt x="2113" y="1645"/>
                  </a:lnTo>
                  <a:lnTo>
                    <a:pt x="2106" y="1641"/>
                  </a:lnTo>
                  <a:lnTo>
                    <a:pt x="2098" y="1637"/>
                  </a:lnTo>
                  <a:lnTo>
                    <a:pt x="2089" y="1635"/>
                  </a:lnTo>
                  <a:lnTo>
                    <a:pt x="2079" y="1634"/>
                  </a:lnTo>
                  <a:lnTo>
                    <a:pt x="2069" y="1633"/>
                  </a:lnTo>
                  <a:lnTo>
                    <a:pt x="2069" y="1633"/>
                  </a:lnTo>
                  <a:close/>
                  <a:moveTo>
                    <a:pt x="2059" y="1684"/>
                  </a:moveTo>
                  <a:lnTo>
                    <a:pt x="2059" y="1684"/>
                  </a:lnTo>
                  <a:lnTo>
                    <a:pt x="2067" y="1685"/>
                  </a:lnTo>
                  <a:lnTo>
                    <a:pt x="2075" y="1687"/>
                  </a:lnTo>
                  <a:lnTo>
                    <a:pt x="2081" y="1691"/>
                  </a:lnTo>
                  <a:lnTo>
                    <a:pt x="2088" y="1698"/>
                  </a:lnTo>
                  <a:lnTo>
                    <a:pt x="2094" y="1706"/>
                  </a:lnTo>
                  <a:lnTo>
                    <a:pt x="2097" y="1717"/>
                  </a:lnTo>
                  <a:lnTo>
                    <a:pt x="2100" y="1730"/>
                  </a:lnTo>
                  <a:lnTo>
                    <a:pt x="2101" y="1746"/>
                  </a:lnTo>
                  <a:lnTo>
                    <a:pt x="2101" y="1746"/>
                  </a:lnTo>
                  <a:lnTo>
                    <a:pt x="2100" y="1762"/>
                  </a:lnTo>
                  <a:lnTo>
                    <a:pt x="2098" y="1776"/>
                  </a:lnTo>
                  <a:lnTo>
                    <a:pt x="2096" y="1787"/>
                  </a:lnTo>
                  <a:lnTo>
                    <a:pt x="2091" y="1797"/>
                  </a:lnTo>
                  <a:lnTo>
                    <a:pt x="2085" y="1805"/>
                  </a:lnTo>
                  <a:lnTo>
                    <a:pt x="2078" y="1811"/>
                  </a:lnTo>
                  <a:lnTo>
                    <a:pt x="2070" y="1814"/>
                  </a:lnTo>
                  <a:lnTo>
                    <a:pt x="2061" y="1815"/>
                  </a:lnTo>
                  <a:lnTo>
                    <a:pt x="2061" y="1815"/>
                  </a:lnTo>
                  <a:lnTo>
                    <a:pt x="2053" y="1814"/>
                  </a:lnTo>
                  <a:lnTo>
                    <a:pt x="2046" y="1813"/>
                  </a:lnTo>
                  <a:lnTo>
                    <a:pt x="2041" y="1810"/>
                  </a:lnTo>
                  <a:lnTo>
                    <a:pt x="2035" y="1807"/>
                  </a:lnTo>
                  <a:lnTo>
                    <a:pt x="2026" y="1800"/>
                  </a:lnTo>
                  <a:lnTo>
                    <a:pt x="2021" y="1794"/>
                  </a:lnTo>
                  <a:lnTo>
                    <a:pt x="2021" y="1706"/>
                  </a:lnTo>
                  <a:lnTo>
                    <a:pt x="2021" y="1706"/>
                  </a:lnTo>
                  <a:lnTo>
                    <a:pt x="2024" y="1701"/>
                  </a:lnTo>
                  <a:lnTo>
                    <a:pt x="2029" y="1697"/>
                  </a:lnTo>
                  <a:lnTo>
                    <a:pt x="2033" y="1693"/>
                  </a:lnTo>
                  <a:lnTo>
                    <a:pt x="2037" y="1689"/>
                  </a:lnTo>
                  <a:lnTo>
                    <a:pt x="2043" y="1687"/>
                  </a:lnTo>
                  <a:lnTo>
                    <a:pt x="2048" y="1685"/>
                  </a:lnTo>
                  <a:lnTo>
                    <a:pt x="2054" y="1684"/>
                  </a:lnTo>
                  <a:lnTo>
                    <a:pt x="2059" y="1684"/>
                  </a:lnTo>
                  <a:lnTo>
                    <a:pt x="2059" y="1684"/>
                  </a:lnTo>
                  <a:close/>
                  <a:moveTo>
                    <a:pt x="1445" y="1654"/>
                  </a:moveTo>
                  <a:lnTo>
                    <a:pt x="1445" y="1654"/>
                  </a:lnTo>
                  <a:lnTo>
                    <a:pt x="1440" y="1650"/>
                  </a:lnTo>
                  <a:lnTo>
                    <a:pt x="1435" y="1645"/>
                  </a:lnTo>
                  <a:lnTo>
                    <a:pt x="1428" y="1642"/>
                  </a:lnTo>
                  <a:lnTo>
                    <a:pt x="1423" y="1639"/>
                  </a:lnTo>
                  <a:lnTo>
                    <a:pt x="1416" y="1636"/>
                  </a:lnTo>
                  <a:lnTo>
                    <a:pt x="1409" y="1634"/>
                  </a:lnTo>
                  <a:lnTo>
                    <a:pt x="1403" y="1634"/>
                  </a:lnTo>
                  <a:lnTo>
                    <a:pt x="1396" y="1633"/>
                  </a:lnTo>
                  <a:lnTo>
                    <a:pt x="1396" y="1633"/>
                  </a:lnTo>
                  <a:lnTo>
                    <a:pt x="1386" y="1634"/>
                  </a:lnTo>
                  <a:lnTo>
                    <a:pt x="1376" y="1635"/>
                  </a:lnTo>
                  <a:lnTo>
                    <a:pt x="1367" y="1637"/>
                  </a:lnTo>
                  <a:lnTo>
                    <a:pt x="1360" y="1641"/>
                  </a:lnTo>
                  <a:lnTo>
                    <a:pt x="1352" y="1645"/>
                  </a:lnTo>
                  <a:lnTo>
                    <a:pt x="1344" y="1651"/>
                  </a:lnTo>
                  <a:lnTo>
                    <a:pt x="1338" y="1657"/>
                  </a:lnTo>
                  <a:lnTo>
                    <a:pt x="1332" y="1664"/>
                  </a:lnTo>
                  <a:lnTo>
                    <a:pt x="1327" y="1672"/>
                  </a:lnTo>
                  <a:lnTo>
                    <a:pt x="1322" y="1680"/>
                  </a:lnTo>
                  <a:lnTo>
                    <a:pt x="1318" y="1689"/>
                  </a:lnTo>
                  <a:lnTo>
                    <a:pt x="1314" y="1699"/>
                  </a:lnTo>
                  <a:lnTo>
                    <a:pt x="1312" y="1710"/>
                  </a:lnTo>
                  <a:lnTo>
                    <a:pt x="1310" y="1722"/>
                  </a:lnTo>
                  <a:lnTo>
                    <a:pt x="1309" y="1734"/>
                  </a:lnTo>
                  <a:lnTo>
                    <a:pt x="1309" y="1747"/>
                  </a:lnTo>
                  <a:lnTo>
                    <a:pt x="1309" y="1747"/>
                  </a:lnTo>
                  <a:lnTo>
                    <a:pt x="1309" y="1761"/>
                  </a:lnTo>
                  <a:lnTo>
                    <a:pt x="1310" y="1773"/>
                  </a:lnTo>
                  <a:lnTo>
                    <a:pt x="1312" y="1785"/>
                  </a:lnTo>
                  <a:lnTo>
                    <a:pt x="1314" y="1796"/>
                  </a:lnTo>
                  <a:lnTo>
                    <a:pt x="1318" y="1807"/>
                  </a:lnTo>
                  <a:lnTo>
                    <a:pt x="1321" y="1817"/>
                  </a:lnTo>
                  <a:lnTo>
                    <a:pt x="1327" y="1826"/>
                  </a:lnTo>
                  <a:lnTo>
                    <a:pt x="1331" y="1834"/>
                  </a:lnTo>
                  <a:lnTo>
                    <a:pt x="1338" y="1841"/>
                  </a:lnTo>
                  <a:lnTo>
                    <a:pt x="1343" y="1847"/>
                  </a:lnTo>
                  <a:lnTo>
                    <a:pt x="1351" y="1853"/>
                  </a:lnTo>
                  <a:lnTo>
                    <a:pt x="1359" y="1857"/>
                  </a:lnTo>
                  <a:lnTo>
                    <a:pt x="1366" y="1860"/>
                  </a:lnTo>
                  <a:lnTo>
                    <a:pt x="1375" y="1864"/>
                  </a:lnTo>
                  <a:lnTo>
                    <a:pt x="1385" y="1865"/>
                  </a:lnTo>
                  <a:lnTo>
                    <a:pt x="1395" y="1865"/>
                  </a:lnTo>
                  <a:lnTo>
                    <a:pt x="1395" y="1865"/>
                  </a:lnTo>
                  <a:lnTo>
                    <a:pt x="1402" y="1865"/>
                  </a:lnTo>
                  <a:lnTo>
                    <a:pt x="1408" y="1864"/>
                  </a:lnTo>
                  <a:lnTo>
                    <a:pt x="1415" y="1862"/>
                  </a:lnTo>
                  <a:lnTo>
                    <a:pt x="1421" y="1860"/>
                  </a:lnTo>
                  <a:lnTo>
                    <a:pt x="1428" y="1857"/>
                  </a:lnTo>
                  <a:lnTo>
                    <a:pt x="1434" y="1853"/>
                  </a:lnTo>
                  <a:lnTo>
                    <a:pt x="1439" y="1849"/>
                  </a:lnTo>
                  <a:lnTo>
                    <a:pt x="1445" y="1844"/>
                  </a:lnTo>
                  <a:lnTo>
                    <a:pt x="1445" y="1849"/>
                  </a:lnTo>
                  <a:lnTo>
                    <a:pt x="1445" y="1849"/>
                  </a:lnTo>
                  <a:lnTo>
                    <a:pt x="1445" y="1858"/>
                  </a:lnTo>
                  <a:lnTo>
                    <a:pt x="1444" y="1868"/>
                  </a:lnTo>
                  <a:lnTo>
                    <a:pt x="1441" y="1878"/>
                  </a:lnTo>
                  <a:lnTo>
                    <a:pt x="1439" y="1882"/>
                  </a:lnTo>
                  <a:lnTo>
                    <a:pt x="1436" y="1887"/>
                  </a:lnTo>
                  <a:lnTo>
                    <a:pt x="1433" y="1891"/>
                  </a:lnTo>
                  <a:lnTo>
                    <a:pt x="1428" y="1896"/>
                  </a:lnTo>
                  <a:lnTo>
                    <a:pt x="1421" y="1899"/>
                  </a:lnTo>
                  <a:lnTo>
                    <a:pt x="1415" y="1901"/>
                  </a:lnTo>
                  <a:lnTo>
                    <a:pt x="1407" y="1904"/>
                  </a:lnTo>
                  <a:lnTo>
                    <a:pt x="1397" y="1905"/>
                  </a:lnTo>
                  <a:lnTo>
                    <a:pt x="1386" y="1908"/>
                  </a:lnTo>
                  <a:lnTo>
                    <a:pt x="1374" y="1908"/>
                  </a:lnTo>
                  <a:lnTo>
                    <a:pt x="1372" y="1908"/>
                  </a:lnTo>
                  <a:lnTo>
                    <a:pt x="1391" y="1951"/>
                  </a:lnTo>
                  <a:lnTo>
                    <a:pt x="1392" y="1951"/>
                  </a:lnTo>
                  <a:lnTo>
                    <a:pt x="1392" y="1951"/>
                  </a:lnTo>
                  <a:lnTo>
                    <a:pt x="1405" y="1951"/>
                  </a:lnTo>
                  <a:lnTo>
                    <a:pt x="1417" y="1948"/>
                  </a:lnTo>
                  <a:lnTo>
                    <a:pt x="1429" y="1946"/>
                  </a:lnTo>
                  <a:lnTo>
                    <a:pt x="1439" y="1943"/>
                  </a:lnTo>
                  <a:lnTo>
                    <a:pt x="1449" y="1940"/>
                  </a:lnTo>
                  <a:lnTo>
                    <a:pt x="1458" y="1935"/>
                  </a:lnTo>
                  <a:lnTo>
                    <a:pt x="1466" y="1929"/>
                  </a:lnTo>
                  <a:lnTo>
                    <a:pt x="1473" y="1923"/>
                  </a:lnTo>
                  <a:lnTo>
                    <a:pt x="1480" y="1915"/>
                  </a:lnTo>
                  <a:lnTo>
                    <a:pt x="1484" y="1907"/>
                  </a:lnTo>
                  <a:lnTo>
                    <a:pt x="1490" y="1898"/>
                  </a:lnTo>
                  <a:lnTo>
                    <a:pt x="1493" y="1888"/>
                  </a:lnTo>
                  <a:lnTo>
                    <a:pt x="1497" y="1877"/>
                  </a:lnTo>
                  <a:lnTo>
                    <a:pt x="1499" y="1866"/>
                  </a:lnTo>
                  <a:lnTo>
                    <a:pt x="1500" y="1854"/>
                  </a:lnTo>
                  <a:lnTo>
                    <a:pt x="1500" y="1839"/>
                  </a:lnTo>
                  <a:lnTo>
                    <a:pt x="1500" y="1639"/>
                  </a:lnTo>
                  <a:lnTo>
                    <a:pt x="1445" y="1639"/>
                  </a:lnTo>
                  <a:lnTo>
                    <a:pt x="1445" y="1654"/>
                  </a:lnTo>
                  <a:close/>
                  <a:moveTo>
                    <a:pt x="1445" y="1706"/>
                  </a:moveTo>
                  <a:lnTo>
                    <a:pt x="1445" y="1793"/>
                  </a:lnTo>
                  <a:lnTo>
                    <a:pt x="1445" y="1793"/>
                  </a:lnTo>
                  <a:lnTo>
                    <a:pt x="1438" y="1801"/>
                  </a:lnTo>
                  <a:lnTo>
                    <a:pt x="1429" y="1808"/>
                  </a:lnTo>
                  <a:lnTo>
                    <a:pt x="1425" y="1811"/>
                  </a:lnTo>
                  <a:lnTo>
                    <a:pt x="1419" y="1813"/>
                  </a:lnTo>
                  <a:lnTo>
                    <a:pt x="1413" y="1814"/>
                  </a:lnTo>
                  <a:lnTo>
                    <a:pt x="1406" y="1815"/>
                  </a:lnTo>
                  <a:lnTo>
                    <a:pt x="1406" y="1815"/>
                  </a:lnTo>
                  <a:lnTo>
                    <a:pt x="1398" y="1814"/>
                  </a:lnTo>
                  <a:lnTo>
                    <a:pt x="1392" y="1812"/>
                  </a:lnTo>
                  <a:lnTo>
                    <a:pt x="1384" y="1807"/>
                  </a:lnTo>
                  <a:lnTo>
                    <a:pt x="1378" y="1802"/>
                  </a:lnTo>
                  <a:lnTo>
                    <a:pt x="1373" y="1793"/>
                  </a:lnTo>
                  <a:lnTo>
                    <a:pt x="1369" y="1781"/>
                  </a:lnTo>
                  <a:lnTo>
                    <a:pt x="1365" y="1765"/>
                  </a:lnTo>
                  <a:lnTo>
                    <a:pt x="1364" y="1746"/>
                  </a:lnTo>
                  <a:lnTo>
                    <a:pt x="1364" y="1746"/>
                  </a:lnTo>
                  <a:lnTo>
                    <a:pt x="1365" y="1728"/>
                  </a:lnTo>
                  <a:lnTo>
                    <a:pt x="1369" y="1715"/>
                  </a:lnTo>
                  <a:lnTo>
                    <a:pt x="1373" y="1704"/>
                  </a:lnTo>
                  <a:lnTo>
                    <a:pt x="1378" y="1696"/>
                  </a:lnTo>
                  <a:lnTo>
                    <a:pt x="1384" y="1689"/>
                  </a:lnTo>
                  <a:lnTo>
                    <a:pt x="1392" y="1686"/>
                  </a:lnTo>
                  <a:lnTo>
                    <a:pt x="1398" y="1684"/>
                  </a:lnTo>
                  <a:lnTo>
                    <a:pt x="1406" y="1684"/>
                  </a:lnTo>
                  <a:lnTo>
                    <a:pt x="1406" y="1684"/>
                  </a:lnTo>
                  <a:lnTo>
                    <a:pt x="1413" y="1684"/>
                  </a:lnTo>
                  <a:lnTo>
                    <a:pt x="1419" y="1686"/>
                  </a:lnTo>
                  <a:lnTo>
                    <a:pt x="1426" y="1688"/>
                  </a:lnTo>
                  <a:lnTo>
                    <a:pt x="1430" y="1690"/>
                  </a:lnTo>
                  <a:lnTo>
                    <a:pt x="1435" y="1695"/>
                  </a:lnTo>
                  <a:lnTo>
                    <a:pt x="1439" y="1698"/>
                  </a:lnTo>
                  <a:lnTo>
                    <a:pt x="1445" y="1706"/>
                  </a:lnTo>
                  <a:lnTo>
                    <a:pt x="1445" y="1706"/>
                  </a:lnTo>
                  <a:close/>
                  <a:moveTo>
                    <a:pt x="1671" y="1693"/>
                  </a:moveTo>
                  <a:lnTo>
                    <a:pt x="1671" y="1693"/>
                  </a:lnTo>
                  <a:lnTo>
                    <a:pt x="1684" y="1686"/>
                  </a:lnTo>
                  <a:lnTo>
                    <a:pt x="1697" y="1682"/>
                  </a:lnTo>
                  <a:lnTo>
                    <a:pt x="1712" y="1678"/>
                  </a:lnTo>
                  <a:lnTo>
                    <a:pt x="1727" y="1677"/>
                  </a:lnTo>
                  <a:lnTo>
                    <a:pt x="1727" y="1677"/>
                  </a:lnTo>
                  <a:lnTo>
                    <a:pt x="1737" y="1678"/>
                  </a:lnTo>
                  <a:lnTo>
                    <a:pt x="1745" y="1679"/>
                  </a:lnTo>
                  <a:lnTo>
                    <a:pt x="1751" y="1682"/>
                  </a:lnTo>
                  <a:lnTo>
                    <a:pt x="1757" y="1686"/>
                  </a:lnTo>
                  <a:lnTo>
                    <a:pt x="1761" y="1690"/>
                  </a:lnTo>
                  <a:lnTo>
                    <a:pt x="1765" y="1696"/>
                  </a:lnTo>
                  <a:lnTo>
                    <a:pt x="1767" y="1701"/>
                  </a:lnTo>
                  <a:lnTo>
                    <a:pt x="1767" y="1709"/>
                  </a:lnTo>
                  <a:lnTo>
                    <a:pt x="1767" y="1725"/>
                  </a:lnTo>
                  <a:lnTo>
                    <a:pt x="1767" y="1725"/>
                  </a:lnTo>
                  <a:lnTo>
                    <a:pt x="1757" y="1720"/>
                  </a:lnTo>
                  <a:lnTo>
                    <a:pt x="1745" y="1717"/>
                  </a:lnTo>
                  <a:lnTo>
                    <a:pt x="1733" y="1715"/>
                  </a:lnTo>
                  <a:lnTo>
                    <a:pt x="1719" y="1714"/>
                  </a:lnTo>
                  <a:lnTo>
                    <a:pt x="1719" y="1714"/>
                  </a:lnTo>
                  <a:lnTo>
                    <a:pt x="1704" y="1715"/>
                  </a:lnTo>
                  <a:lnTo>
                    <a:pt x="1689" y="1718"/>
                  </a:lnTo>
                  <a:lnTo>
                    <a:pt x="1674" y="1722"/>
                  </a:lnTo>
                  <a:lnTo>
                    <a:pt x="1667" y="1726"/>
                  </a:lnTo>
                  <a:lnTo>
                    <a:pt x="1660" y="1730"/>
                  </a:lnTo>
                  <a:lnTo>
                    <a:pt x="1654" y="1734"/>
                  </a:lnTo>
                  <a:lnTo>
                    <a:pt x="1649" y="1740"/>
                  </a:lnTo>
                  <a:lnTo>
                    <a:pt x="1643" y="1746"/>
                  </a:lnTo>
                  <a:lnTo>
                    <a:pt x="1639" y="1752"/>
                  </a:lnTo>
                  <a:lnTo>
                    <a:pt x="1636" y="1760"/>
                  </a:lnTo>
                  <a:lnTo>
                    <a:pt x="1633" y="1769"/>
                  </a:lnTo>
                  <a:lnTo>
                    <a:pt x="1632" y="1778"/>
                  </a:lnTo>
                  <a:lnTo>
                    <a:pt x="1631" y="1786"/>
                  </a:lnTo>
                  <a:lnTo>
                    <a:pt x="1631" y="1786"/>
                  </a:lnTo>
                  <a:lnTo>
                    <a:pt x="1632" y="1797"/>
                  </a:lnTo>
                  <a:lnTo>
                    <a:pt x="1633" y="1807"/>
                  </a:lnTo>
                  <a:lnTo>
                    <a:pt x="1636" y="1815"/>
                  </a:lnTo>
                  <a:lnTo>
                    <a:pt x="1639" y="1824"/>
                  </a:lnTo>
                  <a:lnTo>
                    <a:pt x="1642" y="1830"/>
                  </a:lnTo>
                  <a:lnTo>
                    <a:pt x="1648" y="1837"/>
                  </a:lnTo>
                  <a:lnTo>
                    <a:pt x="1652" y="1843"/>
                  </a:lnTo>
                  <a:lnTo>
                    <a:pt x="1659" y="1848"/>
                  </a:lnTo>
                  <a:lnTo>
                    <a:pt x="1664" y="1853"/>
                  </a:lnTo>
                  <a:lnTo>
                    <a:pt x="1671" y="1856"/>
                  </a:lnTo>
                  <a:lnTo>
                    <a:pt x="1685" y="1861"/>
                  </a:lnTo>
                  <a:lnTo>
                    <a:pt x="1700" y="1865"/>
                  </a:lnTo>
                  <a:lnTo>
                    <a:pt x="1714" y="1866"/>
                  </a:lnTo>
                  <a:lnTo>
                    <a:pt x="1714" y="1866"/>
                  </a:lnTo>
                  <a:lnTo>
                    <a:pt x="1726" y="1864"/>
                  </a:lnTo>
                  <a:lnTo>
                    <a:pt x="1734" y="1862"/>
                  </a:lnTo>
                  <a:lnTo>
                    <a:pt x="1740" y="1860"/>
                  </a:lnTo>
                  <a:lnTo>
                    <a:pt x="1748" y="1857"/>
                  </a:lnTo>
                  <a:lnTo>
                    <a:pt x="1755" y="1853"/>
                  </a:lnTo>
                  <a:lnTo>
                    <a:pt x="1761" y="1848"/>
                  </a:lnTo>
                  <a:lnTo>
                    <a:pt x="1767" y="1843"/>
                  </a:lnTo>
                  <a:lnTo>
                    <a:pt x="1767" y="1860"/>
                  </a:lnTo>
                  <a:lnTo>
                    <a:pt x="1822" y="1860"/>
                  </a:lnTo>
                  <a:lnTo>
                    <a:pt x="1822" y="1710"/>
                  </a:lnTo>
                  <a:lnTo>
                    <a:pt x="1822" y="1710"/>
                  </a:lnTo>
                  <a:lnTo>
                    <a:pt x="1822" y="1701"/>
                  </a:lnTo>
                  <a:lnTo>
                    <a:pt x="1821" y="1694"/>
                  </a:lnTo>
                  <a:lnTo>
                    <a:pt x="1819" y="1686"/>
                  </a:lnTo>
                  <a:lnTo>
                    <a:pt x="1817" y="1678"/>
                  </a:lnTo>
                  <a:lnTo>
                    <a:pt x="1812" y="1672"/>
                  </a:lnTo>
                  <a:lnTo>
                    <a:pt x="1809" y="1665"/>
                  </a:lnTo>
                  <a:lnTo>
                    <a:pt x="1803" y="1659"/>
                  </a:lnTo>
                  <a:lnTo>
                    <a:pt x="1798" y="1654"/>
                  </a:lnTo>
                  <a:lnTo>
                    <a:pt x="1792" y="1650"/>
                  </a:lnTo>
                  <a:lnTo>
                    <a:pt x="1786" y="1645"/>
                  </a:lnTo>
                  <a:lnTo>
                    <a:pt x="1778" y="1642"/>
                  </a:lnTo>
                  <a:lnTo>
                    <a:pt x="1770" y="1639"/>
                  </a:lnTo>
                  <a:lnTo>
                    <a:pt x="1761" y="1636"/>
                  </a:lnTo>
                  <a:lnTo>
                    <a:pt x="1753" y="1635"/>
                  </a:lnTo>
                  <a:lnTo>
                    <a:pt x="1743" y="1634"/>
                  </a:lnTo>
                  <a:lnTo>
                    <a:pt x="1733" y="1633"/>
                  </a:lnTo>
                  <a:lnTo>
                    <a:pt x="1733" y="1633"/>
                  </a:lnTo>
                  <a:lnTo>
                    <a:pt x="1721" y="1634"/>
                  </a:lnTo>
                  <a:lnTo>
                    <a:pt x="1711" y="1634"/>
                  </a:lnTo>
                  <a:lnTo>
                    <a:pt x="1700" y="1636"/>
                  </a:lnTo>
                  <a:lnTo>
                    <a:pt x="1689" y="1639"/>
                  </a:lnTo>
                  <a:lnTo>
                    <a:pt x="1679" y="1642"/>
                  </a:lnTo>
                  <a:lnTo>
                    <a:pt x="1669" y="1645"/>
                  </a:lnTo>
                  <a:lnTo>
                    <a:pt x="1659" y="1650"/>
                  </a:lnTo>
                  <a:lnTo>
                    <a:pt x="1649" y="1655"/>
                  </a:lnTo>
                  <a:lnTo>
                    <a:pt x="1671" y="1693"/>
                  </a:lnTo>
                  <a:close/>
                  <a:moveTo>
                    <a:pt x="1686" y="1786"/>
                  </a:moveTo>
                  <a:lnTo>
                    <a:pt x="1686" y="1786"/>
                  </a:lnTo>
                  <a:lnTo>
                    <a:pt x="1686" y="1780"/>
                  </a:lnTo>
                  <a:lnTo>
                    <a:pt x="1689" y="1773"/>
                  </a:lnTo>
                  <a:lnTo>
                    <a:pt x="1692" y="1768"/>
                  </a:lnTo>
                  <a:lnTo>
                    <a:pt x="1696" y="1763"/>
                  </a:lnTo>
                  <a:lnTo>
                    <a:pt x="1702" y="1760"/>
                  </a:lnTo>
                  <a:lnTo>
                    <a:pt x="1708" y="1758"/>
                  </a:lnTo>
                  <a:lnTo>
                    <a:pt x="1716" y="1755"/>
                  </a:lnTo>
                  <a:lnTo>
                    <a:pt x="1724" y="1755"/>
                  </a:lnTo>
                  <a:lnTo>
                    <a:pt x="1724" y="1755"/>
                  </a:lnTo>
                  <a:lnTo>
                    <a:pt x="1736" y="1755"/>
                  </a:lnTo>
                  <a:lnTo>
                    <a:pt x="1747" y="1758"/>
                  </a:lnTo>
                  <a:lnTo>
                    <a:pt x="1757" y="1761"/>
                  </a:lnTo>
                  <a:lnTo>
                    <a:pt x="1767" y="1766"/>
                  </a:lnTo>
                  <a:lnTo>
                    <a:pt x="1767" y="1796"/>
                  </a:lnTo>
                  <a:lnTo>
                    <a:pt x="1767" y="1796"/>
                  </a:lnTo>
                  <a:lnTo>
                    <a:pt x="1765" y="1801"/>
                  </a:lnTo>
                  <a:lnTo>
                    <a:pt x="1760" y="1805"/>
                  </a:lnTo>
                  <a:lnTo>
                    <a:pt x="1756" y="1810"/>
                  </a:lnTo>
                  <a:lnTo>
                    <a:pt x="1750" y="1813"/>
                  </a:lnTo>
                  <a:lnTo>
                    <a:pt x="1745" y="1816"/>
                  </a:lnTo>
                  <a:lnTo>
                    <a:pt x="1738" y="1818"/>
                  </a:lnTo>
                  <a:lnTo>
                    <a:pt x="1732" y="1819"/>
                  </a:lnTo>
                  <a:lnTo>
                    <a:pt x="1724" y="1821"/>
                  </a:lnTo>
                  <a:lnTo>
                    <a:pt x="1724" y="1821"/>
                  </a:lnTo>
                  <a:lnTo>
                    <a:pt x="1716" y="1819"/>
                  </a:lnTo>
                  <a:lnTo>
                    <a:pt x="1708" y="1817"/>
                  </a:lnTo>
                  <a:lnTo>
                    <a:pt x="1702" y="1815"/>
                  </a:lnTo>
                  <a:lnTo>
                    <a:pt x="1696" y="1811"/>
                  </a:lnTo>
                  <a:lnTo>
                    <a:pt x="1692" y="1806"/>
                  </a:lnTo>
                  <a:lnTo>
                    <a:pt x="1689" y="1801"/>
                  </a:lnTo>
                  <a:lnTo>
                    <a:pt x="1687" y="1794"/>
                  </a:lnTo>
                  <a:lnTo>
                    <a:pt x="1686" y="1786"/>
                  </a:lnTo>
                  <a:lnTo>
                    <a:pt x="1686" y="1786"/>
                  </a:lnTo>
                  <a:close/>
                  <a:moveTo>
                    <a:pt x="2333" y="1796"/>
                  </a:moveTo>
                  <a:lnTo>
                    <a:pt x="2333" y="1796"/>
                  </a:lnTo>
                  <a:lnTo>
                    <a:pt x="2325" y="1803"/>
                  </a:lnTo>
                  <a:lnTo>
                    <a:pt x="2315" y="1808"/>
                  </a:lnTo>
                  <a:lnTo>
                    <a:pt x="2310" y="1811"/>
                  </a:lnTo>
                  <a:lnTo>
                    <a:pt x="2303" y="1813"/>
                  </a:lnTo>
                  <a:lnTo>
                    <a:pt x="2297" y="1814"/>
                  </a:lnTo>
                  <a:lnTo>
                    <a:pt x="2290" y="1815"/>
                  </a:lnTo>
                  <a:lnTo>
                    <a:pt x="2290" y="1815"/>
                  </a:lnTo>
                  <a:lnTo>
                    <a:pt x="2285" y="1814"/>
                  </a:lnTo>
                  <a:lnTo>
                    <a:pt x="2278" y="1814"/>
                  </a:lnTo>
                  <a:lnTo>
                    <a:pt x="2270" y="1812"/>
                  </a:lnTo>
                  <a:lnTo>
                    <a:pt x="2261" y="1807"/>
                  </a:lnTo>
                  <a:lnTo>
                    <a:pt x="2254" y="1802"/>
                  </a:lnTo>
                  <a:lnTo>
                    <a:pt x="2250" y="1797"/>
                  </a:lnTo>
                  <a:lnTo>
                    <a:pt x="2247" y="1793"/>
                  </a:lnTo>
                  <a:lnTo>
                    <a:pt x="2245" y="1787"/>
                  </a:lnTo>
                  <a:lnTo>
                    <a:pt x="2243" y="1781"/>
                  </a:lnTo>
                  <a:lnTo>
                    <a:pt x="2242" y="1774"/>
                  </a:lnTo>
                  <a:lnTo>
                    <a:pt x="2240" y="1766"/>
                  </a:lnTo>
                  <a:lnTo>
                    <a:pt x="2376" y="1766"/>
                  </a:lnTo>
                  <a:lnTo>
                    <a:pt x="2376" y="1766"/>
                  </a:lnTo>
                  <a:lnTo>
                    <a:pt x="2377" y="1750"/>
                  </a:lnTo>
                  <a:lnTo>
                    <a:pt x="2377" y="1750"/>
                  </a:lnTo>
                  <a:lnTo>
                    <a:pt x="2377" y="1737"/>
                  </a:lnTo>
                  <a:lnTo>
                    <a:pt x="2375" y="1725"/>
                  </a:lnTo>
                  <a:lnTo>
                    <a:pt x="2374" y="1712"/>
                  </a:lnTo>
                  <a:lnTo>
                    <a:pt x="2371" y="1701"/>
                  </a:lnTo>
                  <a:lnTo>
                    <a:pt x="2367" y="1691"/>
                  </a:lnTo>
                  <a:lnTo>
                    <a:pt x="2363" y="1682"/>
                  </a:lnTo>
                  <a:lnTo>
                    <a:pt x="2357" y="1673"/>
                  </a:lnTo>
                  <a:lnTo>
                    <a:pt x="2352" y="1665"/>
                  </a:lnTo>
                  <a:lnTo>
                    <a:pt x="2345" y="1657"/>
                  </a:lnTo>
                  <a:lnTo>
                    <a:pt x="2339" y="1652"/>
                  </a:lnTo>
                  <a:lnTo>
                    <a:pt x="2331" y="1646"/>
                  </a:lnTo>
                  <a:lnTo>
                    <a:pt x="2322" y="1642"/>
                  </a:lnTo>
                  <a:lnTo>
                    <a:pt x="2313" y="1639"/>
                  </a:lnTo>
                  <a:lnTo>
                    <a:pt x="2304" y="1635"/>
                  </a:lnTo>
                  <a:lnTo>
                    <a:pt x="2294" y="1634"/>
                  </a:lnTo>
                  <a:lnTo>
                    <a:pt x="2283" y="1633"/>
                  </a:lnTo>
                  <a:lnTo>
                    <a:pt x="2283" y="1633"/>
                  </a:lnTo>
                  <a:lnTo>
                    <a:pt x="2274" y="1634"/>
                  </a:lnTo>
                  <a:lnTo>
                    <a:pt x="2264" y="1635"/>
                  </a:lnTo>
                  <a:lnTo>
                    <a:pt x="2254" y="1639"/>
                  </a:lnTo>
                  <a:lnTo>
                    <a:pt x="2244" y="1642"/>
                  </a:lnTo>
                  <a:lnTo>
                    <a:pt x="2235" y="1646"/>
                  </a:lnTo>
                  <a:lnTo>
                    <a:pt x="2227" y="1653"/>
                  </a:lnTo>
                  <a:lnTo>
                    <a:pt x="2219" y="1658"/>
                  </a:lnTo>
                  <a:lnTo>
                    <a:pt x="2213" y="1666"/>
                  </a:lnTo>
                  <a:lnTo>
                    <a:pt x="2206" y="1674"/>
                  </a:lnTo>
                  <a:lnTo>
                    <a:pt x="2201" y="1683"/>
                  </a:lnTo>
                  <a:lnTo>
                    <a:pt x="2196" y="1693"/>
                  </a:lnTo>
                  <a:lnTo>
                    <a:pt x="2192" y="1703"/>
                  </a:lnTo>
                  <a:lnTo>
                    <a:pt x="2189" y="1714"/>
                  </a:lnTo>
                  <a:lnTo>
                    <a:pt x="2186" y="1726"/>
                  </a:lnTo>
                  <a:lnTo>
                    <a:pt x="2185" y="1737"/>
                  </a:lnTo>
                  <a:lnTo>
                    <a:pt x="2184" y="1750"/>
                  </a:lnTo>
                  <a:lnTo>
                    <a:pt x="2184" y="1750"/>
                  </a:lnTo>
                  <a:lnTo>
                    <a:pt x="2185" y="1762"/>
                  </a:lnTo>
                  <a:lnTo>
                    <a:pt x="2186" y="1774"/>
                  </a:lnTo>
                  <a:lnTo>
                    <a:pt x="2189" y="1786"/>
                  </a:lnTo>
                  <a:lnTo>
                    <a:pt x="2192" y="1797"/>
                  </a:lnTo>
                  <a:lnTo>
                    <a:pt x="2196" y="1807"/>
                  </a:lnTo>
                  <a:lnTo>
                    <a:pt x="2201" y="1817"/>
                  </a:lnTo>
                  <a:lnTo>
                    <a:pt x="2206" y="1826"/>
                  </a:lnTo>
                  <a:lnTo>
                    <a:pt x="2213" y="1834"/>
                  </a:lnTo>
                  <a:lnTo>
                    <a:pt x="2221" y="1840"/>
                  </a:lnTo>
                  <a:lnTo>
                    <a:pt x="2228" y="1847"/>
                  </a:lnTo>
                  <a:lnTo>
                    <a:pt x="2237" y="1853"/>
                  </a:lnTo>
                  <a:lnTo>
                    <a:pt x="2246" y="1857"/>
                  </a:lnTo>
                  <a:lnTo>
                    <a:pt x="2256" y="1860"/>
                  </a:lnTo>
                  <a:lnTo>
                    <a:pt x="2267" y="1864"/>
                  </a:lnTo>
                  <a:lnTo>
                    <a:pt x="2278" y="1865"/>
                  </a:lnTo>
                  <a:lnTo>
                    <a:pt x="2290" y="1866"/>
                  </a:lnTo>
                  <a:lnTo>
                    <a:pt x="2290" y="1866"/>
                  </a:lnTo>
                  <a:lnTo>
                    <a:pt x="2301" y="1865"/>
                  </a:lnTo>
                  <a:lnTo>
                    <a:pt x="2311" y="1864"/>
                  </a:lnTo>
                  <a:lnTo>
                    <a:pt x="2322" y="1860"/>
                  </a:lnTo>
                  <a:lnTo>
                    <a:pt x="2332" y="1857"/>
                  </a:lnTo>
                  <a:lnTo>
                    <a:pt x="2342" y="1851"/>
                  </a:lnTo>
                  <a:lnTo>
                    <a:pt x="2351" y="1846"/>
                  </a:lnTo>
                  <a:lnTo>
                    <a:pt x="2360" y="1838"/>
                  </a:lnTo>
                  <a:lnTo>
                    <a:pt x="2368" y="1830"/>
                  </a:lnTo>
                  <a:lnTo>
                    <a:pt x="2333" y="1796"/>
                  </a:lnTo>
                  <a:close/>
                  <a:moveTo>
                    <a:pt x="2242" y="1726"/>
                  </a:moveTo>
                  <a:lnTo>
                    <a:pt x="2242" y="1726"/>
                  </a:lnTo>
                  <a:lnTo>
                    <a:pt x="2243" y="1716"/>
                  </a:lnTo>
                  <a:lnTo>
                    <a:pt x="2245" y="1707"/>
                  </a:lnTo>
                  <a:lnTo>
                    <a:pt x="2248" y="1699"/>
                  </a:lnTo>
                  <a:lnTo>
                    <a:pt x="2254" y="1693"/>
                  </a:lnTo>
                  <a:lnTo>
                    <a:pt x="2259" y="1687"/>
                  </a:lnTo>
                  <a:lnTo>
                    <a:pt x="2266" y="1684"/>
                  </a:lnTo>
                  <a:lnTo>
                    <a:pt x="2274" y="1680"/>
                  </a:lnTo>
                  <a:lnTo>
                    <a:pt x="2282" y="1680"/>
                  </a:lnTo>
                  <a:lnTo>
                    <a:pt x="2282" y="1680"/>
                  </a:lnTo>
                  <a:lnTo>
                    <a:pt x="2292" y="1682"/>
                  </a:lnTo>
                  <a:lnTo>
                    <a:pt x="2301" y="1684"/>
                  </a:lnTo>
                  <a:lnTo>
                    <a:pt x="2308" y="1688"/>
                  </a:lnTo>
                  <a:lnTo>
                    <a:pt x="2313" y="1695"/>
                  </a:lnTo>
                  <a:lnTo>
                    <a:pt x="2318" y="1701"/>
                  </a:lnTo>
                  <a:lnTo>
                    <a:pt x="2321" y="1709"/>
                  </a:lnTo>
                  <a:lnTo>
                    <a:pt x="2323" y="1718"/>
                  </a:lnTo>
                  <a:lnTo>
                    <a:pt x="2324" y="1726"/>
                  </a:lnTo>
                  <a:lnTo>
                    <a:pt x="2242" y="1726"/>
                  </a:lnTo>
                  <a:close/>
                  <a:moveTo>
                    <a:pt x="2864" y="1796"/>
                  </a:moveTo>
                  <a:lnTo>
                    <a:pt x="2864" y="1796"/>
                  </a:lnTo>
                  <a:lnTo>
                    <a:pt x="2855" y="1803"/>
                  </a:lnTo>
                  <a:lnTo>
                    <a:pt x="2846" y="1808"/>
                  </a:lnTo>
                  <a:lnTo>
                    <a:pt x="2840" y="1811"/>
                  </a:lnTo>
                  <a:lnTo>
                    <a:pt x="2834" y="1813"/>
                  </a:lnTo>
                  <a:lnTo>
                    <a:pt x="2828" y="1814"/>
                  </a:lnTo>
                  <a:lnTo>
                    <a:pt x="2820" y="1815"/>
                  </a:lnTo>
                  <a:lnTo>
                    <a:pt x="2820" y="1815"/>
                  </a:lnTo>
                  <a:lnTo>
                    <a:pt x="2814" y="1814"/>
                  </a:lnTo>
                  <a:lnTo>
                    <a:pt x="2808" y="1814"/>
                  </a:lnTo>
                  <a:lnTo>
                    <a:pt x="2800" y="1812"/>
                  </a:lnTo>
                  <a:lnTo>
                    <a:pt x="2792" y="1807"/>
                  </a:lnTo>
                  <a:lnTo>
                    <a:pt x="2784" y="1802"/>
                  </a:lnTo>
                  <a:lnTo>
                    <a:pt x="2781" y="1797"/>
                  </a:lnTo>
                  <a:lnTo>
                    <a:pt x="2778" y="1793"/>
                  </a:lnTo>
                  <a:lnTo>
                    <a:pt x="2776" y="1787"/>
                  </a:lnTo>
                  <a:lnTo>
                    <a:pt x="2773" y="1781"/>
                  </a:lnTo>
                  <a:lnTo>
                    <a:pt x="2771" y="1774"/>
                  </a:lnTo>
                  <a:lnTo>
                    <a:pt x="2770" y="1766"/>
                  </a:lnTo>
                  <a:lnTo>
                    <a:pt x="2907" y="1766"/>
                  </a:lnTo>
                  <a:lnTo>
                    <a:pt x="2907" y="1766"/>
                  </a:lnTo>
                  <a:lnTo>
                    <a:pt x="2908" y="1750"/>
                  </a:lnTo>
                  <a:lnTo>
                    <a:pt x="2908" y="1750"/>
                  </a:lnTo>
                  <a:lnTo>
                    <a:pt x="2907" y="1737"/>
                  </a:lnTo>
                  <a:lnTo>
                    <a:pt x="2906" y="1725"/>
                  </a:lnTo>
                  <a:lnTo>
                    <a:pt x="2904" y="1712"/>
                  </a:lnTo>
                  <a:lnTo>
                    <a:pt x="2901" y="1701"/>
                  </a:lnTo>
                  <a:lnTo>
                    <a:pt x="2897" y="1691"/>
                  </a:lnTo>
                  <a:lnTo>
                    <a:pt x="2893" y="1682"/>
                  </a:lnTo>
                  <a:lnTo>
                    <a:pt x="2888" y="1673"/>
                  </a:lnTo>
                  <a:lnTo>
                    <a:pt x="2883" y="1665"/>
                  </a:lnTo>
                  <a:lnTo>
                    <a:pt x="2876" y="1657"/>
                  </a:lnTo>
                  <a:lnTo>
                    <a:pt x="2868" y="1652"/>
                  </a:lnTo>
                  <a:lnTo>
                    <a:pt x="2861" y="1646"/>
                  </a:lnTo>
                  <a:lnTo>
                    <a:pt x="2853" y="1642"/>
                  </a:lnTo>
                  <a:lnTo>
                    <a:pt x="2844" y="1639"/>
                  </a:lnTo>
                  <a:lnTo>
                    <a:pt x="2834" y="1635"/>
                  </a:lnTo>
                  <a:lnTo>
                    <a:pt x="2824" y="1634"/>
                  </a:lnTo>
                  <a:lnTo>
                    <a:pt x="2814" y="1633"/>
                  </a:lnTo>
                  <a:lnTo>
                    <a:pt x="2814" y="1633"/>
                  </a:lnTo>
                  <a:lnTo>
                    <a:pt x="2803" y="1634"/>
                  </a:lnTo>
                  <a:lnTo>
                    <a:pt x="2793" y="1635"/>
                  </a:lnTo>
                  <a:lnTo>
                    <a:pt x="2783" y="1639"/>
                  </a:lnTo>
                  <a:lnTo>
                    <a:pt x="2775" y="1642"/>
                  </a:lnTo>
                  <a:lnTo>
                    <a:pt x="2766" y="1646"/>
                  </a:lnTo>
                  <a:lnTo>
                    <a:pt x="2757" y="1653"/>
                  </a:lnTo>
                  <a:lnTo>
                    <a:pt x="2750" y="1658"/>
                  </a:lnTo>
                  <a:lnTo>
                    <a:pt x="2743" y="1666"/>
                  </a:lnTo>
                  <a:lnTo>
                    <a:pt x="2736" y="1674"/>
                  </a:lnTo>
                  <a:lnTo>
                    <a:pt x="2730" y="1683"/>
                  </a:lnTo>
                  <a:lnTo>
                    <a:pt x="2726" y="1693"/>
                  </a:lnTo>
                  <a:lnTo>
                    <a:pt x="2722" y="1703"/>
                  </a:lnTo>
                  <a:lnTo>
                    <a:pt x="2719" y="1714"/>
                  </a:lnTo>
                  <a:lnTo>
                    <a:pt x="2716" y="1726"/>
                  </a:lnTo>
                  <a:lnTo>
                    <a:pt x="2715" y="1737"/>
                  </a:lnTo>
                  <a:lnTo>
                    <a:pt x="2715" y="1750"/>
                  </a:lnTo>
                  <a:lnTo>
                    <a:pt x="2715" y="1750"/>
                  </a:lnTo>
                  <a:lnTo>
                    <a:pt x="2715" y="1762"/>
                  </a:lnTo>
                  <a:lnTo>
                    <a:pt x="2716" y="1774"/>
                  </a:lnTo>
                  <a:lnTo>
                    <a:pt x="2718" y="1786"/>
                  </a:lnTo>
                  <a:lnTo>
                    <a:pt x="2722" y="1797"/>
                  </a:lnTo>
                  <a:lnTo>
                    <a:pt x="2726" y="1807"/>
                  </a:lnTo>
                  <a:lnTo>
                    <a:pt x="2732" y="1817"/>
                  </a:lnTo>
                  <a:lnTo>
                    <a:pt x="2737" y="1826"/>
                  </a:lnTo>
                  <a:lnTo>
                    <a:pt x="2744" y="1834"/>
                  </a:lnTo>
                  <a:lnTo>
                    <a:pt x="2750" y="1840"/>
                  </a:lnTo>
                  <a:lnTo>
                    <a:pt x="2758" y="1847"/>
                  </a:lnTo>
                  <a:lnTo>
                    <a:pt x="2767" y="1853"/>
                  </a:lnTo>
                  <a:lnTo>
                    <a:pt x="2777" y="1857"/>
                  </a:lnTo>
                  <a:lnTo>
                    <a:pt x="2787" y="1860"/>
                  </a:lnTo>
                  <a:lnTo>
                    <a:pt x="2797" y="1864"/>
                  </a:lnTo>
                  <a:lnTo>
                    <a:pt x="2809" y="1865"/>
                  </a:lnTo>
                  <a:lnTo>
                    <a:pt x="2820" y="1866"/>
                  </a:lnTo>
                  <a:lnTo>
                    <a:pt x="2820" y="1866"/>
                  </a:lnTo>
                  <a:lnTo>
                    <a:pt x="2831" y="1865"/>
                  </a:lnTo>
                  <a:lnTo>
                    <a:pt x="2842" y="1864"/>
                  </a:lnTo>
                  <a:lnTo>
                    <a:pt x="2852" y="1860"/>
                  </a:lnTo>
                  <a:lnTo>
                    <a:pt x="2862" y="1857"/>
                  </a:lnTo>
                  <a:lnTo>
                    <a:pt x="2872" y="1851"/>
                  </a:lnTo>
                  <a:lnTo>
                    <a:pt x="2882" y="1846"/>
                  </a:lnTo>
                  <a:lnTo>
                    <a:pt x="2890" y="1838"/>
                  </a:lnTo>
                  <a:lnTo>
                    <a:pt x="2898" y="1830"/>
                  </a:lnTo>
                  <a:lnTo>
                    <a:pt x="2864" y="1796"/>
                  </a:lnTo>
                  <a:close/>
                  <a:moveTo>
                    <a:pt x="2771" y="1726"/>
                  </a:moveTo>
                  <a:lnTo>
                    <a:pt x="2771" y="1726"/>
                  </a:lnTo>
                  <a:lnTo>
                    <a:pt x="2772" y="1716"/>
                  </a:lnTo>
                  <a:lnTo>
                    <a:pt x="2776" y="1707"/>
                  </a:lnTo>
                  <a:lnTo>
                    <a:pt x="2779" y="1699"/>
                  </a:lnTo>
                  <a:lnTo>
                    <a:pt x="2783" y="1693"/>
                  </a:lnTo>
                  <a:lnTo>
                    <a:pt x="2790" y="1687"/>
                  </a:lnTo>
                  <a:lnTo>
                    <a:pt x="2797" y="1684"/>
                  </a:lnTo>
                  <a:lnTo>
                    <a:pt x="2804" y="1680"/>
                  </a:lnTo>
                  <a:lnTo>
                    <a:pt x="2813" y="1680"/>
                  </a:lnTo>
                  <a:lnTo>
                    <a:pt x="2813" y="1680"/>
                  </a:lnTo>
                  <a:lnTo>
                    <a:pt x="2823" y="1682"/>
                  </a:lnTo>
                  <a:lnTo>
                    <a:pt x="2831" y="1684"/>
                  </a:lnTo>
                  <a:lnTo>
                    <a:pt x="2839" y="1688"/>
                  </a:lnTo>
                  <a:lnTo>
                    <a:pt x="2844" y="1695"/>
                  </a:lnTo>
                  <a:lnTo>
                    <a:pt x="2849" y="1701"/>
                  </a:lnTo>
                  <a:lnTo>
                    <a:pt x="2852" y="1709"/>
                  </a:lnTo>
                  <a:lnTo>
                    <a:pt x="2854" y="1718"/>
                  </a:lnTo>
                  <a:lnTo>
                    <a:pt x="2855" y="1726"/>
                  </a:lnTo>
                  <a:lnTo>
                    <a:pt x="2771" y="1726"/>
                  </a:lnTo>
                  <a:close/>
                  <a:moveTo>
                    <a:pt x="2639" y="1783"/>
                  </a:moveTo>
                  <a:lnTo>
                    <a:pt x="2639" y="1783"/>
                  </a:lnTo>
                  <a:lnTo>
                    <a:pt x="2639" y="1791"/>
                  </a:lnTo>
                  <a:lnTo>
                    <a:pt x="2640" y="1796"/>
                  </a:lnTo>
                  <a:lnTo>
                    <a:pt x="2642" y="1802"/>
                  </a:lnTo>
                  <a:lnTo>
                    <a:pt x="2644" y="1806"/>
                  </a:lnTo>
                  <a:lnTo>
                    <a:pt x="2648" y="1810"/>
                  </a:lnTo>
                  <a:lnTo>
                    <a:pt x="2652" y="1812"/>
                  </a:lnTo>
                  <a:lnTo>
                    <a:pt x="2656" y="1813"/>
                  </a:lnTo>
                  <a:lnTo>
                    <a:pt x="2663" y="1813"/>
                  </a:lnTo>
                  <a:lnTo>
                    <a:pt x="2663" y="1813"/>
                  </a:lnTo>
                  <a:lnTo>
                    <a:pt x="2671" y="1813"/>
                  </a:lnTo>
                  <a:lnTo>
                    <a:pt x="2680" y="1811"/>
                  </a:lnTo>
                  <a:lnTo>
                    <a:pt x="2688" y="1807"/>
                  </a:lnTo>
                  <a:lnTo>
                    <a:pt x="2696" y="1803"/>
                  </a:lnTo>
                  <a:lnTo>
                    <a:pt x="2690" y="1855"/>
                  </a:lnTo>
                  <a:lnTo>
                    <a:pt x="2690" y="1855"/>
                  </a:lnTo>
                  <a:lnTo>
                    <a:pt x="2680" y="1859"/>
                  </a:lnTo>
                  <a:lnTo>
                    <a:pt x="2668" y="1862"/>
                  </a:lnTo>
                  <a:lnTo>
                    <a:pt x="2655" y="1865"/>
                  </a:lnTo>
                  <a:lnTo>
                    <a:pt x="2643" y="1866"/>
                  </a:lnTo>
                  <a:lnTo>
                    <a:pt x="2643" y="1866"/>
                  </a:lnTo>
                  <a:lnTo>
                    <a:pt x="2636" y="1865"/>
                  </a:lnTo>
                  <a:lnTo>
                    <a:pt x="2628" y="1864"/>
                  </a:lnTo>
                  <a:lnTo>
                    <a:pt x="2621" y="1861"/>
                  </a:lnTo>
                  <a:lnTo>
                    <a:pt x="2616" y="1859"/>
                  </a:lnTo>
                  <a:lnTo>
                    <a:pt x="2610" y="1856"/>
                  </a:lnTo>
                  <a:lnTo>
                    <a:pt x="2605" y="1853"/>
                  </a:lnTo>
                  <a:lnTo>
                    <a:pt x="2601" y="1848"/>
                  </a:lnTo>
                  <a:lnTo>
                    <a:pt x="2597" y="1843"/>
                  </a:lnTo>
                  <a:lnTo>
                    <a:pt x="2591" y="1833"/>
                  </a:lnTo>
                  <a:lnTo>
                    <a:pt x="2587" y="1821"/>
                  </a:lnTo>
                  <a:lnTo>
                    <a:pt x="2585" y="1810"/>
                  </a:lnTo>
                  <a:lnTo>
                    <a:pt x="2584" y="1797"/>
                  </a:lnTo>
                  <a:lnTo>
                    <a:pt x="2584" y="1689"/>
                  </a:lnTo>
                  <a:lnTo>
                    <a:pt x="2549" y="1689"/>
                  </a:lnTo>
                  <a:lnTo>
                    <a:pt x="2549" y="1639"/>
                  </a:lnTo>
                  <a:lnTo>
                    <a:pt x="2584" y="1639"/>
                  </a:lnTo>
                  <a:lnTo>
                    <a:pt x="2584" y="1581"/>
                  </a:lnTo>
                  <a:lnTo>
                    <a:pt x="2639" y="1554"/>
                  </a:lnTo>
                  <a:lnTo>
                    <a:pt x="2639" y="1639"/>
                  </a:lnTo>
                  <a:lnTo>
                    <a:pt x="2688" y="1639"/>
                  </a:lnTo>
                  <a:lnTo>
                    <a:pt x="2688" y="1689"/>
                  </a:lnTo>
                  <a:lnTo>
                    <a:pt x="2639" y="1689"/>
                  </a:lnTo>
                  <a:lnTo>
                    <a:pt x="2639" y="1783"/>
                  </a:lnTo>
                  <a:close/>
                  <a:moveTo>
                    <a:pt x="2532" y="1855"/>
                  </a:moveTo>
                  <a:lnTo>
                    <a:pt x="2532" y="1855"/>
                  </a:lnTo>
                  <a:lnTo>
                    <a:pt x="2522" y="1859"/>
                  </a:lnTo>
                  <a:lnTo>
                    <a:pt x="2511" y="1862"/>
                  </a:lnTo>
                  <a:lnTo>
                    <a:pt x="2499" y="1865"/>
                  </a:lnTo>
                  <a:lnTo>
                    <a:pt x="2487" y="1866"/>
                  </a:lnTo>
                  <a:lnTo>
                    <a:pt x="2487" y="1866"/>
                  </a:lnTo>
                  <a:lnTo>
                    <a:pt x="2478" y="1865"/>
                  </a:lnTo>
                  <a:lnTo>
                    <a:pt x="2471" y="1864"/>
                  </a:lnTo>
                  <a:lnTo>
                    <a:pt x="2464" y="1861"/>
                  </a:lnTo>
                  <a:lnTo>
                    <a:pt x="2458" y="1859"/>
                  </a:lnTo>
                  <a:lnTo>
                    <a:pt x="2453" y="1856"/>
                  </a:lnTo>
                  <a:lnTo>
                    <a:pt x="2448" y="1853"/>
                  </a:lnTo>
                  <a:lnTo>
                    <a:pt x="2443" y="1848"/>
                  </a:lnTo>
                  <a:lnTo>
                    <a:pt x="2440" y="1843"/>
                  </a:lnTo>
                  <a:lnTo>
                    <a:pt x="2434" y="1833"/>
                  </a:lnTo>
                  <a:lnTo>
                    <a:pt x="2430" y="1821"/>
                  </a:lnTo>
                  <a:lnTo>
                    <a:pt x="2427" y="1810"/>
                  </a:lnTo>
                  <a:lnTo>
                    <a:pt x="2427" y="1797"/>
                  </a:lnTo>
                  <a:lnTo>
                    <a:pt x="2427" y="1689"/>
                  </a:lnTo>
                  <a:lnTo>
                    <a:pt x="2393" y="1689"/>
                  </a:lnTo>
                  <a:lnTo>
                    <a:pt x="2393" y="1639"/>
                  </a:lnTo>
                  <a:lnTo>
                    <a:pt x="2427" y="1639"/>
                  </a:lnTo>
                  <a:lnTo>
                    <a:pt x="2427" y="1581"/>
                  </a:lnTo>
                  <a:lnTo>
                    <a:pt x="2482" y="1554"/>
                  </a:lnTo>
                  <a:lnTo>
                    <a:pt x="2482" y="1639"/>
                  </a:lnTo>
                  <a:lnTo>
                    <a:pt x="2528" y="1639"/>
                  </a:lnTo>
                  <a:lnTo>
                    <a:pt x="2528" y="1689"/>
                  </a:lnTo>
                  <a:lnTo>
                    <a:pt x="2482" y="1689"/>
                  </a:lnTo>
                  <a:lnTo>
                    <a:pt x="2482" y="1783"/>
                  </a:lnTo>
                  <a:lnTo>
                    <a:pt x="2482" y="1783"/>
                  </a:lnTo>
                  <a:lnTo>
                    <a:pt x="2482" y="1791"/>
                  </a:lnTo>
                  <a:lnTo>
                    <a:pt x="2483" y="1796"/>
                  </a:lnTo>
                  <a:lnTo>
                    <a:pt x="2485" y="1802"/>
                  </a:lnTo>
                  <a:lnTo>
                    <a:pt x="2488" y="1806"/>
                  </a:lnTo>
                  <a:lnTo>
                    <a:pt x="2491" y="1810"/>
                  </a:lnTo>
                  <a:lnTo>
                    <a:pt x="2495" y="1812"/>
                  </a:lnTo>
                  <a:lnTo>
                    <a:pt x="2500" y="1813"/>
                  </a:lnTo>
                  <a:lnTo>
                    <a:pt x="2505" y="1813"/>
                  </a:lnTo>
                  <a:lnTo>
                    <a:pt x="2505" y="1813"/>
                  </a:lnTo>
                  <a:lnTo>
                    <a:pt x="2514" y="1813"/>
                  </a:lnTo>
                  <a:lnTo>
                    <a:pt x="2523" y="1811"/>
                  </a:lnTo>
                  <a:lnTo>
                    <a:pt x="2531" y="1807"/>
                  </a:lnTo>
                  <a:lnTo>
                    <a:pt x="2538" y="1803"/>
                  </a:lnTo>
                  <a:lnTo>
                    <a:pt x="2532" y="1855"/>
                  </a:lnTo>
                  <a:close/>
                  <a:moveTo>
                    <a:pt x="3074" y="1700"/>
                  </a:moveTo>
                  <a:lnTo>
                    <a:pt x="3074" y="1700"/>
                  </a:lnTo>
                  <a:lnTo>
                    <a:pt x="3066" y="1695"/>
                  </a:lnTo>
                  <a:lnTo>
                    <a:pt x="3057" y="1691"/>
                  </a:lnTo>
                  <a:lnTo>
                    <a:pt x="3047" y="1689"/>
                  </a:lnTo>
                  <a:lnTo>
                    <a:pt x="3037" y="1688"/>
                  </a:lnTo>
                  <a:lnTo>
                    <a:pt x="3037" y="1688"/>
                  </a:lnTo>
                  <a:lnTo>
                    <a:pt x="3028" y="1689"/>
                  </a:lnTo>
                  <a:lnTo>
                    <a:pt x="3020" y="1691"/>
                  </a:lnTo>
                  <a:lnTo>
                    <a:pt x="3013" y="1696"/>
                  </a:lnTo>
                  <a:lnTo>
                    <a:pt x="3007" y="1701"/>
                  </a:lnTo>
                  <a:lnTo>
                    <a:pt x="3003" y="1708"/>
                  </a:lnTo>
                  <a:lnTo>
                    <a:pt x="3001" y="1717"/>
                  </a:lnTo>
                  <a:lnTo>
                    <a:pt x="2999" y="1728"/>
                  </a:lnTo>
                  <a:lnTo>
                    <a:pt x="2998" y="1740"/>
                  </a:lnTo>
                  <a:lnTo>
                    <a:pt x="2998" y="1860"/>
                  </a:lnTo>
                  <a:lnTo>
                    <a:pt x="2943" y="1860"/>
                  </a:lnTo>
                  <a:lnTo>
                    <a:pt x="2943" y="1639"/>
                  </a:lnTo>
                  <a:lnTo>
                    <a:pt x="2998" y="1639"/>
                  </a:lnTo>
                  <a:lnTo>
                    <a:pt x="2998" y="1657"/>
                  </a:lnTo>
                  <a:lnTo>
                    <a:pt x="2998" y="1657"/>
                  </a:lnTo>
                  <a:lnTo>
                    <a:pt x="3003" y="1652"/>
                  </a:lnTo>
                  <a:lnTo>
                    <a:pt x="3009" y="1646"/>
                  </a:lnTo>
                  <a:lnTo>
                    <a:pt x="3014" y="1643"/>
                  </a:lnTo>
                  <a:lnTo>
                    <a:pt x="3021" y="1640"/>
                  </a:lnTo>
                  <a:lnTo>
                    <a:pt x="3026" y="1636"/>
                  </a:lnTo>
                  <a:lnTo>
                    <a:pt x="3033" y="1635"/>
                  </a:lnTo>
                  <a:lnTo>
                    <a:pt x="3039" y="1634"/>
                  </a:lnTo>
                  <a:lnTo>
                    <a:pt x="3047" y="1633"/>
                  </a:lnTo>
                  <a:lnTo>
                    <a:pt x="3047" y="1633"/>
                  </a:lnTo>
                  <a:lnTo>
                    <a:pt x="3058" y="1634"/>
                  </a:lnTo>
                  <a:lnTo>
                    <a:pt x="3069" y="1637"/>
                  </a:lnTo>
                  <a:lnTo>
                    <a:pt x="3079" y="1641"/>
                  </a:lnTo>
                  <a:lnTo>
                    <a:pt x="3088" y="1646"/>
                  </a:lnTo>
                  <a:lnTo>
                    <a:pt x="3074" y="1700"/>
                  </a:lnTo>
                  <a:close/>
                  <a:moveTo>
                    <a:pt x="593" y="1579"/>
                  </a:moveTo>
                  <a:lnTo>
                    <a:pt x="593" y="1607"/>
                  </a:lnTo>
                  <a:lnTo>
                    <a:pt x="537" y="1607"/>
                  </a:lnTo>
                  <a:lnTo>
                    <a:pt x="537" y="1551"/>
                  </a:lnTo>
                  <a:lnTo>
                    <a:pt x="593" y="1551"/>
                  </a:lnTo>
                  <a:lnTo>
                    <a:pt x="593" y="1579"/>
                  </a:lnTo>
                  <a:close/>
                  <a:moveTo>
                    <a:pt x="975" y="1639"/>
                  </a:moveTo>
                  <a:lnTo>
                    <a:pt x="1030" y="1639"/>
                  </a:lnTo>
                  <a:lnTo>
                    <a:pt x="1030" y="1738"/>
                  </a:lnTo>
                  <a:lnTo>
                    <a:pt x="1030" y="1860"/>
                  </a:lnTo>
                  <a:lnTo>
                    <a:pt x="975" y="1860"/>
                  </a:lnTo>
                  <a:lnTo>
                    <a:pt x="975" y="1639"/>
                  </a:lnTo>
                  <a:close/>
                  <a:moveTo>
                    <a:pt x="1030" y="1579"/>
                  </a:moveTo>
                  <a:lnTo>
                    <a:pt x="1030" y="1607"/>
                  </a:lnTo>
                  <a:lnTo>
                    <a:pt x="975" y="1607"/>
                  </a:lnTo>
                  <a:lnTo>
                    <a:pt x="975" y="1551"/>
                  </a:lnTo>
                  <a:lnTo>
                    <a:pt x="1030" y="1551"/>
                  </a:lnTo>
                  <a:lnTo>
                    <a:pt x="1030" y="1579"/>
                  </a:lnTo>
                  <a:close/>
                  <a:moveTo>
                    <a:pt x="2539" y="2042"/>
                  </a:moveTo>
                  <a:lnTo>
                    <a:pt x="2539" y="2042"/>
                  </a:lnTo>
                  <a:lnTo>
                    <a:pt x="2534" y="2038"/>
                  </a:lnTo>
                  <a:lnTo>
                    <a:pt x="2528" y="2033"/>
                  </a:lnTo>
                  <a:lnTo>
                    <a:pt x="2523" y="2030"/>
                  </a:lnTo>
                  <a:lnTo>
                    <a:pt x="2516" y="2027"/>
                  </a:lnTo>
                  <a:lnTo>
                    <a:pt x="2511" y="2025"/>
                  </a:lnTo>
                  <a:lnTo>
                    <a:pt x="2504" y="2024"/>
                  </a:lnTo>
                  <a:lnTo>
                    <a:pt x="2490" y="2021"/>
                  </a:lnTo>
                  <a:lnTo>
                    <a:pt x="2490" y="2021"/>
                  </a:lnTo>
                  <a:lnTo>
                    <a:pt x="2480" y="2022"/>
                  </a:lnTo>
                  <a:lnTo>
                    <a:pt x="2471" y="2024"/>
                  </a:lnTo>
                  <a:lnTo>
                    <a:pt x="2462" y="2027"/>
                  </a:lnTo>
                  <a:lnTo>
                    <a:pt x="2453" y="2030"/>
                  </a:lnTo>
                  <a:lnTo>
                    <a:pt x="2446" y="2035"/>
                  </a:lnTo>
                  <a:lnTo>
                    <a:pt x="2439" y="2039"/>
                  </a:lnTo>
                  <a:lnTo>
                    <a:pt x="2432" y="2046"/>
                  </a:lnTo>
                  <a:lnTo>
                    <a:pt x="2426" y="2052"/>
                  </a:lnTo>
                  <a:lnTo>
                    <a:pt x="2421" y="2060"/>
                  </a:lnTo>
                  <a:lnTo>
                    <a:pt x="2416" y="2069"/>
                  </a:lnTo>
                  <a:lnTo>
                    <a:pt x="2413" y="2078"/>
                  </a:lnTo>
                  <a:lnTo>
                    <a:pt x="2409" y="2089"/>
                  </a:lnTo>
                  <a:lnTo>
                    <a:pt x="2406" y="2099"/>
                  </a:lnTo>
                  <a:lnTo>
                    <a:pt x="2405" y="2111"/>
                  </a:lnTo>
                  <a:lnTo>
                    <a:pt x="2404" y="2123"/>
                  </a:lnTo>
                  <a:lnTo>
                    <a:pt x="2403" y="2136"/>
                  </a:lnTo>
                  <a:lnTo>
                    <a:pt x="2403" y="2136"/>
                  </a:lnTo>
                  <a:lnTo>
                    <a:pt x="2404" y="2149"/>
                  </a:lnTo>
                  <a:lnTo>
                    <a:pt x="2405" y="2161"/>
                  </a:lnTo>
                  <a:lnTo>
                    <a:pt x="2406" y="2174"/>
                  </a:lnTo>
                  <a:lnTo>
                    <a:pt x="2409" y="2186"/>
                  </a:lnTo>
                  <a:lnTo>
                    <a:pt x="2411" y="2196"/>
                  </a:lnTo>
                  <a:lnTo>
                    <a:pt x="2416" y="2206"/>
                  </a:lnTo>
                  <a:lnTo>
                    <a:pt x="2420" y="2214"/>
                  </a:lnTo>
                  <a:lnTo>
                    <a:pt x="2426" y="2222"/>
                  </a:lnTo>
                  <a:lnTo>
                    <a:pt x="2431" y="2230"/>
                  </a:lnTo>
                  <a:lnTo>
                    <a:pt x="2438" y="2235"/>
                  </a:lnTo>
                  <a:lnTo>
                    <a:pt x="2445" y="2241"/>
                  </a:lnTo>
                  <a:lnTo>
                    <a:pt x="2452" y="2245"/>
                  </a:lnTo>
                  <a:lnTo>
                    <a:pt x="2461" y="2250"/>
                  </a:lnTo>
                  <a:lnTo>
                    <a:pt x="2470" y="2252"/>
                  </a:lnTo>
                  <a:lnTo>
                    <a:pt x="2479" y="2253"/>
                  </a:lnTo>
                  <a:lnTo>
                    <a:pt x="2489" y="2254"/>
                  </a:lnTo>
                  <a:lnTo>
                    <a:pt x="2489" y="2254"/>
                  </a:lnTo>
                  <a:lnTo>
                    <a:pt x="2495" y="2253"/>
                  </a:lnTo>
                  <a:lnTo>
                    <a:pt x="2503" y="2252"/>
                  </a:lnTo>
                  <a:lnTo>
                    <a:pt x="2510" y="2251"/>
                  </a:lnTo>
                  <a:lnTo>
                    <a:pt x="2515" y="2249"/>
                  </a:lnTo>
                  <a:lnTo>
                    <a:pt x="2522" y="2245"/>
                  </a:lnTo>
                  <a:lnTo>
                    <a:pt x="2528" y="2242"/>
                  </a:lnTo>
                  <a:lnTo>
                    <a:pt x="2534" y="2238"/>
                  </a:lnTo>
                  <a:lnTo>
                    <a:pt x="2539" y="2232"/>
                  </a:lnTo>
                  <a:lnTo>
                    <a:pt x="2539" y="2249"/>
                  </a:lnTo>
                  <a:lnTo>
                    <a:pt x="2595" y="2249"/>
                  </a:lnTo>
                  <a:lnTo>
                    <a:pt x="2595" y="1934"/>
                  </a:lnTo>
                  <a:lnTo>
                    <a:pt x="2539" y="1962"/>
                  </a:lnTo>
                  <a:lnTo>
                    <a:pt x="2539" y="2042"/>
                  </a:lnTo>
                  <a:close/>
                  <a:moveTo>
                    <a:pt x="2501" y="2203"/>
                  </a:moveTo>
                  <a:lnTo>
                    <a:pt x="2501" y="2203"/>
                  </a:lnTo>
                  <a:lnTo>
                    <a:pt x="2493" y="2202"/>
                  </a:lnTo>
                  <a:lnTo>
                    <a:pt x="2487" y="2200"/>
                  </a:lnTo>
                  <a:lnTo>
                    <a:pt x="2479" y="2197"/>
                  </a:lnTo>
                  <a:lnTo>
                    <a:pt x="2472" y="2190"/>
                  </a:lnTo>
                  <a:lnTo>
                    <a:pt x="2467" y="2181"/>
                  </a:lnTo>
                  <a:lnTo>
                    <a:pt x="2462" y="2169"/>
                  </a:lnTo>
                  <a:lnTo>
                    <a:pt x="2460" y="2154"/>
                  </a:lnTo>
                  <a:lnTo>
                    <a:pt x="2459" y="2134"/>
                  </a:lnTo>
                  <a:lnTo>
                    <a:pt x="2459" y="2134"/>
                  </a:lnTo>
                  <a:lnTo>
                    <a:pt x="2460" y="2117"/>
                  </a:lnTo>
                  <a:lnTo>
                    <a:pt x="2462" y="2103"/>
                  </a:lnTo>
                  <a:lnTo>
                    <a:pt x="2467" y="2092"/>
                  </a:lnTo>
                  <a:lnTo>
                    <a:pt x="2472" y="2084"/>
                  </a:lnTo>
                  <a:lnTo>
                    <a:pt x="2479" y="2079"/>
                  </a:lnTo>
                  <a:lnTo>
                    <a:pt x="2485" y="2074"/>
                  </a:lnTo>
                  <a:lnTo>
                    <a:pt x="2493" y="2073"/>
                  </a:lnTo>
                  <a:lnTo>
                    <a:pt x="2500" y="2072"/>
                  </a:lnTo>
                  <a:lnTo>
                    <a:pt x="2500" y="2072"/>
                  </a:lnTo>
                  <a:lnTo>
                    <a:pt x="2507" y="2073"/>
                  </a:lnTo>
                  <a:lnTo>
                    <a:pt x="2514" y="2074"/>
                  </a:lnTo>
                  <a:lnTo>
                    <a:pt x="2520" y="2076"/>
                  </a:lnTo>
                  <a:lnTo>
                    <a:pt x="2525" y="2080"/>
                  </a:lnTo>
                  <a:lnTo>
                    <a:pt x="2530" y="2083"/>
                  </a:lnTo>
                  <a:lnTo>
                    <a:pt x="2534" y="2086"/>
                  </a:lnTo>
                  <a:lnTo>
                    <a:pt x="2539" y="2094"/>
                  </a:lnTo>
                  <a:lnTo>
                    <a:pt x="2539" y="2181"/>
                  </a:lnTo>
                  <a:lnTo>
                    <a:pt x="2539" y="2181"/>
                  </a:lnTo>
                  <a:lnTo>
                    <a:pt x="2533" y="2189"/>
                  </a:lnTo>
                  <a:lnTo>
                    <a:pt x="2525" y="2196"/>
                  </a:lnTo>
                  <a:lnTo>
                    <a:pt x="2520" y="2199"/>
                  </a:lnTo>
                  <a:lnTo>
                    <a:pt x="2514" y="2201"/>
                  </a:lnTo>
                  <a:lnTo>
                    <a:pt x="2507" y="2202"/>
                  </a:lnTo>
                  <a:lnTo>
                    <a:pt x="2501" y="2203"/>
                  </a:lnTo>
                  <a:lnTo>
                    <a:pt x="2501" y="2203"/>
                  </a:lnTo>
                  <a:close/>
                  <a:moveTo>
                    <a:pt x="672" y="2089"/>
                  </a:moveTo>
                  <a:lnTo>
                    <a:pt x="672" y="2089"/>
                  </a:lnTo>
                  <a:lnTo>
                    <a:pt x="664" y="2084"/>
                  </a:lnTo>
                  <a:lnTo>
                    <a:pt x="656" y="2080"/>
                  </a:lnTo>
                  <a:lnTo>
                    <a:pt x="646" y="2078"/>
                  </a:lnTo>
                  <a:lnTo>
                    <a:pt x="636" y="2076"/>
                  </a:lnTo>
                  <a:lnTo>
                    <a:pt x="636" y="2076"/>
                  </a:lnTo>
                  <a:lnTo>
                    <a:pt x="627" y="2078"/>
                  </a:lnTo>
                  <a:lnTo>
                    <a:pt x="618" y="2080"/>
                  </a:lnTo>
                  <a:lnTo>
                    <a:pt x="611" y="2084"/>
                  </a:lnTo>
                  <a:lnTo>
                    <a:pt x="606" y="2090"/>
                  </a:lnTo>
                  <a:lnTo>
                    <a:pt x="601" y="2096"/>
                  </a:lnTo>
                  <a:lnTo>
                    <a:pt x="599" y="2105"/>
                  </a:lnTo>
                  <a:lnTo>
                    <a:pt x="597" y="2116"/>
                  </a:lnTo>
                  <a:lnTo>
                    <a:pt x="596" y="2128"/>
                  </a:lnTo>
                  <a:lnTo>
                    <a:pt x="596" y="2249"/>
                  </a:lnTo>
                  <a:lnTo>
                    <a:pt x="542" y="2249"/>
                  </a:lnTo>
                  <a:lnTo>
                    <a:pt x="542" y="2027"/>
                  </a:lnTo>
                  <a:lnTo>
                    <a:pt x="596" y="2027"/>
                  </a:lnTo>
                  <a:lnTo>
                    <a:pt x="596" y="2046"/>
                  </a:lnTo>
                  <a:lnTo>
                    <a:pt x="596" y="2046"/>
                  </a:lnTo>
                  <a:lnTo>
                    <a:pt x="601" y="2040"/>
                  </a:lnTo>
                  <a:lnTo>
                    <a:pt x="607" y="2035"/>
                  </a:lnTo>
                  <a:lnTo>
                    <a:pt x="613" y="2031"/>
                  </a:lnTo>
                  <a:lnTo>
                    <a:pt x="619" y="2028"/>
                  </a:lnTo>
                  <a:lnTo>
                    <a:pt x="625" y="2025"/>
                  </a:lnTo>
                  <a:lnTo>
                    <a:pt x="631" y="2024"/>
                  </a:lnTo>
                  <a:lnTo>
                    <a:pt x="639" y="2022"/>
                  </a:lnTo>
                  <a:lnTo>
                    <a:pt x="646" y="2021"/>
                  </a:lnTo>
                  <a:lnTo>
                    <a:pt x="646" y="2021"/>
                  </a:lnTo>
                  <a:lnTo>
                    <a:pt x="657" y="2022"/>
                  </a:lnTo>
                  <a:lnTo>
                    <a:pt x="668" y="2026"/>
                  </a:lnTo>
                  <a:lnTo>
                    <a:pt x="679" y="2030"/>
                  </a:lnTo>
                  <a:lnTo>
                    <a:pt x="688" y="2036"/>
                  </a:lnTo>
                  <a:lnTo>
                    <a:pt x="672" y="2089"/>
                  </a:lnTo>
                  <a:close/>
                  <a:moveTo>
                    <a:pt x="241" y="2027"/>
                  </a:moveTo>
                  <a:lnTo>
                    <a:pt x="295" y="2027"/>
                  </a:lnTo>
                  <a:lnTo>
                    <a:pt x="232" y="2249"/>
                  </a:lnTo>
                  <a:lnTo>
                    <a:pt x="184" y="2249"/>
                  </a:lnTo>
                  <a:lnTo>
                    <a:pt x="160" y="2157"/>
                  </a:lnTo>
                  <a:lnTo>
                    <a:pt x="160" y="2157"/>
                  </a:lnTo>
                  <a:lnTo>
                    <a:pt x="148" y="2108"/>
                  </a:lnTo>
                  <a:lnTo>
                    <a:pt x="148" y="2108"/>
                  </a:lnTo>
                  <a:lnTo>
                    <a:pt x="142" y="2132"/>
                  </a:lnTo>
                  <a:lnTo>
                    <a:pt x="136" y="2158"/>
                  </a:lnTo>
                  <a:lnTo>
                    <a:pt x="110" y="2249"/>
                  </a:lnTo>
                  <a:lnTo>
                    <a:pt x="63" y="2249"/>
                  </a:lnTo>
                  <a:lnTo>
                    <a:pt x="63" y="2247"/>
                  </a:lnTo>
                  <a:lnTo>
                    <a:pt x="0" y="2027"/>
                  </a:lnTo>
                  <a:lnTo>
                    <a:pt x="57" y="2027"/>
                  </a:lnTo>
                  <a:lnTo>
                    <a:pt x="77" y="2110"/>
                  </a:lnTo>
                  <a:lnTo>
                    <a:pt x="77" y="2110"/>
                  </a:lnTo>
                  <a:lnTo>
                    <a:pt x="83" y="2136"/>
                  </a:lnTo>
                  <a:lnTo>
                    <a:pt x="88" y="2164"/>
                  </a:lnTo>
                  <a:lnTo>
                    <a:pt x="88" y="2164"/>
                  </a:lnTo>
                  <a:lnTo>
                    <a:pt x="95" y="2136"/>
                  </a:lnTo>
                  <a:lnTo>
                    <a:pt x="102" y="2108"/>
                  </a:lnTo>
                  <a:lnTo>
                    <a:pt x="125" y="2027"/>
                  </a:lnTo>
                  <a:lnTo>
                    <a:pt x="172" y="2027"/>
                  </a:lnTo>
                  <a:lnTo>
                    <a:pt x="195" y="2108"/>
                  </a:lnTo>
                  <a:lnTo>
                    <a:pt x="195" y="2108"/>
                  </a:lnTo>
                  <a:lnTo>
                    <a:pt x="202" y="2135"/>
                  </a:lnTo>
                  <a:lnTo>
                    <a:pt x="209" y="2165"/>
                  </a:lnTo>
                  <a:lnTo>
                    <a:pt x="209" y="2165"/>
                  </a:lnTo>
                  <a:lnTo>
                    <a:pt x="213" y="2139"/>
                  </a:lnTo>
                  <a:lnTo>
                    <a:pt x="220" y="2108"/>
                  </a:lnTo>
                  <a:lnTo>
                    <a:pt x="241" y="2027"/>
                  </a:lnTo>
                  <a:close/>
                  <a:moveTo>
                    <a:pt x="406" y="2021"/>
                  </a:moveTo>
                  <a:lnTo>
                    <a:pt x="406" y="2021"/>
                  </a:lnTo>
                  <a:lnTo>
                    <a:pt x="396" y="2022"/>
                  </a:lnTo>
                  <a:lnTo>
                    <a:pt x="385" y="2024"/>
                  </a:lnTo>
                  <a:lnTo>
                    <a:pt x="375" y="2027"/>
                  </a:lnTo>
                  <a:lnTo>
                    <a:pt x="366" y="2030"/>
                  </a:lnTo>
                  <a:lnTo>
                    <a:pt x="358" y="2035"/>
                  </a:lnTo>
                  <a:lnTo>
                    <a:pt x="349" y="2040"/>
                  </a:lnTo>
                  <a:lnTo>
                    <a:pt x="341" y="2047"/>
                  </a:lnTo>
                  <a:lnTo>
                    <a:pt x="334" y="2054"/>
                  </a:lnTo>
                  <a:lnTo>
                    <a:pt x="328" y="2062"/>
                  </a:lnTo>
                  <a:lnTo>
                    <a:pt x="322" y="2071"/>
                  </a:lnTo>
                  <a:lnTo>
                    <a:pt x="317" y="2081"/>
                  </a:lnTo>
                  <a:lnTo>
                    <a:pt x="313" y="2091"/>
                  </a:lnTo>
                  <a:lnTo>
                    <a:pt x="310" y="2102"/>
                  </a:lnTo>
                  <a:lnTo>
                    <a:pt x="308" y="2113"/>
                  </a:lnTo>
                  <a:lnTo>
                    <a:pt x="306" y="2125"/>
                  </a:lnTo>
                  <a:lnTo>
                    <a:pt x="306" y="2138"/>
                  </a:lnTo>
                  <a:lnTo>
                    <a:pt x="306" y="2138"/>
                  </a:lnTo>
                  <a:lnTo>
                    <a:pt x="306" y="2150"/>
                  </a:lnTo>
                  <a:lnTo>
                    <a:pt x="308" y="2163"/>
                  </a:lnTo>
                  <a:lnTo>
                    <a:pt x="310" y="2174"/>
                  </a:lnTo>
                  <a:lnTo>
                    <a:pt x="313" y="2185"/>
                  </a:lnTo>
                  <a:lnTo>
                    <a:pt x="317" y="2194"/>
                  </a:lnTo>
                  <a:lnTo>
                    <a:pt x="322" y="2204"/>
                  </a:lnTo>
                  <a:lnTo>
                    <a:pt x="328" y="2213"/>
                  </a:lnTo>
                  <a:lnTo>
                    <a:pt x="334" y="2221"/>
                  </a:lnTo>
                  <a:lnTo>
                    <a:pt x="341" y="2229"/>
                  </a:lnTo>
                  <a:lnTo>
                    <a:pt x="349" y="2235"/>
                  </a:lnTo>
                  <a:lnTo>
                    <a:pt x="358" y="2241"/>
                  </a:lnTo>
                  <a:lnTo>
                    <a:pt x="366" y="2245"/>
                  </a:lnTo>
                  <a:lnTo>
                    <a:pt x="375" y="2249"/>
                  </a:lnTo>
                  <a:lnTo>
                    <a:pt x="385" y="2252"/>
                  </a:lnTo>
                  <a:lnTo>
                    <a:pt x="396" y="2253"/>
                  </a:lnTo>
                  <a:lnTo>
                    <a:pt x="406" y="2254"/>
                  </a:lnTo>
                  <a:lnTo>
                    <a:pt x="406" y="2254"/>
                  </a:lnTo>
                  <a:lnTo>
                    <a:pt x="417" y="2253"/>
                  </a:lnTo>
                  <a:lnTo>
                    <a:pt x="428" y="2252"/>
                  </a:lnTo>
                  <a:lnTo>
                    <a:pt x="438" y="2249"/>
                  </a:lnTo>
                  <a:lnTo>
                    <a:pt x="447" y="2245"/>
                  </a:lnTo>
                  <a:lnTo>
                    <a:pt x="456" y="2241"/>
                  </a:lnTo>
                  <a:lnTo>
                    <a:pt x="465" y="2235"/>
                  </a:lnTo>
                  <a:lnTo>
                    <a:pt x="472" y="2229"/>
                  </a:lnTo>
                  <a:lnTo>
                    <a:pt x="479" y="2221"/>
                  </a:lnTo>
                  <a:lnTo>
                    <a:pt x="486" y="2213"/>
                  </a:lnTo>
                  <a:lnTo>
                    <a:pt x="491" y="2204"/>
                  </a:lnTo>
                  <a:lnTo>
                    <a:pt x="496" y="2194"/>
                  </a:lnTo>
                  <a:lnTo>
                    <a:pt x="500" y="2185"/>
                  </a:lnTo>
                  <a:lnTo>
                    <a:pt x="503" y="2174"/>
                  </a:lnTo>
                  <a:lnTo>
                    <a:pt x="505" y="2163"/>
                  </a:lnTo>
                  <a:lnTo>
                    <a:pt x="508" y="2150"/>
                  </a:lnTo>
                  <a:lnTo>
                    <a:pt x="508" y="2138"/>
                  </a:lnTo>
                  <a:lnTo>
                    <a:pt x="508" y="2138"/>
                  </a:lnTo>
                  <a:lnTo>
                    <a:pt x="508" y="2125"/>
                  </a:lnTo>
                  <a:lnTo>
                    <a:pt x="505" y="2113"/>
                  </a:lnTo>
                  <a:lnTo>
                    <a:pt x="503" y="2102"/>
                  </a:lnTo>
                  <a:lnTo>
                    <a:pt x="500" y="2091"/>
                  </a:lnTo>
                  <a:lnTo>
                    <a:pt x="496" y="2081"/>
                  </a:lnTo>
                  <a:lnTo>
                    <a:pt x="491" y="2071"/>
                  </a:lnTo>
                  <a:lnTo>
                    <a:pt x="486" y="2062"/>
                  </a:lnTo>
                  <a:lnTo>
                    <a:pt x="479" y="2054"/>
                  </a:lnTo>
                  <a:lnTo>
                    <a:pt x="472" y="2047"/>
                  </a:lnTo>
                  <a:lnTo>
                    <a:pt x="465" y="2040"/>
                  </a:lnTo>
                  <a:lnTo>
                    <a:pt x="456" y="2035"/>
                  </a:lnTo>
                  <a:lnTo>
                    <a:pt x="447" y="2030"/>
                  </a:lnTo>
                  <a:lnTo>
                    <a:pt x="438" y="2027"/>
                  </a:lnTo>
                  <a:lnTo>
                    <a:pt x="428" y="2024"/>
                  </a:lnTo>
                  <a:lnTo>
                    <a:pt x="417" y="2022"/>
                  </a:lnTo>
                  <a:lnTo>
                    <a:pt x="406" y="2021"/>
                  </a:lnTo>
                  <a:lnTo>
                    <a:pt x="406" y="2021"/>
                  </a:lnTo>
                  <a:close/>
                  <a:moveTo>
                    <a:pt x="406" y="2202"/>
                  </a:moveTo>
                  <a:lnTo>
                    <a:pt x="406" y="2202"/>
                  </a:lnTo>
                  <a:lnTo>
                    <a:pt x="396" y="2201"/>
                  </a:lnTo>
                  <a:lnTo>
                    <a:pt x="387" y="2198"/>
                  </a:lnTo>
                  <a:lnTo>
                    <a:pt x="381" y="2192"/>
                  </a:lnTo>
                  <a:lnTo>
                    <a:pt x="374" y="2185"/>
                  </a:lnTo>
                  <a:lnTo>
                    <a:pt x="369" y="2176"/>
                  </a:lnTo>
                  <a:lnTo>
                    <a:pt x="364" y="2165"/>
                  </a:lnTo>
                  <a:lnTo>
                    <a:pt x="362" y="2151"/>
                  </a:lnTo>
                  <a:lnTo>
                    <a:pt x="362" y="2138"/>
                  </a:lnTo>
                  <a:lnTo>
                    <a:pt x="362" y="2138"/>
                  </a:lnTo>
                  <a:lnTo>
                    <a:pt x="362" y="2124"/>
                  </a:lnTo>
                  <a:lnTo>
                    <a:pt x="364" y="2111"/>
                  </a:lnTo>
                  <a:lnTo>
                    <a:pt x="369" y="2101"/>
                  </a:lnTo>
                  <a:lnTo>
                    <a:pt x="374" y="2091"/>
                  </a:lnTo>
                  <a:lnTo>
                    <a:pt x="381" y="2083"/>
                  </a:lnTo>
                  <a:lnTo>
                    <a:pt x="387" y="2078"/>
                  </a:lnTo>
                  <a:lnTo>
                    <a:pt x="396" y="2074"/>
                  </a:lnTo>
                  <a:lnTo>
                    <a:pt x="406" y="2073"/>
                  </a:lnTo>
                  <a:lnTo>
                    <a:pt x="406" y="2073"/>
                  </a:lnTo>
                  <a:lnTo>
                    <a:pt x="416" y="2074"/>
                  </a:lnTo>
                  <a:lnTo>
                    <a:pt x="425" y="2078"/>
                  </a:lnTo>
                  <a:lnTo>
                    <a:pt x="433" y="2083"/>
                  </a:lnTo>
                  <a:lnTo>
                    <a:pt x="439" y="2091"/>
                  </a:lnTo>
                  <a:lnTo>
                    <a:pt x="445" y="2101"/>
                  </a:lnTo>
                  <a:lnTo>
                    <a:pt x="448" y="2111"/>
                  </a:lnTo>
                  <a:lnTo>
                    <a:pt x="450" y="2124"/>
                  </a:lnTo>
                  <a:lnTo>
                    <a:pt x="451" y="2138"/>
                  </a:lnTo>
                  <a:lnTo>
                    <a:pt x="451" y="2138"/>
                  </a:lnTo>
                  <a:lnTo>
                    <a:pt x="450" y="2151"/>
                  </a:lnTo>
                  <a:lnTo>
                    <a:pt x="448" y="2165"/>
                  </a:lnTo>
                  <a:lnTo>
                    <a:pt x="445" y="2176"/>
                  </a:lnTo>
                  <a:lnTo>
                    <a:pt x="439" y="2185"/>
                  </a:lnTo>
                  <a:lnTo>
                    <a:pt x="433" y="2192"/>
                  </a:lnTo>
                  <a:lnTo>
                    <a:pt x="425" y="2198"/>
                  </a:lnTo>
                  <a:lnTo>
                    <a:pt x="416" y="2201"/>
                  </a:lnTo>
                  <a:lnTo>
                    <a:pt x="406" y="2202"/>
                  </a:lnTo>
                  <a:lnTo>
                    <a:pt x="406" y="2202"/>
                  </a:lnTo>
                  <a:close/>
                  <a:moveTo>
                    <a:pt x="2269" y="2089"/>
                  </a:moveTo>
                  <a:lnTo>
                    <a:pt x="2269" y="2089"/>
                  </a:lnTo>
                  <a:lnTo>
                    <a:pt x="2260" y="2084"/>
                  </a:lnTo>
                  <a:lnTo>
                    <a:pt x="2251" y="2080"/>
                  </a:lnTo>
                  <a:lnTo>
                    <a:pt x="2242" y="2078"/>
                  </a:lnTo>
                  <a:lnTo>
                    <a:pt x="2233" y="2076"/>
                  </a:lnTo>
                  <a:lnTo>
                    <a:pt x="2233" y="2076"/>
                  </a:lnTo>
                  <a:lnTo>
                    <a:pt x="2223" y="2078"/>
                  </a:lnTo>
                  <a:lnTo>
                    <a:pt x="2215" y="2080"/>
                  </a:lnTo>
                  <a:lnTo>
                    <a:pt x="2208" y="2084"/>
                  </a:lnTo>
                  <a:lnTo>
                    <a:pt x="2203" y="2090"/>
                  </a:lnTo>
                  <a:lnTo>
                    <a:pt x="2198" y="2096"/>
                  </a:lnTo>
                  <a:lnTo>
                    <a:pt x="2195" y="2105"/>
                  </a:lnTo>
                  <a:lnTo>
                    <a:pt x="2193" y="2116"/>
                  </a:lnTo>
                  <a:lnTo>
                    <a:pt x="2193" y="2128"/>
                  </a:lnTo>
                  <a:lnTo>
                    <a:pt x="2193" y="2249"/>
                  </a:lnTo>
                  <a:lnTo>
                    <a:pt x="2138" y="2249"/>
                  </a:lnTo>
                  <a:lnTo>
                    <a:pt x="2138" y="2027"/>
                  </a:lnTo>
                  <a:lnTo>
                    <a:pt x="2193" y="2027"/>
                  </a:lnTo>
                  <a:lnTo>
                    <a:pt x="2193" y="2046"/>
                  </a:lnTo>
                  <a:lnTo>
                    <a:pt x="2193" y="2046"/>
                  </a:lnTo>
                  <a:lnTo>
                    <a:pt x="2197" y="2040"/>
                  </a:lnTo>
                  <a:lnTo>
                    <a:pt x="2203" y="2035"/>
                  </a:lnTo>
                  <a:lnTo>
                    <a:pt x="2208" y="2031"/>
                  </a:lnTo>
                  <a:lnTo>
                    <a:pt x="2215" y="2028"/>
                  </a:lnTo>
                  <a:lnTo>
                    <a:pt x="2222" y="2025"/>
                  </a:lnTo>
                  <a:lnTo>
                    <a:pt x="2228" y="2024"/>
                  </a:lnTo>
                  <a:lnTo>
                    <a:pt x="2235" y="2022"/>
                  </a:lnTo>
                  <a:lnTo>
                    <a:pt x="2242" y="2021"/>
                  </a:lnTo>
                  <a:lnTo>
                    <a:pt x="2242" y="2021"/>
                  </a:lnTo>
                  <a:lnTo>
                    <a:pt x="2253" y="2022"/>
                  </a:lnTo>
                  <a:lnTo>
                    <a:pt x="2264" y="2026"/>
                  </a:lnTo>
                  <a:lnTo>
                    <a:pt x="2275" y="2030"/>
                  </a:lnTo>
                  <a:lnTo>
                    <a:pt x="2283" y="2036"/>
                  </a:lnTo>
                  <a:lnTo>
                    <a:pt x="2269" y="2089"/>
                  </a:lnTo>
                  <a:close/>
                  <a:moveTo>
                    <a:pt x="1836" y="2027"/>
                  </a:moveTo>
                  <a:lnTo>
                    <a:pt x="1891" y="2027"/>
                  </a:lnTo>
                  <a:lnTo>
                    <a:pt x="1828" y="2249"/>
                  </a:lnTo>
                  <a:lnTo>
                    <a:pt x="1780" y="2249"/>
                  </a:lnTo>
                  <a:lnTo>
                    <a:pt x="1756" y="2157"/>
                  </a:lnTo>
                  <a:lnTo>
                    <a:pt x="1756" y="2157"/>
                  </a:lnTo>
                  <a:lnTo>
                    <a:pt x="1744" y="2108"/>
                  </a:lnTo>
                  <a:lnTo>
                    <a:pt x="1744" y="2108"/>
                  </a:lnTo>
                  <a:lnTo>
                    <a:pt x="1738" y="2132"/>
                  </a:lnTo>
                  <a:lnTo>
                    <a:pt x="1732" y="2158"/>
                  </a:lnTo>
                  <a:lnTo>
                    <a:pt x="1707" y="2249"/>
                  </a:lnTo>
                  <a:lnTo>
                    <a:pt x="1660" y="2249"/>
                  </a:lnTo>
                  <a:lnTo>
                    <a:pt x="1659" y="2247"/>
                  </a:lnTo>
                  <a:lnTo>
                    <a:pt x="1597" y="2027"/>
                  </a:lnTo>
                  <a:lnTo>
                    <a:pt x="1653" y="2027"/>
                  </a:lnTo>
                  <a:lnTo>
                    <a:pt x="1674" y="2110"/>
                  </a:lnTo>
                  <a:lnTo>
                    <a:pt x="1674" y="2110"/>
                  </a:lnTo>
                  <a:lnTo>
                    <a:pt x="1680" y="2136"/>
                  </a:lnTo>
                  <a:lnTo>
                    <a:pt x="1685" y="2164"/>
                  </a:lnTo>
                  <a:lnTo>
                    <a:pt x="1685" y="2164"/>
                  </a:lnTo>
                  <a:lnTo>
                    <a:pt x="1691" y="2136"/>
                  </a:lnTo>
                  <a:lnTo>
                    <a:pt x="1699" y="2108"/>
                  </a:lnTo>
                  <a:lnTo>
                    <a:pt x="1722" y="2027"/>
                  </a:lnTo>
                  <a:lnTo>
                    <a:pt x="1768" y="2027"/>
                  </a:lnTo>
                  <a:lnTo>
                    <a:pt x="1791" y="2108"/>
                  </a:lnTo>
                  <a:lnTo>
                    <a:pt x="1791" y="2108"/>
                  </a:lnTo>
                  <a:lnTo>
                    <a:pt x="1798" y="2135"/>
                  </a:lnTo>
                  <a:lnTo>
                    <a:pt x="1804" y="2165"/>
                  </a:lnTo>
                  <a:lnTo>
                    <a:pt x="1804" y="2165"/>
                  </a:lnTo>
                  <a:lnTo>
                    <a:pt x="1810" y="2139"/>
                  </a:lnTo>
                  <a:lnTo>
                    <a:pt x="1817" y="2108"/>
                  </a:lnTo>
                  <a:lnTo>
                    <a:pt x="1836" y="2027"/>
                  </a:lnTo>
                  <a:close/>
                  <a:moveTo>
                    <a:pt x="2002" y="2021"/>
                  </a:moveTo>
                  <a:lnTo>
                    <a:pt x="2002" y="2021"/>
                  </a:lnTo>
                  <a:lnTo>
                    <a:pt x="1992" y="2022"/>
                  </a:lnTo>
                  <a:lnTo>
                    <a:pt x="1981" y="2024"/>
                  </a:lnTo>
                  <a:lnTo>
                    <a:pt x="1971" y="2027"/>
                  </a:lnTo>
                  <a:lnTo>
                    <a:pt x="1962" y="2030"/>
                  </a:lnTo>
                  <a:lnTo>
                    <a:pt x="1953" y="2035"/>
                  </a:lnTo>
                  <a:lnTo>
                    <a:pt x="1945" y="2041"/>
                  </a:lnTo>
                  <a:lnTo>
                    <a:pt x="1937" y="2047"/>
                  </a:lnTo>
                  <a:lnTo>
                    <a:pt x="1930" y="2054"/>
                  </a:lnTo>
                  <a:lnTo>
                    <a:pt x="1924" y="2062"/>
                  </a:lnTo>
                  <a:lnTo>
                    <a:pt x="1918" y="2071"/>
                  </a:lnTo>
                  <a:lnTo>
                    <a:pt x="1913" y="2081"/>
                  </a:lnTo>
                  <a:lnTo>
                    <a:pt x="1909" y="2091"/>
                  </a:lnTo>
                  <a:lnTo>
                    <a:pt x="1906" y="2102"/>
                  </a:lnTo>
                  <a:lnTo>
                    <a:pt x="1903" y="2114"/>
                  </a:lnTo>
                  <a:lnTo>
                    <a:pt x="1902" y="2125"/>
                  </a:lnTo>
                  <a:lnTo>
                    <a:pt x="1902" y="2138"/>
                  </a:lnTo>
                  <a:lnTo>
                    <a:pt x="1902" y="2138"/>
                  </a:lnTo>
                  <a:lnTo>
                    <a:pt x="1902" y="2150"/>
                  </a:lnTo>
                  <a:lnTo>
                    <a:pt x="1903" y="2163"/>
                  </a:lnTo>
                  <a:lnTo>
                    <a:pt x="1906" y="2174"/>
                  </a:lnTo>
                  <a:lnTo>
                    <a:pt x="1909" y="2185"/>
                  </a:lnTo>
                  <a:lnTo>
                    <a:pt x="1913" y="2194"/>
                  </a:lnTo>
                  <a:lnTo>
                    <a:pt x="1918" y="2204"/>
                  </a:lnTo>
                  <a:lnTo>
                    <a:pt x="1924" y="2213"/>
                  </a:lnTo>
                  <a:lnTo>
                    <a:pt x="1930" y="2221"/>
                  </a:lnTo>
                  <a:lnTo>
                    <a:pt x="1937" y="2229"/>
                  </a:lnTo>
                  <a:lnTo>
                    <a:pt x="1945" y="2235"/>
                  </a:lnTo>
                  <a:lnTo>
                    <a:pt x="1953" y="2241"/>
                  </a:lnTo>
                  <a:lnTo>
                    <a:pt x="1962" y="2245"/>
                  </a:lnTo>
                  <a:lnTo>
                    <a:pt x="1971" y="2249"/>
                  </a:lnTo>
                  <a:lnTo>
                    <a:pt x="1981" y="2252"/>
                  </a:lnTo>
                  <a:lnTo>
                    <a:pt x="1992" y="2253"/>
                  </a:lnTo>
                  <a:lnTo>
                    <a:pt x="2002" y="2254"/>
                  </a:lnTo>
                  <a:lnTo>
                    <a:pt x="2002" y="2254"/>
                  </a:lnTo>
                  <a:lnTo>
                    <a:pt x="2013" y="2253"/>
                  </a:lnTo>
                  <a:lnTo>
                    <a:pt x="2024" y="2252"/>
                  </a:lnTo>
                  <a:lnTo>
                    <a:pt x="2034" y="2249"/>
                  </a:lnTo>
                  <a:lnTo>
                    <a:pt x="2043" y="2245"/>
                  </a:lnTo>
                  <a:lnTo>
                    <a:pt x="2052" y="2241"/>
                  </a:lnTo>
                  <a:lnTo>
                    <a:pt x="2061" y="2235"/>
                  </a:lnTo>
                  <a:lnTo>
                    <a:pt x="2068" y="2229"/>
                  </a:lnTo>
                  <a:lnTo>
                    <a:pt x="2075" y="2221"/>
                  </a:lnTo>
                  <a:lnTo>
                    <a:pt x="2081" y="2213"/>
                  </a:lnTo>
                  <a:lnTo>
                    <a:pt x="2087" y="2204"/>
                  </a:lnTo>
                  <a:lnTo>
                    <a:pt x="2091" y="2194"/>
                  </a:lnTo>
                  <a:lnTo>
                    <a:pt x="2096" y="2185"/>
                  </a:lnTo>
                  <a:lnTo>
                    <a:pt x="2099" y="2174"/>
                  </a:lnTo>
                  <a:lnTo>
                    <a:pt x="2101" y="2163"/>
                  </a:lnTo>
                  <a:lnTo>
                    <a:pt x="2104" y="2150"/>
                  </a:lnTo>
                  <a:lnTo>
                    <a:pt x="2104" y="2138"/>
                  </a:lnTo>
                  <a:lnTo>
                    <a:pt x="2104" y="2138"/>
                  </a:lnTo>
                  <a:lnTo>
                    <a:pt x="2104" y="2125"/>
                  </a:lnTo>
                  <a:lnTo>
                    <a:pt x="2101" y="2114"/>
                  </a:lnTo>
                  <a:lnTo>
                    <a:pt x="2099" y="2102"/>
                  </a:lnTo>
                  <a:lnTo>
                    <a:pt x="2096" y="2091"/>
                  </a:lnTo>
                  <a:lnTo>
                    <a:pt x="2091" y="2081"/>
                  </a:lnTo>
                  <a:lnTo>
                    <a:pt x="2087" y="2071"/>
                  </a:lnTo>
                  <a:lnTo>
                    <a:pt x="2081" y="2062"/>
                  </a:lnTo>
                  <a:lnTo>
                    <a:pt x="2075" y="2054"/>
                  </a:lnTo>
                  <a:lnTo>
                    <a:pt x="2068" y="2047"/>
                  </a:lnTo>
                  <a:lnTo>
                    <a:pt x="2061" y="2041"/>
                  </a:lnTo>
                  <a:lnTo>
                    <a:pt x="2052" y="2035"/>
                  </a:lnTo>
                  <a:lnTo>
                    <a:pt x="2043" y="2030"/>
                  </a:lnTo>
                  <a:lnTo>
                    <a:pt x="2034" y="2027"/>
                  </a:lnTo>
                  <a:lnTo>
                    <a:pt x="2024" y="2024"/>
                  </a:lnTo>
                  <a:lnTo>
                    <a:pt x="2013" y="2022"/>
                  </a:lnTo>
                  <a:lnTo>
                    <a:pt x="2002" y="2021"/>
                  </a:lnTo>
                  <a:lnTo>
                    <a:pt x="2002" y="2021"/>
                  </a:lnTo>
                  <a:close/>
                  <a:moveTo>
                    <a:pt x="2002" y="2202"/>
                  </a:moveTo>
                  <a:lnTo>
                    <a:pt x="2002" y="2202"/>
                  </a:lnTo>
                  <a:lnTo>
                    <a:pt x="1992" y="2201"/>
                  </a:lnTo>
                  <a:lnTo>
                    <a:pt x="1984" y="2198"/>
                  </a:lnTo>
                  <a:lnTo>
                    <a:pt x="1977" y="2192"/>
                  </a:lnTo>
                  <a:lnTo>
                    <a:pt x="1970" y="2185"/>
                  </a:lnTo>
                  <a:lnTo>
                    <a:pt x="1964" y="2176"/>
                  </a:lnTo>
                  <a:lnTo>
                    <a:pt x="1960" y="2165"/>
                  </a:lnTo>
                  <a:lnTo>
                    <a:pt x="1958" y="2151"/>
                  </a:lnTo>
                  <a:lnTo>
                    <a:pt x="1958" y="2138"/>
                  </a:lnTo>
                  <a:lnTo>
                    <a:pt x="1958" y="2138"/>
                  </a:lnTo>
                  <a:lnTo>
                    <a:pt x="1958" y="2124"/>
                  </a:lnTo>
                  <a:lnTo>
                    <a:pt x="1960" y="2112"/>
                  </a:lnTo>
                  <a:lnTo>
                    <a:pt x="1964" y="2101"/>
                  </a:lnTo>
                  <a:lnTo>
                    <a:pt x="1970" y="2091"/>
                  </a:lnTo>
                  <a:lnTo>
                    <a:pt x="1977" y="2083"/>
                  </a:lnTo>
                  <a:lnTo>
                    <a:pt x="1984" y="2078"/>
                  </a:lnTo>
                  <a:lnTo>
                    <a:pt x="1992" y="2074"/>
                  </a:lnTo>
                  <a:lnTo>
                    <a:pt x="2002" y="2073"/>
                  </a:lnTo>
                  <a:lnTo>
                    <a:pt x="2002" y="2073"/>
                  </a:lnTo>
                  <a:lnTo>
                    <a:pt x="2012" y="2074"/>
                  </a:lnTo>
                  <a:lnTo>
                    <a:pt x="2021" y="2078"/>
                  </a:lnTo>
                  <a:lnTo>
                    <a:pt x="2029" y="2083"/>
                  </a:lnTo>
                  <a:lnTo>
                    <a:pt x="2035" y="2091"/>
                  </a:lnTo>
                  <a:lnTo>
                    <a:pt x="2041" y="2101"/>
                  </a:lnTo>
                  <a:lnTo>
                    <a:pt x="2044" y="2112"/>
                  </a:lnTo>
                  <a:lnTo>
                    <a:pt x="2046" y="2124"/>
                  </a:lnTo>
                  <a:lnTo>
                    <a:pt x="2047" y="2138"/>
                  </a:lnTo>
                  <a:lnTo>
                    <a:pt x="2047" y="2138"/>
                  </a:lnTo>
                  <a:lnTo>
                    <a:pt x="2046" y="2151"/>
                  </a:lnTo>
                  <a:lnTo>
                    <a:pt x="2044" y="2165"/>
                  </a:lnTo>
                  <a:lnTo>
                    <a:pt x="2041" y="2176"/>
                  </a:lnTo>
                  <a:lnTo>
                    <a:pt x="2035" y="2185"/>
                  </a:lnTo>
                  <a:lnTo>
                    <a:pt x="2029" y="2192"/>
                  </a:lnTo>
                  <a:lnTo>
                    <a:pt x="2021" y="2198"/>
                  </a:lnTo>
                  <a:lnTo>
                    <a:pt x="2012" y="2201"/>
                  </a:lnTo>
                  <a:lnTo>
                    <a:pt x="2002" y="2202"/>
                  </a:lnTo>
                  <a:lnTo>
                    <a:pt x="2002" y="2202"/>
                  </a:lnTo>
                  <a:close/>
                  <a:moveTo>
                    <a:pt x="837" y="2100"/>
                  </a:moveTo>
                  <a:lnTo>
                    <a:pt x="904" y="2249"/>
                  </a:lnTo>
                  <a:lnTo>
                    <a:pt x="843" y="2249"/>
                  </a:lnTo>
                  <a:lnTo>
                    <a:pt x="797" y="2146"/>
                  </a:lnTo>
                  <a:lnTo>
                    <a:pt x="767" y="2182"/>
                  </a:lnTo>
                  <a:lnTo>
                    <a:pt x="767" y="2249"/>
                  </a:lnTo>
                  <a:lnTo>
                    <a:pt x="713" y="2249"/>
                  </a:lnTo>
                  <a:lnTo>
                    <a:pt x="713" y="1962"/>
                  </a:lnTo>
                  <a:lnTo>
                    <a:pt x="767" y="1934"/>
                  </a:lnTo>
                  <a:lnTo>
                    <a:pt x="767" y="2112"/>
                  </a:lnTo>
                  <a:lnTo>
                    <a:pt x="767" y="2112"/>
                  </a:lnTo>
                  <a:lnTo>
                    <a:pt x="788" y="2083"/>
                  </a:lnTo>
                  <a:lnTo>
                    <a:pt x="832" y="2027"/>
                  </a:lnTo>
                  <a:lnTo>
                    <a:pt x="896" y="2027"/>
                  </a:lnTo>
                  <a:lnTo>
                    <a:pt x="837" y="2100"/>
                  </a:lnTo>
                  <a:close/>
                  <a:moveTo>
                    <a:pt x="1097" y="2249"/>
                  </a:moveTo>
                  <a:lnTo>
                    <a:pt x="1042" y="2249"/>
                  </a:lnTo>
                  <a:lnTo>
                    <a:pt x="1042" y="2027"/>
                  </a:lnTo>
                  <a:lnTo>
                    <a:pt x="1097" y="2027"/>
                  </a:lnTo>
                  <a:lnTo>
                    <a:pt x="1097" y="2046"/>
                  </a:lnTo>
                  <a:lnTo>
                    <a:pt x="1097" y="2046"/>
                  </a:lnTo>
                  <a:lnTo>
                    <a:pt x="1103" y="2040"/>
                  </a:lnTo>
                  <a:lnTo>
                    <a:pt x="1108" y="2036"/>
                  </a:lnTo>
                  <a:lnTo>
                    <a:pt x="1115" y="2031"/>
                  </a:lnTo>
                  <a:lnTo>
                    <a:pt x="1121" y="2028"/>
                  </a:lnTo>
                  <a:lnTo>
                    <a:pt x="1129" y="2026"/>
                  </a:lnTo>
                  <a:lnTo>
                    <a:pt x="1137" y="2024"/>
                  </a:lnTo>
                  <a:lnTo>
                    <a:pt x="1144" y="2022"/>
                  </a:lnTo>
                  <a:lnTo>
                    <a:pt x="1153" y="2021"/>
                  </a:lnTo>
                  <a:lnTo>
                    <a:pt x="1153" y="2021"/>
                  </a:lnTo>
                  <a:lnTo>
                    <a:pt x="1163" y="2022"/>
                  </a:lnTo>
                  <a:lnTo>
                    <a:pt x="1172" y="2024"/>
                  </a:lnTo>
                  <a:lnTo>
                    <a:pt x="1180" y="2026"/>
                  </a:lnTo>
                  <a:lnTo>
                    <a:pt x="1189" y="2028"/>
                  </a:lnTo>
                  <a:lnTo>
                    <a:pt x="1195" y="2032"/>
                  </a:lnTo>
                  <a:lnTo>
                    <a:pt x="1202" y="2037"/>
                  </a:lnTo>
                  <a:lnTo>
                    <a:pt x="1208" y="2041"/>
                  </a:lnTo>
                  <a:lnTo>
                    <a:pt x="1214" y="2048"/>
                  </a:lnTo>
                  <a:lnTo>
                    <a:pt x="1218" y="2054"/>
                  </a:lnTo>
                  <a:lnTo>
                    <a:pt x="1223" y="2062"/>
                  </a:lnTo>
                  <a:lnTo>
                    <a:pt x="1226" y="2070"/>
                  </a:lnTo>
                  <a:lnTo>
                    <a:pt x="1229" y="2080"/>
                  </a:lnTo>
                  <a:lnTo>
                    <a:pt x="1232" y="2090"/>
                  </a:lnTo>
                  <a:lnTo>
                    <a:pt x="1233" y="2100"/>
                  </a:lnTo>
                  <a:lnTo>
                    <a:pt x="1234" y="2111"/>
                  </a:lnTo>
                  <a:lnTo>
                    <a:pt x="1235" y="2123"/>
                  </a:lnTo>
                  <a:lnTo>
                    <a:pt x="1235" y="2249"/>
                  </a:lnTo>
                  <a:lnTo>
                    <a:pt x="1180" y="2249"/>
                  </a:lnTo>
                  <a:lnTo>
                    <a:pt x="1180" y="2126"/>
                  </a:lnTo>
                  <a:lnTo>
                    <a:pt x="1180" y="2126"/>
                  </a:lnTo>
                  <a:lnTo>
                    <a:pt x="1179" y="2114"/>
                  </a:lnTo>
                  <a:lnTo>
                    <a:pt x="1178" y="2102"/>
                  </a:lnTo>
                  <a:lnTo>
                    <a:pt x="1174" y="2093"/>
                  </a:lnTo>
                  <a:lnTo>
                    <a:pt x="1170" y="2085"/>
                  </a:lnTo>
                  <a:lnTo>
                    <a:pt x="1164" y="2080"/>
                  </a:lnTo>
                  <a:lnTo>
                    <a:pt x="1158" y="2075"/>
                  </a:lnTo>
                  <a:lnTo>
                    <a:pt x="1149" y="2073"/>
                  </a:lnTo>
                  <a:lnTo>
                    <a:pt x="1139" y="2072"/>
                  </a:lnTo>
                  <a:lnTo>
                    <a:pt x="1139" y="2072"/>
                  </a:lnTo>
                  <a:lnTo>
                    <a:pt x="1130" y="2073"/>
                  </a:lnTo>
                  <a:lnTo>
                    <a:pt x="1121" y="2075"/>
                  </a:lnTo>
                  <a:lnTo>
                    <a:pt x="1114" y="2080"/>
                  </a:lnTo>
                  <a:lnTo>
                    <a:pt x="1108" y="2086"/>
                  </a:lnTo>
                  <a:lnTo>
                    <a:pt x="1104" y="2093"/>
                  </a:lnTo>
                  <a:lnTo>
                    <a:pt x="1100" y="2103"/>
                  </a:lnTo>
                  <a:lnTo>
                    <a:pt x="1098" y="2114"/>
                  </a:lnTo>
                  <a:lnTo>
                    <a:pt x="1097" y="2126"/>
                  </a:lnTo>
                  <a:lnTo>
                    <a:pt x="1097" y="2249"/>
                  </a:lnTo>
                  <a:close/>
                  <a:moveTo>
                    <a:pt x="1408" y="2042"/>
                  </a:moveTo>
                  <a:lnTo>
                    <a:pt x="1408" y="2042"/>
                  </a:lnTo>
                  <a:lnTo>
                    <a:pt x="1403" y="2038"/>
                  </a:lnTo>
                  <a:lnTo>
                    <a:pt x="1397" y="2033"/>
                  </a:lnTo>
                  <a:lnTo>
                    <a:pt x="1392" y="2030"/>
                  </a:lnTo>
                  <a:lnTo>
                    <a:pt x="1385" y="2027"/>
                  </a:lnTo>
                  <a:lnTo>
                    <a:pt x="1378" y="2025"/>
                  </a:lnTo>
                  <a:lnTo>
                    <a:pt x="1372" y="2024"/>
                  </a:lnTo>
                  <a:lnTo>
                    <a:pt x="1365" y="2022"/>
                  </a:lnTo>
                  <a:lnTo>
                    <a:pt x="1359" y="2021"/>
                  </a:lnTo>
                  <a:lnTo>
                    <a:pt x="1359" y="2021"/>
                  </a:lnTo>
                  <a:lnTo>
                    <a:pt x="1349" y="2022"/>
                  </a:lnTo>
                  <a:lnTo>
                    <a:pt x="1340" y="2024"/>
                  </a:lnTo>
                  <a:lnTo>
                    <a:pt x="1331" y="2026"/>
                  </a:lnTo>
                  <a:lnTo>
                    <a:pt x="1322" y="2030"/>
                  </a:lnTo>
                  <a:lnTo>
                    <a:pt x="1314" y="2033"/>
                  </a:lnTo>
                  <a:lnTo>
                    <a:pt x="1308" y="2039"/>
                  </a:lnTo>
                  <a:lnTo>
                    <a:pt x="1301" y="2046"/>
                  </a:lnTo>
                  <a:lnTo>
                    <a:pt x="1295" y="2052"/>
                  </a:lnTo>
                  <a:lnTo>
                    <a:pt x="1289" y="2060"/>
                  </a:lnTo>
                  <a:lnTo>
                    <a:pt x="1285" y="2069"/>
                  </a:lnTo>
                  <a:lnTo>
                    <a:pt x="1280" y="2078"/>
                  </a:lnTo>
                  <a:lnTo>
                    <a:pt x="1277" y="2089"/>
                  </a:lnTo>
                  <a:lnTo>
                    <a:pt x="1275" y="2099"/>
                  </a:lnTo>
                  <a:lnTo>
                    <a:pt x="1273" y="2111"/>
                  </a:lnTo>
                  <a:lnTo>
                    <a:pt x="1271" y="2123"/>
                  </a:lnTo>
                  <a:lnTo>
                    <a:pt x="1271" y="2135"/>
                  </a:lnTo>
                  <a:lnTo>
                    <a:pt x="1271" y="2135"/>
                  </a:lnTo>
                  <a:lnTo>
                    <a:pt x="1271" y="2149"/>
                  </a:lnTo>
                  <a:lnTo>
                    <a:pt x="1273" y="2161"/>
                  </a:lnTo>
                  <a:lnTo>
                    <a:pt x="1275" y="2174"/>
                  </a:lnTo>
                  <a:lnTo>
                    <a:pt x="1277" y="2186"/>
                  </a:lnTo>
                  <a:lnTo>
                    <a:pt x="1280" y="2196"/>
                  </a:lnTo>
                  <a:lnTo>
                    <a:pt x="1285" y="2206"/>
                  </a:lnTo>
                  <a:lnTo>
                    <a:pt x="1289" y="2214"/>
                  </a:lnTo>
                  <a:lnTo>
                    <a:pt x="1295" y="2222"/>
                  </a:lnTo>
                  <a:lnTo>
                    <a:pt x="1300" y="2230"/>
                  </a:lnTo>
                  <a:lnTo>
                    <a:pt x="1307" y="2235"/>
                  </a:lnTo>
                  <a:lnTo>
                    <a:pt x="1313" y="2241"/>
                  </a:lnTo>
                  <a:lnTo>
                    <a:pt x="1321" y="2245"/>
                  </a:lnTo>
                  <a:lnTo>
                    <a:pt x="1330" y="2249"/>
                  </a:lnTo>
                  <a:lnTo>
                    <a:pt x="1339" y="2252"/>
                  </a:lnTo>
                  <a:lnTo>
                    <a:pt x="1348" y="2253"/>
                  </a:lnTo>
                  <a:lnTo>
                    <a:pt x="1357" y="2254"/>
                  </a:lnTo>
                  <a:lnTo>
                    <a:pt x="1357" y="2254"/>
                  </a:lnTo>
                  <a:lnTo>
                    <a:pt x="1364" y="2253"/>
                  </a:lnTo>
                  <a:lnTo>
                    <a:pt x="1372" y="2252"/>
                  </a:lnTo>
                  <a:lnTo>
                    <a:pt x="1378" y="2251"/>
                  </a:lnTo>
                  <a:lnTo>
                    <a:pt x="1385" y="2249"/>
                  </a:lnTo>
                  <a:lnTo>
                    <a:pt x="1391" y="2245"/>
                  </a:lnTo>
                  <a:lnTo>
                    <a:pt x="1397" y="2242"/>
                  </a:lnTo>
                  <a:lnTo>
                    <a:pt x="1403" y="2238"/>
                  </a:lnTo>
                  <a:lnTo>
                    <a:pt x="1408" y="2232"/>
                  </a:lnTo>
                  <a:lnTo>
                    <a:pt x="1408" y="2238"/>
                  </a:lnTo>
                  <a:lnTo>
                    <a:pt x="1408" y="2238"/>
                  </a:lnTo>
                  <a:lnTo>
                    <a:pt x="1408" y="2246"/>
                  </a:lnTo>
                  <a:lnTo>
                    <a:pt x="1407" y="2256"/>
                  </a:lnTo>
                  <a:lnTo>
                    <a:pt x="1404" y="2266"/>
                  </a:lnTo>
                  <a:lnTo>
                    <a:pt x="1402" y="2271"/>
                  </a:lnTo>
                  <a:lnTo>
                    <a:pt x="1399" y="2275"/>
                  </a:lnTo>
                  <a:lnTo>
                    <a:pt x="1395" y="2279"/>
                  </a:lnTo>
                  <a:lnTo>
                    <a:pt x="1391" y="2284"/>
                  </a:lnTo>
                  <a:lnTo>
                    <a:pt x="1385" y="2287"/>
                  </a:lnTo>
                  <a:lnTo>
                    <a:pt x="1378" y="2290"/>
                  </a:lnTo>
                  <a:lnTo>
                    <a:pt x="1370" y="2293"/>
                  </a:lnTo>
                  <a:lnTo>
                    <a:pt x="1361" y="2295"/>
                  </a:lnTo>
                  <a:lnTo>
                    <a:pt x="1350" y="2296"/>
                  </a:lnTo>
                  <a:lnTo>
                    <a:pt x="1337" y="2296"/>
                  </a:lnTo>
                  <a:lnTo>
                    <a:pt x="1334" y="2296"/>
                  </a:lnTo>
                  <a:lnTo>
                    <a:pt x="1354" y="2339"/>
                  </a:lnTo>
                  <a:lnTo>
                    <a:pt x="1355" y="2339"/>
                  </a:lnTo>
                  <a:lnTo>
                    <a:pt x="1355" y="2339"/>
                  </a:lnTo>
                  <a:lnTo>
                    <a:pt x="1369" y="2339"/>
                  </a:lnTo>
                  <a:lnTo>
                    <a:pt x="1381" y="2338"/>
                  </a:lnTo>
                  <a:lnTo>
                    <a:pt x="1392" y="2335"/>
                  </a:lnTo>
                  <a:lnTo>
                    <a:pt x="1403" y="2332"/>
                  </a:lnTo>
                  <a:lnTo>
                    <a:pt x="1413" y="2328"/>
                  </a:lnTo>
                  <a:lnTo>
                    <a:pt x="1421" y="2324"/>
                  </a:lnTo>
                  <a:lnTo>
                    <a:pt x="1429" y="2318"/>
                  </a:lnTo>
                  <a:lnTo>
                    <a:pt x="1436" y="2311"/>
                  </a:lnTo>
                  <a:lnTo>
                    <a:pt x="1442" y="2304"/>
                  </a:lnTo>
                  <a:lnTo>
                    <a:pt x="1448" y="2296"/>
                  </a:lnTo>
                  <a:lnTo>
                    <a:pt x="1452" y="2286"/>
                  </a:lnTo>
                  <a:lnTo>
                    <a:pt x="1456" y="2276"/>
                  </a:lnTo>
                  <a:lnTo>
                    <a:pt x="1459" y="2266"/>
                  </a:lnTo>
                  <a:lnTo>
                    <a:pt x="1461" y="2254"/>
                  </a:lnTo>
                  <a:lnTo>
                    <a:pt x="1462" y="2242"/>
                  </a:lnTo>
                  <a:lnTo>
                    <a:pt x="1462" y="2229"/>
                  </a:lnTo>
                  <a:lnTo>
                    <a:pt x="1462" y="2027"/>
                  </a:lnTo>
                  <a:lnTo>
                    <a:pt x="1408" y="2027"/>
                  </a:lnTo>
                  <a:lnTo>
                    <a:pt x="1408" y="2042"/>
                  </a:lnTo>
                  <a:close/>
                  <a:moveTo>
                    <a:pt x="1408" y="2094"/>
                  </a:moveTo>
                  <a:lnTo>
                    <a:pt x="1408" y="2181"/>
                  </a:lnTo>
                  <a:lnTo>
                    <a:pt x="1408" y="2181"/>
                  </a:lnTo>
                  <a:lnTo>
                    <a:pt x="1401" y="2189"/>
                  </a:lnTo>
                  <a:lnTo>
                    <a:pt x="1393" y="2197"/>
                  </a:lnTo>
                  <a:lnTo>
                    <a:pt x="1387" y="2199"/>
                  </a:lnTo>
                  <a:lnTo>
                    <a:pt x="1382" y="2201"/>
                  </a:lnTo>
                  <a:lnTo>
                    <a:pt x="1376" y="2202"/>
                  </a:lnTo>
                  <a:lnTo>
                    <a:pt x="1369" y="2203"/>
                  </a:lnTo>
                  <a:lnTo>
                    <a:pt x="1369" y="2203"/>
                  </a:lnTo>
                  <a:lnTo>
                    <a:pt x="1362" y="2202"/>
                  </a:lnTo>
                  <a:lnTo>
                    <a:pt x="1354" y="2200"/>
                  </a:lnTo>
                  <a:lnTo>
                    <a:pt x="1348" y="2197"/>
                  </a:lnTo>
                  <a:lnTo>
                    <a:pt x="1341" y="2190"/>
                  </a:lnTo>
                  <a:lnTo>
                    <a:pt x="1335" y="2181"/>
                  </a:lnTo>
                  <a:lnTo>
                    <a:pt x="1331" y="2169"/>
                  </a:lnTo>
                  <a:lnTo>
                    <a:pt x="1329" y="2154"/>
                  </a:lnTo>
                  <a:lnTo>
                    <a:pt x="1328" y="2134"/>
                  </a:lnTo>
                  <a:lnTo>
                    <a:pt x="1328" y="2134"/>
                  </a:lnTo>
                  <a:lnTo>
                    <a:pt x="1329" y="2117"/>
                  </a:lnTo>
                  <a:lnTo>
                    <a:pt x="1331" y="2103"/>
                  </a:lnTo>
                  <a:lnTo>
                    <a:pt x="1335" y="2092"/>
                  </a:lnTo>
                  <a:lnTo>
                    <a:pt x="1341" y="2084"/>
                  </a:lnTo>
                  <a:lnTo>
                    <a:pt x="1348" y="2079"/>
                  </a:lnTo>
                  <a:lnTo>
                    <a:pt x="1354" y="2074"/>
                  </a:lnTo>
                  <a:lnTo>
                    <a:pt x="1362" y="2073"/>
                  </a:lnTo>
                  <a:lnTo>
                    <a:pt x="1369" y="2072"/>
                  </a:lnTo>
                  <a:lnTo>
                    <a:pt x="1369" y="2072"/>
                  </a:lnTo>
                  <a:lnTo>
                    <a:pt x="1376" y="2073"/>
                  </a:lnTo>
                  <a:lnTo>
                    <a:pt x="1383" y="2074"/>
                  </a:lnTo>
                  <a:lnTo>
                    <a:pt x="1388" y="2076"/>
                  </a:lnTo>
                  <a:lnTo>
                    <a:pt x="1394" y="2080"/>
                  </a:lnTo>
                  <a:lnTo>
                    <a:pt x="1398" y="2083"/>
                  </a:lnTo>
                  <a:lnTo>
                    <a:pt x="1402" y="2086"/>
                  </a:lnTo>
                  <a:lnTo>
                    <a:pt x="1408" y="2094"/>
                  </a:lnTo>
                  <a:lnTo>
                    <a:pt x="1408" y="2094"/>
                  </a:lnTo>
                  <a:close/>
                  <a:moveTo>
                    <a:pt x="938" y="2027"/>
                  </a:moveTo>
                  <a:lnTo>
                    <a:pt x="993" y="2027"/>
                  </a:lnTo>
                  <a:lnTo>
                    <a:pt x="993" y="2123"/>
                  </a:lnTo>
                  <a:lnTo>
                    <a:pt x="993" y="2249"/>
                  </a:lnTo>
                  <a:lnTo>
                    <a:pt x="938" y="2249"/>
                  </a:lnTo>
                  <a:lnTo>
                    <a:pt x="938" y="2027"/>
                  </a:lnTo>
                  <a:close/>
                  <a:moveTo>
                    <a:pt x="993" y="1967"/>
                  </a:moveTo>
                  <a:lnTo>
                    <a:pt x="993" y="1995"/>
                  </a:lnTo>
                  <a:lnTo>
                    <a:pt x="938" y="1995"/>
                  </a:lnTo>
                  <a:lnTo>
                    <a:pt x="938" y="1940"/>
                  </a:lnTo>
                  <a:lnTo>
                    <a:pt x="993" y="1940"/>
                  </a:lnTo>
                  <a:lnTo>
                    <a:pt x="993" y="1967"/>
                  </a:lnTo>
                  <a:close/>
                  <a:moveTo>
                    <a:pt x="2309" y="1962"/>
                  </a:moveTo>
                  <a:lnTo>
                    <a:pt x="2364" y="1934"/>
                  </a:lnTo>
                  <a:lnTo>
                    <a:pt x="2364" y="2127"/>
                  </a:lnTo>
                  <a:lnTo>
                    <a:pt x="2364" y="2249"/>
                  </a:lnTo>
                  <a:lnTo>
                    <a:pt x="2309" y="2249"/>
                  </a:lnTo>
                  <a:lnTo>
                    <a:pt x="2309" y="1962"/>
                  </a:lnTo>
                  <a:close/>
                  <a:moveTo>
                    <a:pt x="397" y="757"/>
                  </a:moveTo>
                  <a:lnTo>
                    <a:pt x="850" y="757"/>
                  </a:lnTo>
                  <a:lnTo>
                    <a:pt x="850" y="495"/>
                  </a:lnTo>
                  <a:lnTo>
                    <a:pt x="397" y="495"/>
                  </a:lnTo>
                  <a:lnTo>
                    <a:pt x="397" y="288"/>
                  </a:lnTo>
                  <a:lnTo>
                    <a:pt x="898" y="288"/>
                  </a:lnTo>
                  <a:lnTo>
                    <a:pt x="732" y="0"/>
                  </a:lnTo>
                  <a:lnTo>
                    <a:pt x="22" y="0"/>
                  </a:lnTo>
                  <a:lnTo>
                    <a:pt x="22" y="1251"/>
                  </a:lnTo>
                  <a:lnTo>
                    <a:pt x="1023" y="1251"/>
                  </a:lnTo>
                  <a:lnTo>
                    <a:pt x="1023" y="963"/>
                  </a:lnTo>
                  <a:lnTo>
                    <a:pt x="397" y="963"/>
                  </a:lnTo>
                  <a:lnTo>
                    <a:pt x="397" y="757"/>
                  </a:lnTo>
                  <a:close/>
                  <a:moveTo>
                    <a:pt x="1690" y="0"/>
                  </a:moveTo>
                  <a:lnTo>
                    <a:pt x="1477" y="409"/>
                  </a:lnTo>
                  <a:lnTo>
                    <a:pt x="1265" y="0"/>
                  </a:lnTo>
                  <a:lnTo>
                    <a:pt x="850" y="0"/>
                  </a:lnTo>
                  <a:lnTo>
                    <a:pt x="1287" y="757"/>
                  </a:lnTo>
                  <a:lnTo>
                    <a:pt x="1287" y="1251"/>
                  </a:lnTo>
                  <a:lnTo>
                    <a:pt x="1661" y="1251"/>
                  </a:lnTo>
                  <a:lnTo>
                    <a:pt x="1661" y="757"/>
                  </a:lnTo>
                  <a:lnTo>
                    <a:pt x="2099" y="0"/>
                  </a:lnTo>
                  <a:lnTo>
                    <a:pt x="1690" y="0"/>
                  </a:ln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12542" tIns="56271" rIns="112542" bIns="56271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1125444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215" b="0" i="0" u="none" strike="noStrike" kern="0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EYInterstate Light"/>
              </a:endParaRPr>
            </a:p>
          </p:txBody>
        </p:sp>
      </p:grpSp>
      <p:pic>
        <p:nvPicPr>
          <p:cNvPr id="33" name="Graphic 32" descr="House with solid fill">
            <a:extLst>
              <a:ext uri="{FF2B5EF4-FFF2-40B4-BE49-F238E27FC236}">
                <a16:creationId xmlns:a16="http://schemas.microsoft.com/office/drawing/2014/main" id="{479B9C4A-B88B-08D8-9ED8-A7EB6960BD2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19233" y="1762113"/>
            <a:ext cx="747630" cy="747630"/>
          </a:xfrm>
          <a:prstGeom prst="rect">
            <a:avLst/>
          </a:prstGeom>
        </p:spPr>
      </p:pic>
      <p:pic>
        <p:nvPicPr>
          <p:cNvPr id="24" name="Graphic 23" descr="Wave with solid fill">
            <a:extLst>
              <a:ext uri="{FF2B5EF4-FFF2-40B4-BE49-F238E27FC236}">
                <a16:creationId xmlns:a16="http://schemas.microsoft.com/office/drawing/2014/main" id="{71117E27-06C8-A245-52F5-485C64608F0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431313" y="1815485"/>
            <a:ext cx="747631" cy="747631"/>
          </a:xfrm>
          <a:prstGeom prst="rect">
            <a:avLst/>
          </a:prstGeom>
        </p:spPr>
      </p:pic>
      <p:pic>
        <p:nvPicPr>
          <p:cNvPr id="37" name="Graphic 36" descr="Money with solid fill">
            <a:extLst>
              <a:ext uri="{FF2B5EF4-FFF2-40B4-BE49-F238E27FC236}">
                <a16:creationId xmlns:a16="http://schemas.microsoft.com/office/drawing/2014/main" id="{7E9CF755-C84B-F52F-51CF-FEB733AFF212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0981439" y="1955952"/>
            <a:ext cx="726003" cy="726003"/>
          </a:xfrm>
          <a:prstGeom prst="rect">
            <a:avLst/>
          </a:prstGeom>
        </p:spPr>
      </p:pic>
      <p:sp>
        <p:nvSpPr>
          <p:cNvPr id="57" name="Rectangle 56">
            <a:extLst>
              <a:ext uri="{FF2B5EF4-FFF2-40B4-BE49-F238E27FC236}">
                <a16:creationId xmlns:a16="http://schemas.microsoft.com/office/drawing/2014/main" id="{F1551141-EA8D-15D5-826D-98639B0CB88D}"/>
              </a:ext>
            </a:extLst>
          </p:cNvPr>
          <p:cNvSpPr/>
          <p:nvPr/>
        </p:nvSpPr>
        <p:spPr>
          <a:xfrm flipH="1">
            <a:off x="135129" y="6123675"/>
            <a:ext cx="3134038" cy="526077"/>
          </a:xfrm>
          <a:prstGeom prst="rect">
            <a:avLst/>
          </a:prstGeom>
          <a:solidFill>
            <a:srgbClr val="2CA2A0">
              <a:alpha val="88000"/>
            </a:srgbClr>
          </a:solidFill>
          <a:ln>
            <a:noFill/>
          </a:ln>
          <a:scene3d>
            <a:camera prst="perspectiveFront" fov="0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>
              <a:buFont typeface="Arial" panose="020B0604020202020204" pitchFamily="34" charset="0"/>
              <a:buChar char="•"/>
              <a:defRPr/>
            </a:pPr>
            <a:endParaRPr kumimoji="0" lang="sr-Latn-RS" sz="16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EYInterstate Light" panose="02000506000000020004" pitchFamily="2" charset="0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r-Latn-RS" sz="16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EYInterstate Light" panose="02000506000000020004" pitchFamily="2" charset="0"/>
              </a:rPr>
              <a:t>Značaj za Srbiju: </a:t>
            </a:r>
            <a:r>
              <a:rPr kumimoji="0" lang="en-US" sz="1600" b="0" i="0" u="none" strike="noStrike" kern="1200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EYInterstate Light" panose="02000506000000020004" pitchFamily="2" charset="0"/>
              </a:rPr>
              <a:t>Sovereign exposures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sr-Latn-RS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EYInterstate Light" panose="02000506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8916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7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5" grpId="0" animBg="1"/>
      <p:bldP spid="6" grpId="0" animBg="1"/>
      <p:bldP spid="7" grpId="0" animBg="1"/>
      <p:bldP spid="3" grpId="0" animBg="1"/>
      <p:bldP spid="5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0000" b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1B4D018D-EFC5-07F3-25DE-6F3544382F3B}"/>
              </a:ext>
            </a:extLst>
          </p:cNvPr>
          <p:cNvSpPr/>
          <p:nvPr/>
        </p:nvSpPr>
        <p:spPr>
          <a:xfrm>
            <a:off x="-114293" y="1012090"/>
            <a:ext cx="12389420" cy="29617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Parallelogram 31">
            <a:extLst>
              <a:ext uri="{FF2B5EF4-FFF2-40B4-BE49-F238E27FC236}">
                <a16:creationId xmlns:a16="http://schemas.microsoft.com/office/drawing/2014/main" id="{A2FC094D-98A7-2629-28B2-FB8002355B5B}"/>
              </a:ext>
            </a:extLst>
          </p:cNvPr>
          <p:cNvSpPr/>
          <p:nvPr/>
        </p:nvSpPr>
        <p:spPr>
          <a:xfrm flipH="1">
            <a:off x="3475550" y="4506576"/>
            <a:ext cx="8633324" cy="2304392"/>
          </a:xfrm>
          <a:prstGeom prst="parallelogram">
            <a:avLst>
              <a:gd name="adj" fmla="val 10034"/>
            </a:avLst>
          </a:prstGeom>
          <a:solidFill>
            <a:schemeClr val="tx1">
              <a:lumMod val="75000"/>
              <a:lumOff val="25000"/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43D7969-98DC-F87B-8745-C0E4A0CC5D4A}"/>
              </a:ext>
            </a:extLst>
          </p:cNvPr>
          <p:cNvSpPr/>
          <p:nvPr/>
        </p:nvSpPr>
        <p:spPr>
          <a:xfrm>
            <a:off x="0" y="0"/>
            <a:ext cx="12195872" cy="1012090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0"/>
                </a:srgbClr>
              </a:gs>
              <a:gs pos="0">
                <a:srgbClr val="000000">
                  <a:lumMod val="0"/>
                  <a:alpha val="52000"/>
                </a:srgb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1799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EYInterstate Light"/>
              <a:ea typeface="+mn-ea"/>
              <a:cs typeface="+mn-cs"/>
            </a:endParaRP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B8333628-0B30-FC86-2F1B-C9E5E760DAB7}"/>
              </a:ext>
            </a:extLst>
          </p:cNvPr>
          <p:cNvCxnSpPr/>
          <p:nvPr/>
        </p:nvCxnSpPr>
        <p:spPr>
          <a:xfrm>
            <a:off x="630194" y="208247"/>
            <a:ext cx="0" cy="539750"/>
          </a:xfrm>
          <a:prstGeom prst="line">
            <a:avLst/>
          </a:prstGeom>
          <a:ln>
            <a:solidFill>
              <a:srgbClr val="FFE600"/>
            </a:solidFill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grpSp>
        <p:nvGrpSpPr>
          <p:cNvPr id="25" name="Group 24">
            <a:extLst>
              <a:ext uri="{FF2B5EF4-FFF2-40B4-BE49-F238E27FC236}">
                <a16:creationId xmlns:a16="http://schemas.microsoft.com/office/drawing/2014/main" id="{7E257957-9D09-C635-8150-801C597263A3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11349865" y="212465"/>
            <a:ext cx="491896" cy="575999"/>
            <a:chOff x="6529" y="3125"/>
            <a:chExt cx="772" cy="904"/>
          </a:xfrm>
        </p:grpSpPr>
        <p:sp>
          <p:nvSpPr>
            <p:cNvPr id="26" name="Freeform 5">
              <a:extLst>
                <a:ext uri="{FF2B5EF4-FFF2-40B4-BE49-F238E27FC236}">
                  <a16:creationId xmlns:a16="http://schemas.microsoft.com/office/drawing/2014/main" id="{AF1EB1FF-2673-3098-423A-8C3A12ADD818}"/>
                </a:ext>
              </a:extLst>
            </p:cNvPr>
            <p:cNvSpPr>
              <a:spLocks/>
            </p:cNvSpPr>
            <p:nvPr/>
          </p:nvSpPr>
          <p:spPr bwMode="auto">
            <a:xfrm>
              <a:off x="6529" y="3125"/>
              <a:ext cx="619" cy="226"/>
            </a:xfrm>
            <a:custGeom>
              <a:avLst/>
              <a:gdLst>
                <a:gd name="T0" fmla="*/ 2473 w 2473"/>
                <a:gd name="T1" fmla="*/ 0 h 902"/>
                <a:gd name="T2" fmla="*/ 0 w 2473"/>
                <a:gd name="T3" fmla="*/ 902 h 902"/>
                <a:gd name="T4" fmla="*/ 2473 w 2473"/>
                <a:gd name="T5" fmla="*/ 466 h 902"/>
                <a:gd name="T6" fmla="*/ 2473 w 2473"/>
                <a:gd name="T7" fmla="*/ 0 h 9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73" h="902">
                  <a:moveTo>
                    <a:pt x="2473" y="0"/>
                  </a:moveTo>
                  <a:lnTo>
                    <a:pt x="0" y="902"/>
                  </a:lnTo>
                  <a:lnTo>
                    <a:pt x="2473" y="466"/>
                  </a:lnTo>
                  <a:lnTo>
                    <a:pt x="2473" y="0"/>
                  </a:lnTo>
                  <a:close/>
                </a:path>
              </a:pathLst>
            </a:custGeom>
            <a:solidFill>
              <a:srgbClr val="FFE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12542" tIns="56271" rIns="112542" bIns="56271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1125444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215" b="0" i="0" u="none" strike="noStrike" kern="0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EYInterstate Light"/>
              </a:endParaRPr>
            </a:p>
          </p:txBody>
        </p:sp>
        <p:sp>
          <p:nvSpPr>
            <p:cNvPr id="27" name="Freeform 6">
              <a:extLst>
                <a:ext uri="{FF2B5EF4-FFF2-40B4-BE49-F238E27FC236}">
                  <a16:creationId xmlns:a16="http://schemas.microsoft.com/office/drawing/2014/main" id="{05EB94C6-9A88-41A3-4D38-1997858BAFB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529" y="3444"/>
              <a:ext cx="772" cy="585"/>
            </a:xfrm>
            <a:custGeom>
              <a:avLst/>
              <a:gdLst>
                <a:gd name="T0" fmla="*/ 233 w 3088"/>
                <a:gd name="T1" fmla="*/ 1588 h 2339"/>
                <a:gd name="T2" fmla="*/ 253 w 3088"/>
                <a:gd name="T3" fmla="*/ 1795 h 2339"/>
                <a:gd name="T4" fmla="*/ 151 w 3088"/>
                <a:gd name="T5" fmla="*/ 1810 h 2339"/>
                <a:gd name="T6" fmla="*/ 351 w 3088"/>
                <a:gd name="T7" fmla="*/ 1761 h 2339"/>
                <a:gd name="T8" fmla="*/ 416 w 3088"/>
                <a:gd name="T9" fmla="*/ 1857 h 2339"/>
                <a:gd name="T10" fmla="*/ 1140 w 3088"/>
                <a:gd name="T11" fmla="*/ 1652 h 2339"/>
                <a:gd name="T12" fmla="*/ 1216 w 3088"/>
                <a:gd name="T13" fmla="*/ 1738 h 2339"/>
                <a:gd name="T14" fmla="*/ 696 w 3088"/>
                <a:gd name="T15" fmla="*/ 1546 h 2339"/>
                <a:gd name="T16" fmla="*/ 738 w 3088"/>
                <a:gd name="T17" fmla="*/ 1710 h 2339"/>
                <a:gd name="T18" fmla="*/ 860 w 3088"/>
                <a:gd name="T19" fmla="*/ 1854 h 2339"/>
                <a:gd name="T20" fmla="*/ 832 w 3088"/>
                <a:gd name="T21" fmla="*/ 1684 h 2339"/>
                <a:gd name="T22" fmla="*/ 2021 w 3088"/>
                <a:gd name="T23" fmla="*/ 1860 h 2339"/>
                <a:gd name="T24" fmla="*/ 2158 w 3088"/>
                <a:gd name="T25" fmla="*/ 1747 h 2339"/>
                <a:gd name="T26" fmla="*/ 2100 w 3088"/>
                <a:gd name="T27" fmla="*/ 1730 h 2339"/>
                <a:gd name="T28" fmla="*/ 2059 w 3088"/>
                <a:gd name="T29" fmla="*/ 1684 h 2339"/>
                <a:gd name="T30" fmla="*/ 1309 w 3088"/>
                <a:gd name="T31" fmla="*/ 1734 h 2339"/>
                <a:gd name="T32" fmla="*/ 1445 w 3088"/>
                <a:gd name="T33" fmla="*/ 1844 h 2339"/>
                <a:gd name="T34" fmla="*/ 1473 w 3088"/>
                <a:gd name="T35" fmla="*/ 1923 h 2339"/>
                <a:gd name="T36" fmla="*/ 1369 w 3088"/>
                <a:gd name="T37" fmla="*/ 1781 h 2339"/>
                <a:gd name="T38" fmla="*/ 1727 w 3088"/>
                <a:gd name="T39" fmla="*/ 1677 h 2339"/>
                <a:gd name="T40" fmla="*/ 1632 w 3088"/>
                <a:gd name="T41" fmla="*/ 1778 h 2339"/>
                <a:gd name="T42" fmla="*/ 1822 w 3088"/>
                <a:gd name="T43" fmla="*/ 1710 h 2339"/>
                <a:gd name="T44" fmla="*/ 1686 w 3088"/>
                <a:gd name="T45" fmla="*/ 1786 h 2339"/>
                <a:gd name="T46" fmla="*/ 1708 w 3088"/>
                <a:gd name="T47" fmla="*/ 1817 h 2339"/>
                <a:gd name="T48" fmla="*/ 2240 w 3088"/>
                <a:gd name="T49" fmla="*/ 1766 h 2339"/>
                <a:gd name="T50" fmla="*/ 2227 w 3088"/>
                <a:gd name="T51" fmla="*/ 1653 h 2339"/>
                <a:gd name="T52" fmla="*/ 2290 w 3088"/>
                <a:gd name="T53" fmla="*/ 1866 h 2339"/>
                <a:gd name="T54" fmla="*/ 2321 w 3088"/>
                <a:gd name="T55" fmla="*/ 1709 h 2339"/>
                <a:gd name="T56" fmla="*/ 2908 w 3088"/>
                <a:gd name="T57" fmla="*/ 1750 h 2339"/>
                <a:gd name="T58" fmla="*/ 2730 w 3088"/>
                <a:gd name="T59" fmla="*/ 1683 h 2339"/>
                <a:gd name="T60" fmla="*/ 2852 w 3088"/>
                <a:gd name="T61" fmla="*/ 1860 h 2339"/>
                <a:gd name="T62" fmla="*/ 2639 w 3088"/>
                <a:gd name="T63" fmla="*/ 1783 h 2339"/>
                <a:gd name="T64" fmla="*/ 2605 w 3088"/>
                <a:gd name="T65" fmla="*/ 1853 h 2339"/>
                <a:gd name="T66" fmla="*/ 2464 w 3088"/>
                <a:gd name="T67" fmla="*/ 1861 h 2339"/>
                <a:gd name="T68" fmla="*/ 2495 w 3088"/>
                <a:gd name="T69" fmla="*/ 1812 h 2339"/>
                <a:gd name="T70" fmla="*/ 2998 w 3088"/>
                <a:gd name="T71" fmla="*/ 1639 h 2339"/>
                <a:gd name="T72" fmla="*/ 975 w 3088"/>
                <a:gd name="T73" fmla="*/ 1860 h 2339"/>
                <a:gd name="T74" fmla="*/ 2416 w 3088"/>
                <a:gd name="T75" fmla="*/ 2069 h 2339"/>
                <a:gd name="T76" fmla="*/ 2510 w 3088"/>
                <a:gd name="T77" fmla="*/ 2251 h 2339"/>
                <a:gd name="T78" fmla="*/ 2485 w 3088"/>
                <a:gd name="T79" fmla="*/ 2074 h 2339"/>
                <a:gd name="T80" fmla="*/ 627 w 3088"/>
                <a:gd name="T81" fmla="*/ 2078 h 2339"/>
                <a:gd name="T82" fmla="*/ 672 w 3088"/>
                <a:gd name="T83" fmla="*/ 2089 h 2339"/>
                <a:gd name="T84" fmla="*/ 202 w 3088"/>
                <a:gd name="T85" fmla="*/ 2135 h 2339"/>
                <a:gd name="T86" fmla="*/ 310 w 3088"/>
                <a:gd name="T87" fmla="*/ 2174 h 2339"/>
                <a:gd name="T88" fmla="*/ 503 w 3088"/>
                <a:gd name="T89" fmla="*/ 2174 h 2339"/>
                <a:gd name="T90" fmla="*/ 374 w 3088"/>
                <a:gd name="T91" fmla="*/ 2185 h 2339"/>
                <a:gd name="T92" fmla="*/ 439 w 3088"/>
                <a:gd name="T93" fmla="*/ 2185 h 2339"/>
                <a:gd name="T94" fmla="*/ 2197 w 3088"/>
                <a:gd name="T95" fmla="*/ 2040 h 2339"/>
                <a:gd name="T96" fmla="*/ 1597 w 3088"/>
                <a:gd name="T97" fmla="*/ 2027 h 2339"/>
                <a:gd name="T98" fmla="*/ 1937 w 3088"/>
                <a:gd name="T99" fmla="*/ 2047 h 2339"/>
                <a:gd name="T100" fmla="*/ 2002 w 3088"/>
                <a:gd name="T101" fmla="*/ 2254 h 2339"/>
                <a:gd name="T102" fmla="*/ 2061 w 3088"/>
                <a:gd name="T103" fmla="*/ 2041 h 2339"/>
                <a:gd name="T104" fmla="*/ 2002 w 3088"/>
                <a:gd name="T105" fmla="*/ 2073 h 2339"/>
                <a:gd name="T106" fmla="*/ 767 w 3088"/>
                <a:gd name="T107" fmla="*/ 1934 h 2339"/>
                <a:gd name="T108" fmla="*/ 1202 w 3088"/>
                <a:gd name="T109" fmla="*/ 2037 h 2339"/>
                <a:gd name="T110" fmla="*/ 1108 w 3088"/>
                <a:gd name="T111" fmla="*/ 2086 h 2339"/>
                <a:gd name="T112" fmla="*/ 1280 w 3088"/>
                <a:gd name="T113" fmla="*/ 2078 h 2339"/>
                <a:gd name="T114" fmla="*/ 1385 w 3088"/>
                <a:gd name="T115" fmla="*/ 2249 h 2339"/>
                <a:gd name="T116" fmla="*/ 1403 w 3088"/>
                <a:gd name="T117" fmla="*/ 2332 h 2339"/>
                <a:gd name="T118" fmla="*/ 1354 w 3088"/>
                <a:gd name="T119" fmla="*/ 2200 h 2339"/>
                <a:gd name="T120" fmla="*/ 993 w 3088"/>
                <a:gd name="T121" fmla="*/ 2123 h 2339"/>
                <a:gd name="T122" fmla="*/ 397 w 3088"/>
                <a:gd name="T123" fmla="*/ 963 h 23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088" h="2339">
                  <a:moveTo>
                    <a:pt x="257" y="1763"/>
                  </a:moveTo>
                  <a:lnTo>
                    <a:pt x="257" y="1763"/>
                  </a:lnTo>
                  <a:lnTo>
                    <a:pt x="257" y="1755"/>
                  </a:lnTo>
                  <a:lnTo>
                    <a:pt x="256" y="1749"/>
                  </a:lnTo>
                  <a:lnTo>
                    <a:pt x="253" y="1736"/>
                  </a:lnTo>
                  <a:lnTo>
                    <a:pt x="247" y="1725"/>
                  </a:lnTo>
                  <a:lnTo>
                    <a:pt x="241" y="1716"/>
                  </a:lnTo>
                  <a:lnTo>
                    <a:pt x="233" y="1709"/>
                  </a:lnTo>
                  <a:lnTo>
                    <a:pt x="225" y="1704"/>
                  </a:lnTo>
                  <a:lnTo>
                    <a:pt x="219" y="1699"/>
                  </a:lnTo>
                  <a:lnTo>
                    <a:pt x="212" y="1696"/>
                  </a:lnTo>
                  <a:lnTo>
                    <a:pt x="212" y="1696"/>
                  </a:lnTo>
                  <a:lnTo>
                    <a:pt x="220" y="1690"/>
                  </a:lnTo>
                  <a:lnTo>
                    <a:pt x="226" y="1685"/>
                  </a:lnTo>
                  <a:lnTo>
                    <a:pt x="232" y="1678"/>
                  </a:lnTo>
                  <a:lnTo>
                    <a:pt x="237" y="1671"/>
                  </a:lnTo>
                  <a:lnTo>
                    <a:pt x="242" y="1663"/>
                  </a:lnTo>
                  <a:lnTo>
                    <a:pt x="244" y="1654"/>
                  </a:lnTo>
                  <a:lnTo>
                    <a:pt x="246" y="1645"/>
                  </a:lnTo>
                  <a:lnTo>
                    <a:pt x="246" y="1635"/>
                  </a:lnTo>
                  <a:lnTo>
                    <a:pt x="246" y="1635"/>
                  </a:lnTo>
                  <a:lnTo>
                    <a:pt x="246" y="1626"/>
                  </a:lnTo>
                  <a:lnTo>
                    <a:pt x="245" y="1618"/>
                  </a:lnTo>
                  <a:lnTo>
                    <a:pt x="243" y="1610"/>
                  </a:lnTo>
                  <a:lnTo>
                    <a:pt x="241" y="1602"/>
                  </a:lnTo>
                  <a:lnTo>
                    <a:pt x="237" y="1594"/>
                  </a:lnTo>
                  <a:lnTo>
                    <a:pt x="233" y="1588"/>
                  </a:lnTo>
                  <a:lnTo>
                    <a:pt x="227" y="1582"/>
                  </a:lnTo>
                  <a:lnTo>
                    <a:pt x="222" y="1577"/>
                  </a:lnTo>
                  <a:lnTo>
                    <a:pt x="215" y="1572"/>
                  </a:lnTo>
                  <a:lnTo>
                    <a:pt x="209" y="1568"/>
                  </a:lnTo>
                  <a:lnTo>
                    <a:pt x="201" y="1565"/>
                  </a:lnTo>
                  <a:lnTo>
                    <a:pt x="192" y="1561"/>
                  </a:lnTo>
                  <a:lnTo>
                    <a:pt x="183" y="1559"/>
                  </a:lnTo>
                  <a:lnTo>
                    <a:pt x="173" y="1557"/>
                  </a:lnTo>
                  <a:lnTo>
                    <a:pt x="163" y="1557"/>
                  </a:lnTo>
                  <a:lnTo>
                    <a:pt x="152" y="1556"/>
                  </a:lnTo>
                  <a:lnTo>
                    <a:pt x="22" y="1556"/>
                  </a:lnTo>
                  <a:lnTo>
                    <a:pt x="22" y="1860"/>
                  </a:lnTo>
                  <a:lnTo>
                    <a:pt x="151" y="1860"/>
                  </a:lnTo>
                  <a:lnTo>
                    <a:pt x="151" y="1860"/>
                  </a:lnTo>
                  <a:lnTo>
                    <a:pt x="163" y="1860"/>
                  </a:lnTo>
                  <a:lnTo>
                    <a:pt x="174" y="1859"/>
                  </a:lnTo>
                  <a:lnTo>
                    <a:pt x="185" y="1857"/>
                  </a:lnTo>
                  <a:lnTo>
                    <a:pt x="195" y="1854"/>
                  </a:lnTo>
                  <a:lnTo>
                    <a:pt x="205" y="1850"/>
                  </a:lnTo>
                  <a:lnTo>
                    <a:pt x="214" y="1846"/>
                  </a:lnTo>
                  <a:lnTo>
                    <a:pt x="222" y="1840"/>
                  </a:lnTo>
                  <a:lnTo>
                    <a:pt x="228" y="1835"/>
                  </a:lnTo>
                  <a:lnTo>
                    <a:pt x="235" y="1828"/>
                  </a:lnTo>
                  <a:lnTo>
                    <a:pt x="241" y="1821"/>
                  </a:lnTo>
                  <a:lnTo>
                    <a:pt x="246" y="1813"/>
                  </a:lnTo>
                  <a:lnTo>
                    <a:pt x="249" y="1804"/>
                  </a:lnTo>
                  <a:lnTo>
                    <a:pt x="253" y="1795"/>
                  </a:lnTo>
                  <a:lnTo>
                    <a:pt x="255" y="1785"/>
                  </a:lnTo>
                  <a:lnTo>
                    <a:pt x="256" y="1774"/>
                  </a:lnTo>
                  <a:lnTo>
                    <a:pt x="257" y="1763"/>
                  </a:lnTo>
                  <a:lnTo>
                    <a:pt x="257" y="1763"/>
                  </a:lnTo>
                  <a:close/>
                  <a:moveTo>
                    <a:pt x="151" y="1810"/>
                  </a:moveTo>
                  <a:lnTo>
                    <a:pt x="78" y="1810"/>
                  </a:lnTo>
                  <a:lnTo>
                    <a:pt x="78" y="1722"/>
                  </a:lnTo>
                  <a:lnTo>
                    <a:pt x="151" y="1722"/>
                  </a:lnTo>
                  <a:lnTo>
                    <a:pt x="151" y="1722"/>
                  </a:lnTo>
                  <a:lnTo>
                    <a:pt x="162" y="1723"/>
                  </a:lnTo>
                  <a:lnTo>
                    <a:pt x="171" y="1725"/>
                  </a:lnTo>
                  <a:lnTo>
                    <a:pt x="179" y="1728"/>
                  </a:lnTo>
                  <a:lnTo>
                    <a:pt x="185" y="1733"/>
                  </a:lnTo>
                  <a:lnTo>
                    <a:pt x="191" y="1739"/>
                  </a:lnTo>
                  <a:lnTo>
                    <a:pt x="194" y="1747"/>
                  </a:lnTo>
                  <a:lnTo>
                    <a:pt x="196" y="1755"/>
                  </a:lnTo>
                  <a:lnTo>
                    <a:pt x="198" y="1765"/>
                  </a:lnTo>
                  <a:lnTo>
                    <a:pt x="198" y="1765"/>
                  </a:lnTo>
                  <a:lnTo>
                    <a:pt x="196" y="1775"/>
                  </a:lnTo>
                  <a:lnTo>
                    <a:pt x="194" y="1784"/>
                  </a:lnTo>
                  <a:lnTo>
                    <a:pt x="190" y="1792"/>
                  </a:lnTo>
                  <a:lnTo>
                    <a:pt x="185" y="1797"/>
                  </a:lnTo>
                  <a:lnTo>
                    <a:pt x="179" y="1803"/>
                  </a:lnTo>
                  <a:lnTo>
                    <a:pt x="171" y="1806"/>
                  </a:lnTo>
                  <a:lnTo>
                    <a:pt x="161" y="1808"/>
                  </a:lnTo>
                  <a:lnTo>
                    <a:pt x="151" y="1810"/>
                  </a:lnTo>
                  <a:lnTo>
                    <a:pt x="151" y="1810"/>
                  </a:lnTo>
                  <a:close/>
                  <a:moveTo>
                    <a:pt x="150" y="1673"/>
                  </a:moveTo>
                  <a:lnTo>
                    <a:pt x="78" y="1673"/>
                  </a:lnTo>
                  <a:lnTo>
                    <a:pt x="78" y="1608"/>
                  </a:lnTo>
                  <a:lnTo>
                    <a:pt x="148" y="1608"/>
                  </a:lnTo>
                  <a:lnTo>
                    <a:pt x="148" y="1608"/>
                  </a:lnTo>
                  <a:lnTo>
                    <a:pt x="157" y="1609"/>
                  </a:lnTo>
                  <a:lnTo>
                    <a:pt x="166" y="1610"/>
                  </a:lnTo>
                  <a:lnTo>
                    <a:pt x="172" y="1612"/>
                  </a:lnTo>
                  <a:lnTo>
                    <a:pt x="178" y="1615"/>
                  </a:lnTo>
                  <a:lnTo>
                    <a:pt x="182" y="1621"/>
                  </a:lnTo>
                  <a:lnTo>
                    <a:pt x="185" y="1626"/>
                  </a:lnTo>
                  <a:lnTo>
                    <a:pt x="187" y="1633"/>
                  </a:lnTo>
                  <a:lnTo>
                    <a:pt x="188" y="1641"/>
                  </a:lnTo>
                  <a:lnTo>
                    <a:pt x="188" y="1641"/>
                  </a:lnTo>
                  <a:lnTo>
                    <a:pt x="188" y="1646"/>
                  </a:lnTo>
                  <a:lnTo>
                    <a:pt x="187" y="1652"/>
                  </a:lnTo>
                  <a:lnTo>
                    <a:pt x="184" y="1657"/>
                  </a:lnTo>
                  <a:lnTo>
                    <a:pt x="181" y="1662"/>
                  </a:lnTo>
                  <a:lnTo>
                    <a:pt x="175" y="1666"/>
                  </a:lnTo>
                  <a:lnTo>
                    <a:pt x="169" y="1669"/>
                  </a:lnTo>
                  <a:lnTo>
                    <a:pt x="161" y="1672"/>
                  </a:lnTo>
                  <a:lnTo>
                    <a:pt x="150" y="1673"/>
                  </a:lnTo>
                  <a:lnTo>
                    <a:pt x="150" y="1673"/>
                  </a:lnTo>
                  <a:close/>
                  <a:moveTo>
                    <a:pt x="296" y="1764"/>
                  </a:moveTo>
                  <a:lnTo>
                    <a:pt x="296" y="1639"/>
                  </a:lnTo>
                  <a:lnTo>
                    <a:pt x="351" y="1639"/>
                  </a:lnTo>
                  <a:lnTo>
                    <a:pt x="351" y="1761"/>
                  </a:lnTo>
                  <a:lnTo>
                    <a:pt x="351" y="1761"/>
                  </a:lnTo>
                  <a:lnTo>
                    <a:pt x="351" y="1773"/>
                  </a:lnTo>
                  <a:lnTo>
                    <a:pt x="353" y="1785"/>
                  </a:lnTo>
                  <a:lnTo>
                    <a:pt x="356" y="1794"/>
                  </a:lnTo>
                  <a:lnTo>
                    <a:pt x="361" y="1802"/>
                  </a:lnTo>
                  <a:lnTo>
                    <a:pt x="366" y="1807"/>
                  </a:lnTo>
                  <a:lnTo>
                    <a:pt x="373" y="1812"/>
                  </a:lnTo>
                  <a:lnTo>
                    <a:pt x="382" y="1814"/>
                  </a:lnTo>
                  <a:lnTo>
                    <a:pt x="392" y="1815"/>
                  </a:lnTo>
                  <a:lnTo>
                    <a:pt x="392" y="1815"/>
                  </a:lnTo>
                  <a:lnTo>
                    <a:pt x="402" y="1814"/>
                  </a:lnTo>
                  <a:lnTo>
                    <a:pt x="409" y="1812"/>
                  </a:lnTo>
                  <a:lnTo>
                    <a:pt x="417" y="1807"/>
                  </a:lnTo>
                  <a:lnTo>
                    <a:pt x="423" y="1802"/>
                  </a:lnTo>
                  <a:lnTo>
                    <a:pt x="427" y="1794"/>
                  </a:lnTo>
                  <a:lnTo>
                    <a:pt x="430" y="1784"/>
                  </a:lnTo>
                  <a:lnTo>
                    <a:pt x="433" y="1773"/>
                  </a:lnTo>
                  <a:lnTo>
                    <a:pt x="433" y="1761"/>
                  </a:lnTo>
                  <a:lnTo>
                    <a:pt x="433" y="1639"/>
                  </a:lnTo>
                  <a:lnTo>
                    <a:pt x="488" y="1639"/>
                  </a:lnTo>
                  <a:lnTo>
                    <a:pt x="488" y="1860"/>
                  </a:lnTo>
                  <a:lnTo>
                    <a:pt x="433" y="1860"/>
                  </a:lnTo>
                  <a:lnTo>
                    <a:pt x="433" y="1843"/>
                  </a:lnTo>
                  <a:lnTo>
                    <a:pt x="433" y="1843"/>
                  </a:lnTo>
                  <a:lnTo>
                    <a:pt x="428" y="1848"/>
                  </a:lnTo>
                  <a:lnTo>
                    <a:pt x="422" y="1853"/>
                  </a:lnTo>
                  <a:lnTo>
                    <a:pt x="416" y="1857"/>
                  </a:lnTo>
                  <a:lnTo>
                    <a:pt x="409" y="1859"/>
                  </a:lnTo>
                  <a:lnTo>
                    <a:pt x="403" y="1862"/>
                  </a:lnTo>
                  <a:lnTo>
                    <a:pt x="395" y="1864"/>
                  </a:lnTo>
                  <a:lnTo>
                    <a:pt x="387" y="1865"/>
                  </a:lnTo>
                  <a:lnTo>
                    <a:pt x="380" y="1866"/>
                  </a:lnTo>
                  <a:lnTo>
                    <a:pt x="380" y="1866"/>
                  </a:lnTo>
                  <a:lnTo>
                    <a:pt x="366" y="1865"/>
                  </a:lnTo>
                  <a:lnTo>
                    <a:pt x="355" y="1862"/>
                  </a:lnTo>
                  <a:lnTo>
                    <a:pt x="345" y="1859"/>
                  </a:lnTo>
                  <a:lnTo>
                    <a:pt x="336" y="1855"/>
                  </a:lnTo>
                  <a:lnTo>
                    <a:pt x="328" y="1849"/>
                  </a:lnTo>
                  <a:lnTo>
                    <a:pt x="321" y="1844"/>
                  </a:lnTo>
                  <a:lnTo>
                    <a:pt x="316" y="1836"/>
                  </a:lnTo>
                  <a:lnTo>
                    <a:pt x="310" y="1828"/>
                  </a:lnTo>
                  <a:lnTo>
                    <a:pt x="307" y="1821"/>
                  </a:lnTo>
                  <a:lnTo>
                    <a:pt x="304" y="1813"/>
                  </a:lnTo>
                  <a:lnTo>
                    <a:pt x="299" y="1795"/>
                  </a:lnTo>
                  <a:lnTo>
                    <a:pt x="297" y="1779"/>
                  </a:lnTo>
                  <a:lnTo>
                    <a:pt x="296" y="1764"/>
                  </a:lnTo>
                  <a:lnTo>
                    <a:pt x="296" y="1764"/>
                  </a:lnTo>
                  <a:close/>
                  <a:moveTo>
                    <a:pt x="1135" y="1860"/>
                  </a:moveTo>
                  <a:lnTo>
                    <a:pt x="1079" y="1860"/>
                  </a:lnTo>
                  <a:lnTo>
                    <a:pt x="1079" y="1639"/>
                  </a:lnTo>
                  <a:lnTo>
                    <a:pt x="1135" y="1639"/>
                  </a:lnTo>
                  <a:lnTo>
                    <a:pt x="1135" y="1657"/>
                  </a:lnTo>
                  <a:lnTo>
                    <a:pt x="1135" y="1657"/>
                  </a:lnTo>
                  <a:lnTo>
                    <a:pt x="1140" y="1652"/>
                  </a:lnTo>
                  <a:lnTo>
                    <a:pt x="1146" y="1646"/>
                  </a:lnTo>
                  <a:lnTo>
                    <a:pt x="1152" y="1643"/>
                  </a:lnTo>
                  <a:lnTo>
                    <a:pt x="1159" y="1640"/>
                  </a:lnTo>
                  <a:lnTo>
                    <a:pt x="1167" y="1636"/>
                  </a:lnTo>
                  <a:lnTo>
                    <a:pt x="1173" y="1635"/>
                  </a:lnTo>
                  <a:lnTo>
                    <a:pt x="1182" y="1634"/>
                  </a:lnTo>
                  <a:lnTo>
                    <a:pt x="1190" y="1633"/>
                  </a:lnTo>
                  <a:lnTo>
                    <a:pt x="1190" y="1633"/>
                  </a:lnTo>
                  <a:lnTo>
                    <a:pt x="1200" y="1634"/>
                  </a:lnTo>
                  <a:lnTo>
                    <a:pt x="1208" y="1635"/>
                  </a:lnTo>
                  <a:lnTo>
                    <a:pt x="1217" y="1637"/>
                  </a:lnTo>
                  <a:lnTo>
                    <a:pt x="1225" y="1640"/>
                  </a:lnTo>
                  <a:lnTo>
                    <a:pt x="1233" y="1643"/>
                  </a:lnTo>
                  <a:lnTo>
                    <a:pt x="1239" y="1648"/>
                  </a:lnTo>
                  <a:lnTo>
                    <a:pt x="1245" y="1653"/>
                  </a:lnTo>
                  <a:lnTo>
                    <a:pt x="1250" y="1659"/>
                  </a:lnTo>
                  <a:lnTo>
                    <a:pt x="1256" y="1666"/>
                  </a:lnTo>
                  <a:lnTo>
                    <a:pt x="1259" y="1674"/>
                  </a:lnTo>
                  <a:lnTo>
                    <a:pt x="1264" y="1682"/>
                  </a:lnTo>
                  <a:lnTo>
                    <a:pt x="1266" y="1690"/>
                  </a:lnTo>
                  <a:lnTo>
                    <a:pt x="1268" y="1700"/>
                  </a:lnTo>
                  <a:lnTo>
                    <a:pt x="1270" y="1711"/>
                  </a:lnTo>
                  <a:lnTo>
                    <a:pt x="1271" y="1722"/>
                  </a:lnTo>
                  <a:lnTo>
                    <a:pt x="1271" y="1734"/>
                  </a:lnTo>
                  <a:lnTo>
                    <a:pt x="1271" y="1860"/>
                  </a:lnTo>
                  <a:lnTo>
                    <a:pt x="1216" y="1860"/>
                  </a:lnTo>
                  <a:lnTo>
                    <a:pt x="1216" y="1738"/>
                  </a:lnTo>
                  <a:lnTo>
                    <a:pt x="1216" y="1738"/>
                  </a:lnTo>
                  <a:lnTo>
                    <a:pt x="1216" y="1725"/>
                  </a:lnTo>
                  <a:lnTo>
                    <a:pt x="1214" y="1714"/>
                  </a:lnTo>
                  <a:lnTo>
                    <a:pt x="1211" y="1705"/>
                  </a:lnTo>
                  <a:lnTo>
                    <a:pt x="1206" y="1697"/>
                  </a:lnTo>
                  <a:lnTo>
                    <a:pt x="1201" y="1691"/>
                  </a:lnTo>
                  <a:lnTo>
                    <a:pt x="1194" y="1687"/>
                  </a:lnTo>
                  <a:lnTo>
                    <a:pt x="1186" y="1685"/>
                  </a:lnTo>
                  <a:lnTo>
                    <a:pt x="1176" y="1684"/>
                  </a:lnTo>
                  <a:lnTo>
                    <a:pt x="1176" y="1684"/>
                  </a:lnTo>
                  <a:lnTo>
                    <a:pt x="1167" y="1685"/>
                  </a:lnTo>
                  <a:lnTo>
                    <a:pt x="1158" y="1687"/>
                  </a:lnTo>
                  <a:lnTo>
                    <a:pt x="1151" y="1691"/>
                  </a:lnTo>
                  <a:lnTo>
                    <a:pt x="1146" y="1697"/>
                  </a:lnTo>
                  <a:lnTo>
                    <a:pt x="1140" y="1705"/>
                  </a:lnTo>
                  <a:lnTo>
                    <a:pt x="1137" y="1715"/>
                  </a:lnTo>
                  <a:lnTo>
                    <a:pt x="1135" y="1726"/>
                  </a:lnTo>
                  <a:lnTo>
                    <a:pt x="1135" y="1738"/>
                  </a:lnTo>
                  <a:lnTo>
                    <a:pt x="1135" y="1860"/>
                  </a:lnTo>
                  <a:close/>
                  <a:moveTo>
                    <a:pt x="593" y="1742"/>
                  </a:moveTo>
                  <a:lnTo>
                    <a:pt x="593" y="1860"/>
                  </a:lnTo>
                  <a:lnTo>
                    <a:pt x="537" y="1860"/>
                  </a:lnTo>
                  <a:lnTo>
                    <a:pt x="537" y="1639"/>
                  </a:lnTo>
                  <a:lnTo>
                    <a:pt x="593" y="1639"/>
                  </a:lnTo>
                  <a:lnTo>
                    <a:pt x="593" y="1742"/>
                  </a:lnTo>
                  <a:close/>
                  <a:moveTo>
                    <a:pt x="641" y="1573"/>
                  </a:moveTo>
                  <a:lnTo>
                    <a:pt x="696" y="1546"/>
                  </a:lnTo>
                  <a:lnTo>
                    <a:pt x="696" y="1747"/>
                  </a:lnTo>
                  <a:lnTo>
                    <a:pt x="696" y="1860"/>
                  </a:lnTo>
                  <a:lnTo>
                    <a:pt x="641" y="1860"/>
                  </a:lnTo>
                  <a:lnTo>
                    <a:pt x="641" y="1573"/>
                  </a:lnTo>
                  <a:close/>
                  <a:moveTo>
                    <a:pt x="871" y="1654"/>
                  </a:moveTo>
                  <a:lnTo>
                    <a:pt x="871" y="1654"/>
                  </a:lnTo>
                  <a:lnTo>
                    <a:pt x="866" y="1648"/>
                  </a:lnTo>
                  <a:lnTo>
                    <a:pt x="861" y="1645"/>
                  </a:lnTo>
                  <a:lnTo>
                    <a:pt x="854" y="1641"/>
                  </a:lnTo>
                  <a:lnTo>
                    <a:pt x="849" y="1639"/>
                  </a:lnTo>
                  <a:lnTo>
                    <a:pt x="842" y="1636"/>
                  </a:lnTo>
                  <a:lnTo>
                    <a:pt x="835" y="1634"/>
                  </a:lnTo>
                  <a:lnTo>
                    <a:pt x="822" y="1633"/>
                  </a:lnTo>
                  <a:lnTo>
                    <a:pt x="822" y="1633"/>
                  </a:lnTo>
                  <a:lnTo>
                    <a:pt x="812" y="1634"/>
                  </a:lnTo>
                  <a:lnTo>
                    <a:pt x="802" y="1635"/>
                  </a:lnTo>
                  <a:lnTo>
                    <a:pt x="794" y="1637"/>
                  </a:lnTo>
                  <a:lnTo>
                    <a:pt x="786" y="1641"/>
                  </a:lnTo>
                  <a:lnTo>
                    <a:pt x="778" y="1645"/>
                  </a:lnTo>
                  <a:lnTo>
                    <a:pt x="770" y="1651"/>
                  </a:lnTo>
                  <a:lnTo>
                    <a:pt x="764" y="1657"/>
                  </a:lnTo>
                  <a:lnTo>
                    <a:pt x="758" y="1664"/>
                  </a:lnTo>
                  <a:lnTo>
                    <a:pt x="753" y="1672"/>
                  </a:lnTo>
                  <a:lnTo>
                    <a:pt x="748" y="1680"/>
                  </a:lnTo>
                  <a:lnTo>
                    <a:pt x="744" y="1689"/>
                  </a:lnTo>
                  <a:lnTo>
                    <a:pt x="741" y="1699"/>
                  </a:lnTo>
                  <a:lnTo>
                    <a:pt x="738" y="1710"/>
                  </a:lnTo>
                  <a:lnTo>
                    <a:pt x="736" y="1722"/>
                  </a:lnTo>
                  <a:lnTo>
                    <a:pt x="735" y="1734"/>
                  </a:lnTo>
                  <a:lnTo>
                    <a:pt x="735" y="1747"/>
                  </a:lnTo>
                  <a:lnTo>
                    <a:pt x="735" y="1747"/>
                  </a:lnTo>
                  <a:lnTo>
                    <a:pt x="735" y="1761"/>
                  </a:lnTo>
                  <a:lnTo>
                    <a:pt x="736" y="1773"/>
                  </a:lnTo>
                  <a:lnTo>
                    <a:pt x="738" y="1785"/>
                  </a:lnTo>
                  <a:lnTo>
                    <a:pt x="741" y="1796"/>
                  </a:lnTo>
                  <a:lnTo>
                    <a:pt x="744" y="1807"/>
                  </a:lnTo>
                  <a:lnTo>
                    <a:pt x="747" y="1817"/>
                  </a:lnTo>
                  <a:lnTo>
                    <a:pt x="752" y="1826"/>
                  </a:lnTo>
                  <a:lnTo>
                    <a:pt x="757" y="1834"/>
                  </a:lnTo>
                  <a:lnTo>
                    <a:pt x="764" y="1841"/>
                  </a:lnTo>
                  <a:lnTo>
                    <a:pt x="769" y="1847"/>
                  </a:lnTo>
                  <a:lnTo>
                    <a:pt x="777" y="1853"/>
                  </a:lnTo>
                  <a:lnTo>
                    <a:pt x="785" y="1857"/>
                  </a:lnTo>
                  <a:lnTo>
                    <a:pt x="792" y="1860"/>
                  </a:lnTo>
                  <a:lnTo>
                    <a:pt x="801" y="1864"/>
                  </a:lnTo>
                  <a:lnTo>
                    <a:pt x="811" y="1865"/>
                  </a:lnTo>
                  <a:lnTo>
                    <a:pt x="821" y="1866"/>
                  </a:lnTo>
                  <a:lnTo>
                    <a:pt x="821" y="1866"/>
                  </a:lnTo>
                  <a:lnTo>
                    <a:pt x="828" y="1865"/>
                  </a:lnTo>
                  <a:lnTo>
                    <a:pt x="834" y="1864"/>
                  </a:lnTo>
                  <a:lnTo>
                    <a:pt x="841" y="1862"/>
                  </a:lnTo>
                  <a:lnTo>
                    <a:pt x="848" y="1860"/>
                  </a:lnTo>
                  <a:lnTo>
                    <a:pt x="853" y="1857"/>
                  </a:lnTo>
                  <a:lnTo>
                    <a:pt x="860" y="1854"/>
                  </a:lnTo>
                  <a:lnTo>
                    <a:pt x="865" y="1849"/>
                  </a:lnTo>
                  <a:lnTo>
                    <a:pt x="871" y="1844"/>
                  </a:lnTo>
                  <a:lnTo>
                    <a:pt x="871" y="1860"/>
                  </a:lnTo>
                  <a:lnTo>
                    <a:pt x="926" y="1860"/>
                  </a:lnTo>
                  <a:lnTo>
                    <a:pt x="926" y="1546"/>
                  </a:lnTo>
                  <a:lnTo>
                    <a:pt x="871" y="1573"/>
                  </a:lnTo>
                  <a:lnTo>
                    <a:pt x="871" y="1654"/>
                  </a:lnTo>
                  <a:close/>
                  <a:moveTo>
                    <a:pt x="832" y="1815"/>
                  </a:moveTo>
                  <a:lnTo>
                    <a:pt x="832" y="1815"/>
                  </a:lnTo>
                  <a:lnTo>
                    <a:pt x="826" y="1814"/>
                  </a:lnTo>
                  <a:lnTo>
                    <a:pt x="818" y="1812"/>
                  </a:lnTo>
                  <a:lnTo>
                    <a:pt x="811" y="1808"/>
                  </a:lnTo>
                  <a:lnTo>
                    <a:pt x="805" y="1802"/>
                  </a:lnTo>
                  <a:lnTo>
                    <a:pt x="799" y="1793"/>
                  </a:lnTo>
                  <a:lnTo>
                    <a:pt x="795" y="1781"/>
                  </a:lnTo>
                  <a:lnTo>
                    <a:pt x="791" y="1765"/>
                  </a:lnTo>
                  <a:lnTo>
                    <a:pt x="790" y="1746"/>
                  </a:lnTo>
                  <a:lnTo>
                    <a:pt x="790" y="1746"/>
                  </a:lnTo>
                  <a:lnTo>
                    <a:pt x="791" y="1728"/>
                  </a:lnTo>
                  <a:lnTo>
                    <a:pt x="795" y="1715"/>
                  </a:lnTo>
                  <a:lnTo>
                    <a:pt x="799" y="1704"/>
                  </a:lnTo>
                  <a:lnTo>
                    <a:pt x="805" y="1696"/>
                  </a:lnTo>
                  <a:lnTo>
                    <a:pt x="810" y="1689"/>
                  </a:lnTo>
                  <a:lnTo>
                    <a:pt x="818" y="1686"/>
                  </a:lnTo>
                  <a:lnTo>
                    <a:pt x="824" y="1684"/>
                  </a:lnTo>
                  <a:lnTo>
                    <a:pt x="832" y="1684"/>
                  </a:lnTo>
                  <a:lnTo>
                    <a:pt x="832" y="1684"/>
                  </a:lnTo>
                  <a:lnTo>
                    <a:pt x="839" y="1684"/>
                  </a:lnTo>
                  <a:lnTo>
                    <a:pt x="845" y="1686"/>
                  </a:lnTo>
                  <a:lnTo>
                    <a:pt x="852" y="1688"/>
                  </a:lnTo>
                  <a:lnTo>
                    <a:pt x="856" y="1691"/>
                  </a:lnTo>
                  <a:lnTo>
                    <a:pt x="861" y="1695"/>
                  </a:lnTo>
                  <a:lnTo>
                    <a:pt x="865" y="1698"/>
                  </a:lnTo>
                  <a:lnTo>
                    <a:pt x="871" y="1706"/>
                  </a:lnTo>
                  <a:lnTo>
                    <a:pt x="871" y="1793"/>
                  </a:lnTo>
                  <a:lnTo>
                    <a:pt x="871" y="1793"/>
                  </a:lnTo>
                  <a:lnTo>
                    <a:pt x="864" y="1801"/>
                  </a:lnTo>
                  <a:lnTo>
                    <a:pt x="856" y="1807"/>
                  </a:lnTo>
                  <a:lnTo>
                    <a:pt x="852" y="1811"/>
                  </a:lnTo>
                  <a:lnTo>
                    <a:pt x="845" y="1813"/>
                  </a:lnTo>
                  <a:lnTo>
                    <a:pt x="840" y="1814"/>
                  </a:lnTo>
                  <a:lnTo>
                    <a:pt x="832" y="1815"/>
                  </a:lnTo>
                  <a:lnTo>
                    <a:pt x="832" y="1815"/>
                  </a:lnTo>
                  <a:close/>
                  <a:moveTo>
                    <a:pt x="2069" y="1633"/>
                  </a:moveTo>
                  <a:lnTo>
                    <a:pt x="2069" y="1633"/>
                  </a:lnTo>
                  <a:lnTo>
                    <a:pt x="2064" y="1634"/>
                  </a:lnTo>
                  <a:lnTo>
                    <a:pt x="2057" y="1635"/>
                  </a:lnTo>
                  <a:lnTo>
                    <a:pt x="2044" y="1639"/>
                  </a:lnTo>
                  <a:lnTo>
                    <a:pt x="2032" y="1645"/>
                  </a:lnTo>
                  <a:lnTo>
                    <a:pt x="2021" y="1654"/>
                  </a:lnTo>
                  <a:lnTo>
                    <a:pt x="2021" y="1551"/>
                  </a:lnTo>
                  <a:lnTo>
                    <a:pt x="1966" y="1579"/>
                  </a:lnTo>
                  <a:lnTo>
                    <a:pt x="1966" y="1860"/>
                  </a:lnTo>
                  <a:lnTo>
                    <a:pt x="2021" y="1860"/>
                  </a:lnTo>
                  <a:lnTo>
                    <a:pt x="2021" y="1844"/>
                  </a:lnTo>
                  <a:lnTo>
                    <a:pt x="2021" y="1844"/>
                  </a:lnTo>
                  <a:lnTo>
                    <a:pt x="2025" y="1849"/>
                  </a:lnTo>
                  <a:lnTo>
                    <a:pt x="2032" y="1854"/>
                  </a:lnTo>
                  <a:lnTo>
                    <a:pt x="2037" y="1857"/>
                  </a:lnTo>
                  <a:lnTo>
                    <a:pt x="2044" y="1860"/>
                  </a:lnTo>
                  <a:lnTo>
                    <a:pt x="2049" y="1862"/>
                  </a:lnTo>
                  <a:lnTo>
                    <a:pt x="2057" y="1864"/>
                  </a:lnTo>
                  <a:lnTo>
                    <a:pt x="2064" y="1865"/>
                  </a:lnTo>
                  <a:lnTo>
                    <a:pt x="2070" y="1866"/>
                  </a:lnTo>
                  <a:lnTo>
                    <a:pt x="2070" y="1866"/>
                  </a:lnTo>
                  <a:lnTo>
                    <a:pt x="2080" y="1865"/>
                  </a:lnTo>
                  <a:lnTo>
                    <a:pt x="2090" y="1864"/>
                  </a:lnTo>
                  <a:lnTo>
                    <a:pt x="2099" y="1861"/>
                  </a:lnTo>
                  <a:lnTo>
                    <a:pt x="2108" y="1857"/>
                  </a:lnTo>
                  <a:lnTo>
                    <a:pt x="2116" y="1853"/>
                  </a:lnTo>
                  <a:lnTo>
                    <a:pt x="2122" y="1848"/>
                  </a:lnTo>
                  <a:lnTo>
                    <a:pt x="2129" y="1841"/>
                  </a:lnTo>
                  <a:lnTo>
                    <a:pt x="2134" y="1835"/>
                  </a:lnTo>
                  <a:lnTo>
                    <a:pt x="2140" y="1826"/>
                  </a:lnTo>
                  <a:lnTo>
                    <a:pt x="2144" y="1817"/>
                  </a:lnTo>
                  <a:lnTo>
                    <a:pt x="2148" y="1807"/>
                  </a:lnTo>
                  <a:lnTo>
                    <a:pt x="2151" y="1797"/>
                  </a:lnTo>
                  <a:lnTo>
                    <a:pt x="2154" y="1786"/>
                  </a:lnTo>
                  <a:lnTo>
                    <a:pt x="2155" y="1774"/>
                  </a:lnTo>
                  <a:lnTo>
                    <a:pt x="2157" y="1761"/>
                  </a:lnTo>
                  <a:lnTo>
                    <a:pt x="2158" y="1747"/>
                  </a:lnTo>
                  <a:lnTo>
                    <a:pt x="2158" y="1747"/>
                  </a:lnTo>
                  <a:lnTo>
                    <a:pt x="2157" y="1734"/>
                  </a:lnTo>
                  <a:lnTo>
                    <a:pt x="2155" y="1722"/>
                  </a:lnTo>
                  <a:lnTo>
                    <a:pt x="2153" y="1710"/>
                  </a:lnTo>
                  <a:lnTo>
                    <a:pt x="2151" y="1699"/>
                  </a:lnTo>
                  <a:lnTo>
                    <a:pt x="2148" y="1689"/>
                  </a:lnTo>
                  <a:lnTo>
                    <a:pt x="2143" y="1680"/>
                  </a:lnTo>
                  <a:lnTo>
                    <a:pt x="2139" y="1672"/>
                  </a:lnTo>
                  <a:lnTo>
                    <a:pt x="2133" y="1664"/>
                  </a:lnTo>
                  <a:lnTo>
                    <a:pt x="2128" y="1657"/>
                  </a:lnTo>
                  <a:lnTo>
                    <a:pt x="2121" y="1651"/>
                  </a:lnTo>
                  <a:lnTo>
                    <a:pt x="2113" y="1645"/>
                  </a:lnTo>
                  <a:lnTo>
                    <a:pt x="2106" y="1641"/>
                  </a:lnTo>
                  <a:lnTo>
                    <a:pt x="2098" y="1637"/>
                  </a:lnTo>
                  <a:lnTo>
                    <a:pt x="2089" y="1635"/>
                  </a:lnTo>
                  <a:lnTo>
                    <a:pt x="2079" y="1634"/>
                  </a:lnTo>
                  <a:lnTo>
                    <a:pt x="2069" y="1633"/>
                  </a:lnTo>
                  <a:lnTo>
                    <a:pt x="2069" y="1633"/>
                  </a:lnTo>
                  <a:close/>
                  <a:moveTo>
                    <a:pt x="2059" y="1684"/>
                  </a:moveTo>
                  <a:lnTo>
                    <a:pt x="2059" y="1684"/>
                  </a:lnTo>
                  <a:lnTo>
                    <a:pt x="2067" y="1685"/>
                  </a:lnTo>
                  <a:lnTo>
                    <a:pt x="2075" y="1687"/>
                  </a:lnTo>
                  <a:lnTo>
                    <a:pt x="2081" y="1691"/>
                  </a:lnTo>
                  <a:lnTo>
                    <a:pt x="2088" y="1698"/>
                  </a:lnTo>
                  <a:lnTo>
                    <a:pt x="2094" y="1706"/>
                  </a:lnTo>
                  <a:lnTo>
                    <a:pt x="2097" y="1717"/>
                  </a:lnTo>
                  <a:lnTo>
                    <a:pt x="2100" y="1730"/>
                  </a:lnTo>
                  <a:lnTo>
                    <a:pt x="2101" y="1746"/>
                  </a:lnTo>
                  <a:lnTo>
                    <a:pt x="2101" y="1746"/>
                  </a:lnTo>
                  <a:lnTo>
                    <a:pt x="2100" y="1762"/>
                  </a:lnTo>
                  <a:lnTo>
                    <a:pt x="2098" y="1776"/>
                  </a:lnTo>
                  <a:lnTo>
                    <a:pt x="2096" y="1787"/>
                  </a:lnTo>
                  <a:lnTo>
                    <a:pt x="2091" y="1797"/>
                  </a:lnTo>
                  <a:lnTo>
                    <a:pt x="2085" y="1805"/>
                  </a:lnTo>
                  <a:lnTo>
                    <a:pt x="2078" y="1811"/>
                  </a:lnTo>
                  <a:lnTo>
                    <a:pt x="2070" y="1814"/>
                  </a:lnTo>
                  <a:lnTo>
                    <a:pt x="2061" y="1815"/>
                  </a:lnTo>
                  <a:lnTo>
                    <a:pt x="2061" y="1815"/>
                  </a:lnTo>
                  <a:lnTo>
                    <a:pt x="2053" y="1814"/>
                  </a:lnTo>
                  <a:lnTo>
                    <a:pt x="2046" y="1813"/>
                  </a:lnTo>
                  <a:lnTo>
                    <a:pt x="2041" y="1810"/>
                  </a:lnTo>
                  <a:lnTo>
                    <a:pt x="2035" y="1807"/>
                  </a:lnTo>
                  <a:lnTo>
                    <a:pt x="2026" y="1800"/>
                  </a:lnTo>
                  <a:lnTo>
                    <a:pt x="2021" y="1794"/>
                  </a:lnTo>
                  <a:lnTo>
                    <a:pt x="2021" y="1706"/>
                  </a:lnTo>
                  <a:lnTo>
                    <a:pt x="2021" y="1706"/>
                  </a:lnTo>
                  <a:lnTo>
                    <a:pt x="2024" y="1701"/>
                  </a:lnTo>
                  <a:lnTo>
                    <a:pt x="2029" y="1697"/>
                  </a:lnTo>
                  <a:lnTo>
                    <a:pt x="2033" y="1693"/>
                  </a:lnTo>
                  <a:lnTo>
                    <a:pt x="2037" y="1689"/>
                  </a:lnTo>
                  <a:lnTo>
                    <a:pt x="2043" y="1687"/>
                  </a:lnTo>
                  <a:lnTo>
                    <a:pt x="2048" y="1685"/>
                  </a:lnTo>
                  <a:lnTo>
                    <a:pt x="2054" y="1684"/>
                  </a:lnTo>
                  <a:lnTo>
                    <a:pt x="2059" y="1684"/>
                  </a:lnTo>
                  <a:lnTo>
                    <a:pt x="2059" y="1684"/>
                  </a:lnTo>
                  <a:close/>
                  <a:moveTo>
                    <a:pt x="1445" y="1654"/>
                  </a:moveTo>
                  <a:lnTo>
                    <a:pt x="1445" y="1654"/>
                  </a:lnTo>
                  <a:lnTo>
                    <a:pt x="1440" y="1650"/>
                  </a:lnTo>
                  <a:lnTo>
                    <a:pt x="1435" y="1645"/>
                  </a:lnTo>
                  <a:lnTo>
                    <a:pt x="1428" y="1642"/>
                  </a:lnTo>
                  <a:lnTo>
                    <a:pt x="1423" y="1639"/>
                  </a:lnTo>
                  <a:lnTo>
                    <a:pt x="1416" y="1636"/>
                  </a:lnTo>
                  <a:lnTo>
                    <a:pt x="1409" y="1634"/>
                  </a:lnTo>
                  <a:lnTo>
                    <a:pt x="1403" y="1634"/>
                  </a:lnTo>
                  <a:lnTo>
                    <a:pt x="1396" y="1633"/>
                  </a:lnTo>
                  <a:lnTo>
                    <a:pt x="1396" y="1633"/>
                  </a:lnTo>
                  <a:lnTo>
                    <a:pt x="1386" y="1634"/>
                  </a:lnTo>
                  <a:lnTo>
                    <a:pt x="1376" y="1635"/>
                  </a:lnTo>
                  <a:lnTo>
                    <a:pt x="1367" y="1637"/>
                  </a:lnTo>
                  <a:lnTo>
                    <a:pt x="1360" y="1641"/>
                  </a:lnTo>
                  <a:lnTo>
                    <a:pt x="1352" y="1645"/>
                  </a:lnTo>
                  <a:lnTo>
                    <a:pt x="1344" y="1651"/>
                  </a:lnTo>
                  <a:lnTo>
                    <a:pt x="1338" y="1657"/>
                  </a:lnTo>
                  <a:lnTo>
                    <a:pt x="1332" y="1664"/>
                  </a:lnTo>
                  <a:lnTo>
                    <a:pt x="1327" y="1672"/>
                  </a:lnTo>
                  <a:lnTo>
                    <a:pt x="1322" y="1680"/>
                  </a:lnTo>
                  <a:lnTo>
                    <a:pt x="1318" y="1689"/>
                  </a:lnTo>
                  <a:lnTo>
                    <a:pt x="1314" y="1699"/>
                  </a:lnTo>
                  <a:lnTo>
                    <a:pt x="1312" y="1710"/>
                  </a:lnTo>
                  <a:lnTo>
                    <a:pt x="1310" y="1722"/>
                  </a:lnTo>
                  <a:lnTo>
                    <a:pt x="1309" y="1734"/>
                  </a:lnTo>
                  <a:lnTo>
                    <a:pt x="1309" y="1747"/>
                  </a:lnTo>
                  <a:lnTo>
                    <a:pt x="1309" y="1747"/>
                  </a:lnTo>
                  <a:lnTo>
                    <a:pt x="1309" y="1761"/>
                  </a:lnTo>
                  <a:lnTo>
                    <a:pt x="1310" y="1773"/>
                  </a:lnTo>
                  <a:lnTo>
                    <a:pt x="1312" y="1785"/>
                  </a:lnTo>
                  <a:lnTo>
                    <a:pt x="1314" y="1796"/>
                  </a:lnTo>
                  <a:lnTo>
                    <a:pt x="1318" y="1807"/>
                  </a:lnTo>
                  <a:lnTo>
                    <a:pt x="1321" y="1817"/>
                  </a:lnTo>
                  <a:lnTo>
                    <a:pt x="1327" y="1826"/>
                  </a:lnTo>
                  <a:lnTo>
                    <a:pt x="1331" y="1834"/>
                  </a:lnTo>
                  <a:lnTo>
                    <a:pt x="1338" y="1841"/>
                  </a:lnTo>
                  <a:lnTo>
                    <a:pt x="1343" y="1847"/>
                  </a:lnTo>
                  <a:lnTo>
                    <a:pt x="1351" y="1853"/>
                  </a:lnTo>
                  <a:lnTo>
                    <a:pt x="1359" y="1857"/>
                  </a:lnTo>
                  <a:lnTo>
                    <a:pt x="1366" y="1860"/>
                  </a:lnTo>
                  <a:lnTo>
                    <a:pt x="1375" y="1864"/>
                  </a:lnTo>
                  <a:lnTo>
                    <a:pt x="1385" y="1865"/>
                  </a:lnTo>
                  <a:lnTo>
                    <a:pt x="1395" y="1865"/>
                  </a:lnTo>
                  <a:lnTo>
                    <a:pt x="1395" y="1865"/>
                  </a:lnTo>
                  <a:lnTo>
                    <a:pt x="1402" y="1865"/>
                  </a:lnTo>
                  <a:lnTo>
                    <a:pt x="1408" y="1864"/>
                  </a:lnTo>
                  <a:lnTo>
                    <a:pt x="1415" y="1862"/>
                  </a:lnTo>
                  <a:lnTo>
                    <a:pt x="1421" y="1860"/>
                  </a:lnTo>
                  <a:lnTo>
                    <a:pt x="1428" y="1857"/>
                  </a:lnTo>
                  <a:lnTo>
                    <a:pt x="1434" y="1853"/>
                  </a:lnTo>
                  <a:lnTo>
                    <a:pt x="1439" y="1849"/>
                  </a:lnTo>
                  <a:lnTo>
                    <a:pt x="1445" y="1844"/>
                  </a:lnTo>
                  <a:lnTo>
                    <a:pt x="1445" y="1849"/>
                  </a:lnTo>
                  <a:lnTo>
                    <a:pt x="1445" y="1849"/>
                  </a:lnTo>
                  <a:lnTo>
                    <a:pt x="1445" y="1858"/>
                  </a:lnTo>
                  <a:lnTo>
                    <a:pt x="1444" y="1868"/>
                  </a:lnTo>
                  <a:lnTo>
                    <a:pt x="1441" y="1878"/>
                  </a:lnTo>
                  <a:lnTo>
                    <a:pt x="1439" y="1882"/>
                  </a:lnTo>
                  <a:lnTo>
                    <a:pt x="1436" y="1887"/>
                  </a:lnTo>
                  <a:lnTo>
                    <a:pt x="1433" y="1891"/>
                  </a:lnTo>
                  <a:lnTo>
                    <a:pt x="1428" y="1896"/>
                  </a:lnTo>
                  <a:lnTo>
                    <a:pt x="1421" y="1899"/>
                  </a:lnTo>
                  <a:lnTo>
                    <a:pt x="1415" y="1901"/>
                  </a:lnTo>
                  <a:lnTo>
                    <a:pt x="1407" y="1904"/>
                  </a:lnTo>
                  <a:lnTo>
                    <a:pt x="1397" y="1905"/>
                  </a:lnTo>
                  <a:lnTo>
                    <a:pt x="1386" y="1908"/>
                  </a:lnTo>
                  <a:lnTo>
                    <a:pt x="1374" y="1908"/>
                  </a:lnTo>
                  <a:lnTo>
                    <a:pt x="1372" y="1908"/>
                  </a:lnTo>
                  <a:lnTo>
                    <a:pt x="1391" y="1951"/>
                  </a:lnTo>
                  <a:lnTo>
                    <a:pt x="1392" y="1951"/>
                  </a:lnTo>
                  <a:lnTo>
                    <a:pt x="1392" y="1951"/>
                  </a:lnTo>
                  <a:lnTo>
                    <a:pt x="1405" y="1951"/>
                  </a:lnTo>
                  <a:lnTo>
                    <a:pt x="1417" y="1948"/>
                  </a:lnTo>
                  <a:lnTo>
                    <a:pt x="1429" y="1946"/>
                  </a:lnTo>
                  <a:lnTo>
                    <a:pt x="1439" y="1943"/>
                  </a:lnTo>
                  <a:lnTo>
                    <a:pt x="1449" y="1940"/>
                  </a:lnTo>
                  <a:lnTo>
                    <a:pt x="1458" y="1935"/>
                  </a:lnTo>
                  <a:lnTo>
                    <a:pt x="1466" y="1929"/>
                  </a:lnTo>
                  <a:lnTo>
                    <a:pt x="1473" y="1923"/>
                  </a:lnTo>
                  <a:lnTo>
                    <a:pt x="1480" y="1915"/>
                  </a:lnTo>
                  <a:lnTo>
                    <a:pt x="1484" y="1907"/>
                  </a:lnTo>
                  <a:lnTo>
                    <a:pt x="1490" y="1898"/>
                  </a:lnTo>
                  <a:lnTo>
                    <a:pt x="1493" y="1888"/>
                  </a:lnTo>
                  <a:lnTo>
                    <a:pt x="1497" y="1877"/>
                  </a:lnTo>
                  <a:lnTo>
                    <a:pt x="1499" y="1866"/>
                  </a:lnTo>
                  <a:lnTo>
                    <a:pt x="1500" y="1854"/>
                  </a:lnTo>
                  <a:lnTo>
                    <a:pt x="1500" y="1839"/>
                  </a:lnTo>
                  <a:lnTo>
                    <a:pt x="1500" y="1639"/>
                  </a:lnTo>
                  <a:lnTo>
                    <a:pt x="1445" y="1639"/>
                  </a:lnTo>
                  <a:lnTo>
                    <a:pt x="1445" y="1654"/>
                  </a:lnTo>
                  <a:close/>
                  <a:moveTo>
                    <a:pt x="1445" y="1706"/>
                  </a:moveTo>
                  <a:lnTo>
                    <a:pt x="1445" y="1793"/>
                  </a:lnTo>
                  <a:lnTo>
                    <a:pt x="1445" y="1793"/>
                  </a:lnTo>
                  <a:lnTo>
                    <a:pt x="1438" y="1801"/>
                  </a:lnTo>
                  <a:lnTo>
                    <a:pt x="1429" y="1808"/>
                  </a:lnTo>
                  <a:lnTo>
                    <a:pt x="1425" y="1811"/>
                  </a:lnTo>
                  <a:lnTo>
                    <a:pt x="1419" y="1813"/>
                  </a:lnTo>
                  <a:lnTo>
                    <a:pt x="1413" y="1814"/>
                  </a:lnTo>
                  <a:lnTo>
                    <a:pt x="1406" y="1815"/>
                  </a:lnTo>
                  <a:lnTo>
                    <a:pt x="1406" y="1815"/>
                  </a:lnTo>
                  <a:lnTo>
                    <a:pt x="1398" y="1814"/>
                  </a:lnTo>
                  <a:lnTo>
                    <a:pt x="1392" y="1812"/>
                  </a:lnTo>
                  <a:lnTo>
                    <a:pt x="1384" y="1807"/>
                  </a:lnTo>
                  <a:lnTo>
                    <a:pt x="1378" y="1802"/>
                  </a:lnTo>
                  <a:lnTo>
                    <a:pt x="1373" y="1793"/>
                  </a:lnTo>
                  <a:lnTo>
                    <a:pt x="1369" y="1781"/>
                  </a:lnTo>
                  <a:lnTo>
                    <a:pt x="1365" y="1765"/>
                  </a:lnTo>
                  <a:lnTo>
                    <a:pt x="1364" y="1746"/>
                  </a:lnTo>
                  <a:lnTo>
                    <a:pt x="1364" y="1746"/>
                  </a:lnTo>
                  <a:lnTo>
                    <a:pt x="1365" y="1728"/>
                  </a:lnTo>
                  <a:lnTo>
                    <a:pt x="1369" y="1715"/>
                  </a:lnTo>
                  <a:lnTo>
                    <a:pt x="1373" y="1704"/>
                  </a:lnTo>
                  <a:lnTo>
                    <a:pt x="1378" y="1696"/>
                  </a:lnTo>
                  <a:lnTo>
                    <a:pt x="1384" y="1689"/>
                  </a:lnTo>
                  <a:lnTo>
                    <a:pt x="1392" y="1686"/>
                  </a:lnTo>
                  <a:lnTo>
                    <a:pt x="1398" y="1684"/>
                  </a:lnTo>
                  <a:lnTo>
                    <a:pt x="1406" y="1684"/>
                  </a:lnTo>
                  <a:lnTo>
                    <a:pt x="1406" y="1684"/>
                  </a:lnTo>
                  <a:lnTo>
                    <a:pt x="1413" y="1684"/>
                  </a:lnTo>
                  <a:lnTo>
                    <a:pt x="1419" y="1686"/>
                  </a:lnTo>
                  <a:lnTo>
                    <a:pt x="1426" y="1688"/>
                  </a:lnTo>
                  <a:lnTo>
                    <a:pt x="1430" y="1690"/>
                  </a:lnTo>
                  <a:lnTo>
                    <a:pt x="1435" y="1695"/>
                  </a:lnTo>
                  <a:lnTo>
                    <a:pt x="1439" y="1698"/>
                  </a:lnTo>
                  <a:lnTo>
                    <a:pt x="1445" y="1706"/>
                  </a:lnTo>
                  <a:lnTo>
                    <a:pt x="1445" y="1706"/>
                  </a:lnTo>
                  <a:close/>
                  <a:moveTo>
                    <a:pt x="1671" y="1693"/>
                  </a:moveTo>
                  <a:lnTo>
                    <a:pt x="1671" y="1693"/>
                  </a:lnTo>
                  <a:lnTo>
                    <a:pt x="1684" y="1686"/>
                  </a:lnTo>
                  <a:lnTo>
                    <a:pt x="1697" y="1682"/>
                  </a:lnTo>
                  <a:lnTo>
                    <a:pt x="1712" y="1678"/>
                  </a:lnTo>
                  <a:lnTo>
                    <a:pt x="1727" y="1677"/>
                  </a:lnTo>
                  <a:lnTo>
                    <a:pt x="1727" y="1677"/>
                  </a:lnTo>
                  <a:lnTo>
                    <a:pt x="1737" y="1678"/>
                  </a:lnTo>
                  <a:lnTo>
                    <a:pt x="1745" y="1679"/>
                  </a:lnTo>
                  <a:lnTo>
                    <a:pt x="1751" y="1682"/>
                  </a:lnTo>
                  <a:lnTo>
                    <a:pt x="1757" y="1686"/>
                  </a:lnTo>
                  <a:lnTo>
                    <a:pt x="1761" y="1690"/>
                  </a:lnTo>
                  <a:lnTo>
                    <a:pt x="1765" y="1696"/>
                  </a:lnTo>
                  <a:lnTo>
                    <a:pt x="1767" y="1701"/>
                  </a:lnTo>
                  <a:lnTo>
                    <a:pt x="1767" y="1709"/>
                  </a:lnTo>
                  <a:lnTo>
                    <a:pt x="1767" y="1725"/>
                  </a:lnTo>
                  <a:lnTo>
                    <a:pt x="1767" y="1725"/>
                  </a:lnTo>
                  <a:lnTo>
                    <a:pt x="1757" y="1720"/>
                  </a:lnTo>
                  <a:lnTo>
                    <a:pt x="1745" y="1717"/>
                  </a:lnTo>
                  <a:lnTo>
                    <a:pt x="1733" y="1715"/>
                  </a:lnTo>
                  <a:lnTo>
                    <a:pt x="1719" y="1714"/>
                  </a:lnTo>
                  <a:lnTo>
                    <a:pt x="1719" y="1714"/>
                  </a:lnTo>
                  <a:lnTo>
                    <a:pt x="1704" y="1715"/>
                  </a:lnTo>
                  <a:lnTo>
                    <a:pt x="1689" y="1718"/>
                  </a:lnTo>
                  <a:lnTo>
                    <a:pt x="1674" y="1722"/>
                  </a:lnTo>
                  <a:lnTo>
                    <a:pt x="1667" y="1726"/>
                  </a:lnTo>
                  <a:lnTo>
                    <a:pt x="1660" y="1730"/>
                  </a:lnTo>
                  <a:lnTo>
                    <a:pt x="1654" y="1734"/>
                  </a:lnTo>
                  <a:lnTo>
                    <a:pt x="1649" y="1740"/>
                  </a:lnTo>
                  <a:lnTo>
                    <a:pt x="1643" y="1746"/>
                  </a:lnTo>
                  <a:lnTo>
                    <a:pt x="1639" y="1752"/>
                  </a:lnTo>
                  <a:lnTo>
                    <a:pt x="1636" y="1760"/>
                  </a:lnTo>
                  <a:lnTo>
                    <a:pt x="1633" y="1769"/>
                  </a:lnTo>
                  <a:lnTo>
                    <a:pt x="1632" y="1778"/>
                  </a:lnTo>
                  <a:lnTo>
                    <a:pt x="1631" y="1786"/>
                  </a:lnTo>
                  <a:lnTo>
                    <a:pt x="1631" y="1786"/>
                  </a:lnTo>
                  <a:lnTo>
                    <a:pt x="1632" y="1797"/>
                  </a:lnTo>
                  <a:lnTo>
                    <a:pt x="1633" y="1807"/>
                  </a:lnTo>
                  <a:lnTo>
                    <a:pt x="1636" y="1815"/>
                  </a:lnTo>
                  <a:lnTo>
                    <a:pt x="1639" y="1824"/>
                  </a:lnTo>
                  <a:lnTo>
                    <a:pt x="1642" y="1830"/>
                  </a:lnTo>
                  <a:lnTo>
                    <a:pt x="1648" y="1837"/>
                  </a:lnTo>
                  <a:lnTo>
                    <a:pt x="1652" y="1843"/>
                  </a:lnTo>
                  <a:lnTo>
                    <a:pt x="1659" y="1848"/>
                  </a:lnTo>
                  <a:lnTo>
                    <a:pt x="1664" y="1853"/>
                  </a:lnTo>
                  <a:lnTo>
                    <a:pt x="1671" y="1856"/>
                  </a:lnTo>
                  <a:lnTo>
                    <a:pt x="1685" y="1861"/>
                  </a:lnTo>
                  <a:lnTo>
                    <a:pt x="1700" y="1865"/>
                  </a:lnTo>
                  <a:lnTo>
                    <a:pt x="1714" y="1866"/>
                  </a:lnTo>
                  <a:lnTo>
                    <a:pt x="1714" y="1866"/>
                  </a:lnTo>
                  <a:lnTo>
                    <a:pt x="1726" y="1864"/>
                  </a:lnTo>
                  <a:lnTo>
                    <a:pt x="1734" y="1862"/>
                  </a:lnTo>
                  <a:lnTo>
                    <a:pt x="1740" y="1860"/>
                  </a:lnTo>
                  <a:lnTo>
                    <a:pt x="1748" y="1857"/>
                  </a:lnTo>
                  <a:lnTo>
                    <a:pt x="1755" y="1853"/>
                  </a:lnTo>
                  <a:lnTo>
                    <a:pt x="1761" y="1848"/>
                  </a:lnTo>
                  <a:lnTo>
                    <a:pt x="1767" y="1843"/>
                  </a:lnTo>
                  <a:lnTo>
                    <a:pt x="1767" y="1860"/>
                  </a:lnTo>
                  <a:lnTo>
                    <a:pt x="1822" y="1860"/>
                  </a:lnTo>
                  <a:lnTo>
                    <a:pt x="1822" y="1710"/>
                  </a:lnTo>
                  <a:lnTo>
                    <a:pt x="1822" y="1710"/>
                  </a:lnTo>
                  <a:lnTo>
                    <a:pt x="1822" y="1701"/>
                  </a:lnTo>
                  <a:lnTo>
                    <a:pt x="1821" y="1694"/>
                  </a:lnTo>
                  <a:lnTo>
                    <a:pt x="1819" y="1686"/>
                  </a:lnTo>
                  <a:lnTo>
                    <a:pt x="1817" y="1678"/>
                  </a:lnTo>
                  <a:lnTo>
                    <a:pt x="1812" y="1672"/>
                  </a:lnTo>
                  <a:lnTo>
                    <a:pt x="1809" y="1665"/>
                  </a:lnTo>
                  <a:lnTo>
                    <a:pt x="1803" y="1659"/>
                  </a:lnTo>
                  <a:lnTo>
                    <a:pt x="1798" y="1654"/>
                  </a:lnTo>
                  <a:lnTo>
                    <a:pt x="1792" y="1650"/>
                  </a:lnTo>
                  <a:lnTo>
                    <a:pt x="1786" y="1645"/>
                  </a:lnTo>
                  <a:lnTo>
                    <a:pt x="1778" y="1642"/>
                  </a:lnTo>
                  <a:lnTo>
                    <a:pt x="1770" y="1639"/>
                  </a:lnTo>
                  <a:lnTo>
                    <a:pt x="1761" y="1636"/>
                  </a:lnTo>
                  <a:lnTo>
                    <a:pt x="1753" y="1635"/>
                  </a:lnTo>
                  <a:lnTo>
                    <a:pt x="1743" y="1634"/>
                  </a:lnTo>
                  <a:lnTo>
                    <a:pt x="1733" y="1633"/>
                  </a:lnTo>
                  <a:lnTo>
                    <a:pt x="1733" y="1633"/>
                  </a:lnTo>
                  <a:lnTo>
                    <a:pt x="1721" y="1634"/>
                  </a:lnTo>
                  <a:lnTo>
                    <a:pt x="1711" y="1634"/>
                  </a:lnTo>
                  <a:lnTo>
                    <a:pt x="1700" y="1636"/>
                  </a:lnTo>
                  <a:lnTo>
                    <a:pt x="1689" y="1639"/>
                  </a:lnTo>
                  <a:lnTo>
                    <a:pt x="1679" y="1642"/>
                  </a:lnTo>
                  <a:lnTo>
                    <a:pt x="1669" y="1645"/>
                  </a:lnTo>
                  <a:lnTo>
                    <a:pt x="1659" y="1650"/>
                  </a:lnTo>
                  <a:lnTo>
                    <a:pt x="1649" y="1655"/>
                  </a:lnTo>
                  <a:lnTo>
                    <a:pt x="1671" y="1693"/>
                  </a:lnTo>
                  <a:close/>
                  <a:moveTo>
                    <a:pt x="1686" y="1786"/>
                  </a:moveTo>
                  <a:lnTo>
                    <a:pt x="1686" y="1786"/>
                  </a:lnTo>
                  <a:lnTo>
                    <a:pt x="1686" y="1780"/>
                  </a:lnTo>
                  <a:lnTo>
                    <a:pt x="1689" y="1773"/>
                  </a:lnTo>
                  <a:lnTo>
                    <a:pt x="1692" y="1768"/>
                  </a:lnTo>
                  <a:lnTo>
                    <a:pt x="1696" y="1763"/>
                  </a:lnTo>
                  <a:lnTo>
                    <a:pt x="1702" y="1760"/>
                  </a:lnTo>
                  <a:lnTo>
                    <a:pt x="1708" y="1758"/>
                  </a:lnTo>
                  <a:lnTo>
                    <a:pt x="1716" y="1755"/>
                  </a:lnTo>
                  <a:lnTo>
                    <a:pt x="1724" y="1755"/>
                  </a:lnTo>
                  <a:lnTo>
                    <a:pt x="1724" y="1755"/>
                  </a:lnTo>
                  <a:lnTo>
                    <a:pt x="1736" y="1755"/>
                  </a:lnTo>
                  <a:lnTo>
                    <a:pt x="1747" y="1758"/>
                  </a:lnTo>
                  <a:lnTo>
                    <a:pt x="1757" y="1761"/>
                  </a:lnTo>
                  <a:lnTo>
                    <a:pt x="1767" y="1766"/>
                  </a:lnTo>
                  <a:lnTo>
                    <a:pt x="1767" y="1796"/>
                  </a:lnTo>
                  <a:lnTo>
                    <a:pt x="1767" y="1796"/>
                  </a:lnTo>
                  <a:lnTo>
                    <a:pt x="1765" y="1801"/>
                  </a:lnTo>
                  <a:lnTo>
                    <a:pt x="1760" y="1805"/>
                  </a:lnTo>
                  <a:lnTo>
                    <a:pt x="1756" y="1810"/>
                  </a:lnTo>
                  <a:lnTo>
                    <a:pt x="1750" y="1813"/>
                  </a:lnTo>
                  <a:lnTo>
                    <a:pt x="1745" y="1816"/>
                  </a:lnTo>
                  <a:lnTo>
                    <a:pt x="1738" y="1818"/>
                  </a:lnTo>
                  <a:lnTo>
                    <a:pt x="1732" y="1819"/>
                  </a:lnTo>
                  <a:lnTo>
                    <a:pt x="1724" y="1821"/>
                  </a:lnTo>
                  <a:lnTo>
                    <a:pt x="1724" y="1821"/>
                  </a:lnTo>
                  <a:lnTo>
                    <a:pt x="1716" y="1819"/>
                  </a:lnTo>
                  <a:lnTo>
                    <a:pt x="1708" y="1817"/>
                  </a:lnTo>
                  <a:lnTo>
                    <a:pt x="1702" y="1815"/>
                  </a:lnTo>
                  <a:lnTo>
                    <a:pt x="1696" y="1811"/>
                  </a:lnTo>
                  <a:lnTo>
                    <a:pt x="1692" y="1806"/>
                  </a:lnTo>
                  <a:lnTo>
                    <a:pt x="1689" y="1801"/>
                  </a:lnTo>
                  <a:lnTo>
                    <a:pt x="1687" y="1794"/>
                  </a:lnTo>
                  <a:lnTo>
                    <a:pt x="1686" y="1786"/>
                  </a:lnTo>
                  <a:lnTo>
                    <a:pt x="1686" y="1786"/>
                  </a:lnTo>
                  <a:close/>
                  <a:moveTo>
                    <a:pt x="2333" y="1796"/>
                  </a:moveTo>
                  <a:lnTo>
                    <a:pt x="2333" y="1796"/>
                  </a:lnTo>
                  <a:lnTo>
                    <a:pt x="2325" y="1803"/>
                  </a:lnTo>
                  <a:lnTo>
                    <a:pt x="2315" y="1808"/>
                  </a:lnTo>
                  <a:lnTo>
                    <a:pt x="2310" y="1811"/>
                  </a:lnTo>
                  <a:lnTo>
                    <a:pt x="2303" y="1813"/>
                  </a:lnTo>
                  <a:lnTo>
                    <a:pt x="2297" y="1814"/>
                  </a:lnTo>
                  <a:lnTo>
                    <a:pt x="2290" y="1815"/>
                  </a:lnTo>
                  <a:lnTo>
                    <a:pt x="2290" y="1815"/>
                  </a:lnTo>
                  <a:lnTo>
                    <a:pt x="2285" y="1814"/>
                  </a:lnTo>
                  <a:lnTo>
                    <a:pt x="2278" y="1814"/>
                  </a:lnTo>
                  <a:lnTo>
                    <a:pt x="2270" y="1812"/>
                  </a:lnTo>
                  <a:lnTo>
                    <a:pt x="2261" y="1807"/>
                  </a:lnTo>
                  <a:lnTo>
                    <a:pt x="2254" y="1802"/>
                  </a:lnTo>
                  <a:lnTo>
                    <a:pt x="2250" y="1797"/>
                  </a:lnTo>
                  <a:lnTo>
                    <a:pt x="2247" y="1793"/>
                  </a:lnTo>
                  <a:lnTo>
                    <a:pt x="2245" y="1787"/>
                  </a:lnTo>
                  <a:lnTo>
                    <a:pt x="2243" y="1781"/>
                  </a:lnTo>
                  <a:lnTo>
                    <a:pt x="2242" y="1774"/>
                  </a:lnTo>
                  <a:lnTo>
                    <a:pt x="2240" y="1766"/>
                  </a:lnTo>
                  <a:lnTo>
                    <a:pt x="2376" y="1766"/>
                  </a:lnTo>
                  <a:lnTo>
                    <a:pt x="2376" y="1766"/>
                  </a:lnTo>
                  <a:lnTo>
                    <a:pt x="2377" y="1750"/>
                  </a:lnTo>
                  <a:lnTo>
                    <a:pt x="2377" y="1750"/>
                  </a:lnTo>
                  <a:lnTo>
                    <a:pt x="2377" y="1737"/>
                  </a:lnTo>
                  <a:lnTo>
                    <a:pt x="2375" y="1725"/>
                  </a:lnTo>
                  <a:lnTo>
                    <a:pt x="2374" y="1712"/>
                  </a:lnTo>
                  <a:lnTo>
                    <a:pt x="2371" y="1701"/>
                  </a:lnTo>
                  <a:lnTo>
                    <a:pt x="2367" y="1691"/>
                  </a:lnTo>
                  <a:lnTo>
                    <a:pt x="2363" y="1682"/>
                  </a:lnTo>
                  <a:lnTo>
                    <a:pt x="2357" y="1673"/>
                  </a:lnTo>
                  <a:lnTo>
                    <a:pt x="2352" y="1665"/>
                  </a:lnTo>
                  <a:lnTo>
                    <a:pt x="2345" y="1657"/>
                  </a:lnTo>
                  <a:lnTo>
                    <a:pt x="2339" y="1652"/>
                  </a:lnTo>
                  <a:lnTo>
                    <a:pt x="2331" y="1646"/>
                  </a:lnTo>
                  <a:lnTo>
                    <a:pt x="2322" y="1642"/>
                  </a:lnTo>
                  <a:lnTo>
                    <a:pt x="2313" y="1639"/>
                  </a:lnTo>
                  <a:lnTo>
                    <a:pt x="2304" y="1635"/>
                  </a:lnTo>
                  <a:lnTo>
                    <a:pt x="2294" y="1634"/>
                  </a:lnTo>
                  <a:lnTo>
                    <a:pt x="2283" y="1633"/>
                  </a:lnTo>
                  <a:lnTo>
                    <a:pt x="2283" y="1633"/>
                  </a:lnTo>
                  <a:lnTo>
                    <a:pt x="2274" y="1634"/>
                  </a:lnTo>
                  <a:lnTo>
                    <a:pt x="2264" y="1635"/>
                  </a:lnTo>
                  <a:lnTo>
                    <a:pt x="2254" y="1639"/>
                  </a:lnTo>
                  <a:lnTo>
                    <a:pt x="2244" y="1642"/>
                  </a:lnTo>
                  <a:lnTo>
                    <a:pt x="2235" y="1646"/>
                  </a:lnTo>
                  <a:lnTo>
                    <a:pt x="2227" y="1653"/>
                  </a:lnTo>
                  <a:lnTo>
                    <a:pt x="2219" y="1658"/>
                  </a:lnTo>
                  <a:lnTo>
                    <a:pt x="2213" y="1666"/>
                  </a:lnTo>
                  <a:lnTo>
                    <a:pt x="2206" y="1674"/>
                  </a:lnTo>
                  <a:lnTo>
                    <a:pt x="2201" y="1683"/>
                  </a:lnTo>
                  <a:lnTo>
                    <a:pt x="2196" y="1693"/>
                  </a:lnTo>
                  <a:lnTo>
                    <a:pt x="2192" y="1703"/>
                  </a:lnTo>
                  <a:lnTo>
                    <a:pt x="2189" y="1714"/>
                  </a:lnTo>
                  <a:lnTo>
                    <a:pt x="2186" y="1726"/>
                  </a:lnTo>
                  <a:lnTo>
                    <a:pt x="2185" y="1737"/>
                  </a:lnTo>
                  <a:lnTo>
                    <a:pt x="2184" y="1750"/>
                  </a:lnTo>
                  <a:lnTo>
                    <a:pt x="2184" y="1750"/>
                  </a:lnTo>
                  <a:lnTo>
                    <a:pt x="2185" y="1762"/>
                  </a:lnTo>
                  <a:lnTo>
                    <a:pt x="2186" y="1774"/>
                  </a:lnTo>
                  <a:lnTo>
                    <a:pt x="2189" y="1786"/>
                  </a:lnTo>
                  <a:lnTo>
                    <a:pt x="2192" y="1797"/>
                  </a:lnTo>
                  <a:lnTo>
                    <a:pt x="2196" y="1807"/>
                  </a:lnTo>
                  <a:lnTo>
                    <a:pt x="2201" y="1817"/>
                  </a:lnTo>
                  <a:lnTo>
                    <a:pt x="2206" y="1826"/>
                  </a:lnTo>
                  <a:lnTo>
                    <a:pt x="2213" y="1834"/>
                  </a:lnTo>
                  <a:lnTo>
                    <a:pt x="2221" y="1840"/>
                  </a:lnTo>
                  <a:lnTo>
                    <a:pt x="2228" y="1847"/>
                  </a:lnTo>
                  <a:lnTo>
                    <a:pt x="2237" y="1853"/>
                  </a:lnTo>
                  <a:lnTo>
                    <a:pt x="2246" y="1857"/>
                  </a:lnTo>
                  <a:lnTo>
                    <a:pt x="2256" y="1860"/>
                  </a:lnTo>
                  <a:lnTo>
                    <a:pt x="2267" y="1864"/>
                  </a:lnTo>
                  <a:lnTo>
                    <a:pt x="2278" y="1865"/>
                  </a:lnTo>
                  <a:lnTo>
                    <a:pt x="2290" y="1866"/>
                  </a:lnTo>
                  <a:lnTo>
                    <a:pt x="2290" y="1866"/>
                  </a:lnTo>
                  <a:lnTo>
                    <a:pt x="2301" y="1865"/>
                  </a:lnTo>
                  <a:lnTo>
                    <a:pt x="2311" y="1864"/>
                  </a:lnTo>
                  <a:lnTo>
                    <a:pt x="2322" y="1860"/>
                  </a:lnTo>
                  <a:lnTo>
                    <a:pt x="2332" y="1857"/>
                  </a:lnTo>
                  <a:lnTo>
                    <a:pt x="2342" y="1851"/>
                  </a:lnTo>
                  <a:lnTo>
                    <a:pt x="2351" y="1846"/>
                  </a:lnTo>
                  <a:lnTo>
                    <a:pt x="2360" y="1838"/>
                  </a:lnTo>
                  <a:lnTo>
                    <a:pt x="2368" y="1830"/>
                  </a:lnTo>
                  <a:lnTo>
                    <a:pt x="2333" y="1796"/>
                  </a:lnTo>
                  <a:close/>
                  <a:moveTo>
                    <a:pt x="2242" y="1726"/>
                  </a:moveTo>
                  <a:lnTo>
                    <a:pt x="2242" y="1726"/>
                  </a:lnTo>
                  <a:lnTo>
                    <a:pt x="2243" y="1716"/>
                  </a:lnTo>
                  <a:lnTo>
                    <a:pt x="2245" y="1707"/>
                  </a:lnTo>
                  <a:lnTo>
                    <a:pt x="2248" y="1699"/>
                  </a:lnTo>
                  <a:lnTo>
                    <a:pt x="2254" y="1693"/>
                  </a:lnTo>
                  <a:lnTo>
                    <a:pt x="2259" y="1687"/>
                  </a:lnTo>
                  <a:lnTo>
                    <a:pt x="2266" y="1684"/>
                  </a:lnTo>
                  <a:lnTo>
                    <a:pt x="2274" y="1680"/>
                  </a:lnTo>
                  <a:lnTo>
                    <a:pt x="2282" y="1680"/>
                  </a:lnTo>
                  <a:lnTo>
                    <a:pt x="2282" y="1680"/>
                  </a:lnTo>
                  <a:lnTo>
                    <a:pt x="2292" y="1682"/>
                  </a:lnTo>
                  <a:lnTo>
                    <a:pt x="2301" y="1684"/>
                  </a:lnTo>
                  <a:lnTo>
                    <a:pt x="2308" y="1688"/>
                  </a:lnTo>
                  <a:lnTo>
                    <a:pt x="2313" y="1695"/>
                  </a:lnTo>
                  <a:lnTo>
                    <a:pt x="2318" y="1701"/>
                  </a:lnTo>
                  <a:lnTo>
                    <a:pt x="2321" y="1709"/>
                  </a:lnTo>
                  <a:lnTo>
                    <a:pt x="2323" y="1718"/>
                  </a:lnTo>
                  <a:lnTo>
                    <a:pt x="2324" y="1726"/>
                  </a:lnTo>
                  <a:lnTo>
                    <a:pt x="2242" y="1726"/>
                  </a:lnTo>
                  <a:close/>
                  <a:moveTo>
                    <a:pt x="2864" y="1796"/>
                  </a:moveTo>
                  <a:lnTo>
                    <a:pt x="2864" y="1796"/>
                  </a:lnTo>
                  <a:lnTo>
                    <a:pt x="2855" y="1803"/>
                  </a:lnTo>
                  <a:lnTo>
                    <a:pt x="2846" y="1808"/>
                  </a:lnTo>
                  <a:lnTo>
                    <a:pt x="2840" y="1811"/>
                  </a:lnTo>
                  <a:lnTo>
                    <a:pt x="2834" y="1813"/>
                  </a:lnTo>
                  <a:lnTo>
                    <a:pt x="2828" y="1814"/>
                  </a:lnTo>
                  <a:lnTo>
                    <a:pt x="2820" y="1815"/>
                  </a:lnTo>
                  <a:lnTo>
                    <a:pt x="2820" y="1815"/>
                  </a:lnTo>
                  <a:lnTo>
                    <a:pt x="2814" y="1814"/>
                  </a:lnTo>
                  <a:lnTo>
                    <a:pt x="2808" y="1814"/>
                  </a:lnTo>
                  <a:lnTo>
                    <a:pt x="2800" y="1812"/>
                  </a:lnTo>
                  <a:lnTo>
                    <a:pt x="2792" y="1807"/>
                  </a:lnTo>
                  <a:lnTo>
                    <a:pt x="2784" y="1802"/>
                  </a:lnTo>
                  <a:lnTo>
                    <a:pt x="2781" y="1797"/>
                  </a:lnTo>
                  <a:lnTo>
                    <a:pt x="2778" y="1793"/>
                  </a:lnTo>
                  <a:lnTo>
                    <a:pt x="2776" y="1787"/>
                  </a:lnTo>
                  <a:lnTo>
                    <a:pt x="2773" y="1781"/>
                  </a:lnTo>
                  <a:lnTo>
                    <a:pt x="2771" y="1774"/>
                  </a:lnTo>
                  <a:lnTo>
                    <a:pt x="2770" y="1766"/>
                  </a:lnTo>
                  <a:lnTo>
                    <a:pt x="2907" y="1766"/>
                  </a:lnTo>
                  <a:lnTo>
                    <a:pt x="2907" y="1766"/>
                  </a:lnTo>
                  <a:lnTo>
                    <a:pt x="2908" y="1750"/>
                  </a:lnTo>
                  <a:lnTo>
                    <a:pt x="2908" y="1750"/>
                  </a:lnTo>
                  <a:lnTo>
                    <a:pt x="2907" y="1737"/>
                  </a:lnTo>
                  <a:lnTo>
                    <a:pt x="2906" y="1725"/>
                  </a:lnTo>
                  <a:lnTo>
                    <a:pt x="2904" y="1712"/>
                  </a:lnTo>
                  <a:lnTo>
                    <a:pt x="2901" y="1701"/>
                  </a:lnTo>
                  <a:lnTo>
                    <a:pt x="2897" y="1691"/>
                  </a:lnTo>
                  <a:lnTo>
                    <a:pt x="2893" y="1682"/>
                  </a:lnTo>
                  <a:lnTo>
                    <a:pt x="2888" y="1673"/>
                  </a:lnTo>
                  <a:lnTo>
                    <a:pt x="2883" y="1665"/>
                  </a:lnTo>
                  <a:lnTo>
                    <a:pt x="2876" y="1657"/>
                  </a:lnTo>
                  <a:lnTo>
                    <a:pt x="2868" y="1652"/>
                  </a:lnTo>
                  <a:lnTo>
                    <a:pt x="2861" y="1646"/>
                  </a:lnTo>
                  <a:lnTo>
                    <a:pt x="2853" y="1642"/>
                  </a:lnTo>
                  <a:lnTo>
                    <a:pt x="2844" y="1639"/>
                  </a:lnTo>
                  <a:lnTo>
                    <a:pt x="2834" y="1635"/>
                  </a:lnTo>
                  <a:lnTo>
                    <a:pt x="2824" y="1634"/>
                  </a:lnTo>
                  <a:lnTo>
                    <a:pt x="2814" y="1633"/>
                  </a:lnTo>
                  <a:lnTo>
                    <a:pt x="2814" y="1633"/>
                  </a:lnTo>
                  <a:lnTo>
                    <a:pt x="2803" y="1634"/>
                  </a:lnTo>
                  <a:lnTo>
                    <a:pt x="2793" y="1635"/>
                  </a:lnTo>
                  <a:lnTo>
                    <a:pt x="2783" y="1639"/>
                  </a:lnTo>
                  <a:lnTo>
                    <a:pt x="2775" y="1642"/>
                  </a:lnTo>
                  <a:lnTo>
                    <a:pt x="2766" y="1646"/>
                  </a:lnTo>
                  <a:lnTo>
                    <a:pt x="2757" y="1653"/>
                  </a:lnTo>
                  <a:lnTo>
                    <a:pt x="2750" y="1658"/>
                  </a:lnTo>
                  <a:lnTo>
                    <a:pt x="2743" y="1666"/>
                  </a:lnTo>
                  <a:lnTo>
                    <a:pt x="2736" y="1674"/>
                  </a:lnTo>
                  <a:lnTo>
                    <a:pt x="2730" y="1683"/>
                  </a:lnTo>
                  <a:lnTo>
                    <a:pt x="2726" y="1693"/>
                  </a:lnTo>
                  <a:lnTo>
                    <a:pt x="2722" y="1703"/>
                  </a:lnTo>
                  <a:lnTo>
                    <a:pt x="2719" y="1714"/>
                  </a:lnTo>
                  <a:lnTo>
                    <a:pt x="2716" y="1726"/>
                  </a:lnTo>
                  <a:lnTo>
                    <a:pt x="2715" y="1737"/>
                  </a:lnTo>
                  <a:lnTo>
                    <a:pt x="2715" y="1750"/>
                  </a:lnTo>
                  <a:lnTo>
                    <a:pt x="2715" y="1750"/>
                  </a:lnTo>
                  <a:lnTo>
                    <a:pt x="2715" y="1762"/>
                  </a:lnTo>
                  <a:lnTo>
                    <a:pt x="2716" y="1774"/>
                  </a:lnTo>
                  <a:lnTo>
                    <a:pt x="2718" y="1786"/>
                  </a:lnTo>
                  <a:lnTo>
                    <a:pt x="2722" y="1797"/>
                  </a:lnTo>
                  <a:lnTo>
                    <a:pt x="2726" y="1807"/>
                  </a:lnTo>
                  <a:lnTo>
                    <a:pt x="2732" y="1817"/>
                  </a:lnTo>
                  <a:lnTo>
                    <a:pt x="2737" y="1826"/>
                  </a:lnTo>
                  <a:lnTo>
                    <a:pt x="2744" y="1834"/>
                  </a:lnTo>
                  <a:lnTo>
                    <a:pt x="2750" y="1840"/>
                  </a:lnTo>
                  <a:lnTo>
                    <a:pt x="2758" y="1847"/>
                  </a:lnTo>
                  <a:lnTo>
                    <a:pt x="2767" y="1853"/>
                  </a:lnTo>
                  <a:lnTo>
                    <a:pt x="2777" y="1857"/>
                  </a:lnTo>
                  <a:lnTo>
                    <a:pt x="2787" y="1860"/>
                  </a:lnTo>
                  <a:lnTo>
                    <a:pt x="2797" y="1864"/>
                  </a:lnTo>
                  <a:lnTo>
                    <a:pt x="2809" y="1865"/>
                  </a:lnTo>
                  <a:lnTo>
                    <a:pt x="2820" y="1866"/>
                  </a:lnTo>
                  <a:lnTo>
                    <a:pt x="2820" y="1866"/>
                  </a:lnTo>
                  <a:lnTo>
                    <a:pt x="2831" y="1865"/>
                  </a:lnTo>
                  <a:lnTo>
                    <a:pt x="2842" y="1864"/>
                  </a:lnTo>
                  <a:lnTo>
                    <a:pt x="2852" y="1860"/>
                  </a:lnTo>
                  <a:lnTo>
                    <a:pt x="2862" y="1857"/>
                  </a:lnTo>
                  <a:lnTo>
                    <a:pt x="2872" y="1851"/>
                  </a:lnTo>
                  <a:lnTo>
                    <a:pt x="2882" y="1846"/>
                  </a:lnTo>
                  <a:lnTo>
                    <a:pt x="2890" y="1838"/>
                  </a:lnTo>
                  <a:lnTo>
                    <a:pt x="2898" y="1830"/>
                  </a:lnTo>
                  <a:lnTo>
                    <a:pt x="2864" y="1796"/>
                  </a:lnTo>
                  <a:close/>
                  <a:moveTo>
                    <a:pt x="2771" y="1726"/>
                  </a:moveTo>
                  <a:lnTo>
                    <a:pt x="2771" y="1726"/>
                  </a:lnTo>
                  <a:lnTo>
                    <a:pt x="2772" y="1716"/>
                  </a:lnTo>
                  <a:lnTo>
                    <a:pt x="2776" y="1707"/>
                  </a:lnTo>
                  <a:lnTo>
                    <a:pt x="2779" y="1699"/>
                  </a:lnTo>
                  <a:lnTo>
                    <a:pt x="2783" y="1693"/>
                  </a:lnTo>
                  <a:lnTo>
                    <a:pt x="2790" y="1687"/>
                  </a:lnTo>
                  <a:lnTo>
                    <a:pt x="2797" y="1684"/>
                  </a:lnTo>
                  <a:lnTo>
                    <a:pt x="2804" y="1680"/>
                  </a:lnTo>
                  <a:lnTo>
                    <a:pt x="2813" y="1680"/>
                  </a:lnTo>
                  <a:lnTo>
                    <a:pt x="2813" y="1680"/>
                  </a:lnTo>
                  <a:lnTo>
                    <a:pt x="2823" y="1682"/>
                  </a:lnTo>
                  <a:lnTo>
                    <a:pt x="2831" y="1684"/>
                  </a:lnTo>
                  <a:lnTo>
                    <a:pt x="2839" y="1688"/>
                  </a:lnTo>
                  <a:lnTo>
                    <a:pt x="2844" y="1695"/>
                  </a:lnTo>
                  <a:lnTo>
                    <a:pt x="2849" y="1701"/>
                  </a:lnTo>
                  <a:lnTo>
                    <a:pt x="2852" y="1709"/>
                  </a:lnTo>
                  <a:lnTo>
                    <a:pt x="2854" y="1718"/>
                  </a:lnTo>
                  <a:lnTo>
                    <a:pt x="2855" y="1726"/>
                  </a:lnTo>
                  <a:lnTo>
                    <a:pt x="2771" y="1726"/>
                  </a:lnTo>
                  <a:close/>
                  <a:moveTo>
                    <a:pt x="2639" y="1783"/>
                  </a:moveTo>
                  <a:lnTo>
                    <a:pt x="2639" y="1783"/>
                  </a:lnTo>
                  <a:lnTo>
                    <a:pt x="2639" y="1791"/>
                  </a:lnTo>
                  <a:lnTo>
                    <a:pt x="2640" y="1796"/>
                  </a:lnTo>
                  <a:lnTo>
                    <a:pt x="2642" y="1802"/>
                  </a:lnTo>
                  <a:lnTo>
                    <a:pt x="2644" y="1806"/>
                  </a:lnTo>
                  <a:lnTo>
                    <a:pt x="2648" y="1810"/>
                  </a:lnTo>
                  <a:lnTo>
                    <a:pt x="2652" y="1812"/>
                  </a:lnTo>
                  <a:lnTo>
                    <a:pt x="2656" y="1813"/>
                  </a:lnTo>
                  <a:lnTo>
                    <a:pt x="2663" y="1813"/>
                  </a:lnTo>
                  <a:lnTo>
                    <a:pt x="2663" y="1813"/>
                  </a:lnTo>
                  <a:lnTo>
                    <a:pt x="2671" y="1813"/>
                  </a:lnTo>
                  <a:lnTo>
                    <a:pt x="2680" y="1811"/>
                  </a:lnTo>
                  <a:lnTo>
                    <a:pt x="2688" y="1807"/>
                  </a:lnTo>
                  <a:lnTo>
                    <a:pt x="2696" y="1803"/>
                  </a:lnTo>
                  <a:lnTo>
                    <a:pt x="2690" y="1855"/>
                  </a:lnTo>
                  <a:lnTo>
                    <a:pt x="2690" y="1855"/>
                  </a:lnTo>
                  <a:lnTo>
                    <a:pt x="2680" y="1859"/>
                  </a:lnTo>
                  <a:lnTo>
                    <a:pt x="2668" y="1862"/>
                  </a:lnTo>
                  <a:lnTo>
                    <a:pt x="2655" y="1865"/>
                  </a:lnTo>
                  <a:lnTo>
                    <a:pt x="2643" y="1866"/>
                  </a:lnTo>
                  <a:lnTo>
                    <a:pt x="2643" y="1866"/>
                  </a:lnTo>
                  <a:lnTo>
                    <a:pt x="2636" y="1865"/>
                  </a:lnTo>
                  <a:lnTo>
                    <a:pt x="2628" y="1864"/>
                  </a:lnTo>
                  <a:lnTo>
                    <a:pt x="2621" y="1861"/>
                  </a:lnTo>
                  <a:lnTo>
                    <a:pt x="2616" y="1859"/>
                  </a:lnTo>
                  <a:lnTo>
                    <a:pt x="2610" y="1856"/>
                  </a:lnTo>
                  <a:lnTo>
                    <a:pt x="2605" y="1853"/>
                  </a:lnTo>
                  <a:lnTo>
                    <a:pt x="2601" y="1848"/>
                  </a:lnTo>
                  <a:lnTo>
                    <a:pt x="2597" y="1843"/>
                  </a:lnTo>
                  <a:lnTo>
                    <a:pt x="2591" y="1833"/>
                  </a:lnTo>
                  <a:lnTo>
                    <a:pt x="2587" y="1821"/>
                  </a:lnTo>
                  <a:lnTo>
                    <a:pt x="2585" y="1810"/>
                  </a:lnTo>
                  <a:lnTo>
                    <a:pt x="2584" y="1797"/>
                  </a:lnTo>
                  <a:lnTo>
                    <a:pt x="2584" y="1689"/>
                  </a:lnTo>
                  <a:lnTo>
                    <a:pt x="2549" y="1689"/>
                  </a:lnTo>
                  <a:lnTo>
                    <a:pt x="2549" y="1639"/>
                  </a:lnTo>
                  <a:lnTo>
                    <a:pt x="2584" y="1639"/>
                  </a:lnTo>
                  <a:lnTo>
                    <a:pt x="2584" y="1581"/>
                  </a:lnTo>
                  <a:lnTo>
                    <a:pt x="2639" y="1554"/>
                  </a:lnTo>
                  <a:lnTo>
                    <a:pt x="2639" y="1639"/>
                  </a:lnTo>
                  <a:lnTo>
                    <a:pt x="2688" y="1639"/>
                  </a:lnTo>
                  <a:lnTo>
                    <a:pt x="2688" y="1689"/>
                  </a:lnTo>
                  <a:lnTo>
                    <a:pt x="2639" y="1689"/>
                  </a:lnTo>
                  <a:lnTo>
                    <a:pt x="2639" y="1783"/>
                  </a:lnTo>
                  <a:close/>
                  <a:moveTo>
                    <a:pt x="2532" y="1855"/>
                  </a:moveTo>
                  <a:lnTo>
                    <a:pt x="2532" y="1855"/>
                  </a:lnTo>
                  <a:lnTo>
                    <a:pt x="2522" y="1859"/>
                  </a:lnTo>
                  <a:lnTo>
                    <a:pt x="2511" y="1862"/>
                  </a:lnTo>
                  <a:lnTo>
                    <a:pt x="2499" y="1865"/>
                  </a:lnTo>
                  <a:lnTo>
                    <a:pt x="2487" y="1866"/>
                  </a:lnTo>
                  <a:lnTo>
                    <a:pt x="2487" y="1866"/>
                  </a:lnTo>
                  <a:lnTo>
                    <a:pt x="2478" y="1865"/>
                  </a:lnTo>
                  <a:lnTo>
                    <a:pt x="2471" y="1864"/>
                  </a:lnTo>
                  <a:lnTo>
                    <a:pt x="2464" y="1861"/>
                  </a:lnTo>
                  <a:lnTo>
                    <a:pt x="2458" y="1859"/>
                  </a:lnTo>
                  <a:lnTo>
                    <a:pt x="2453" y="1856"/>
                  </a:lnTo>
                  <a:lnTo>
                    <a:pt x="2448" y="1853"/>
                  </a:lnTo>
                  <a:lnTo>
                    <a:pt x="2443" y="1848"/>
                  </a:lnTo>
                  <a:lnTo>
                    <a:pt x="2440" y="1843"/>
                  </a:lnTo>
                  <a:lnTo>
                    <a:pt x="2434" y="1833"/>
                  </a:lnTo>
                  <a:lnTo>
                    <a:pt x="2430" y="1821"/>
                  </a:lnTo>
                  <a:lnTo>
                    <a:pt x="2427" y="1810"/>
                  </a:lnTo>
                  <a:lnTo>
                    <a:pt x="2427" y="1797"/>
                  </a:lnTo>
                  <a:lnTo>
                    <a:pt x="2427" y="1689"/>
                  </a:lnTo>
                  <a:lnTo>
                    <a:pt x="2393" y="1689"/>
                  </a:lnTo>
                  <a:lnTo>
                    <a:pt x="2393" y="1639"/>
                  </a:lnTo>
                  <a:lnTo>
                    <a:pt x="2427" y="1639"/>
                  </a:lnTo>
                  <a:lnTo>
                    <a:pt x="2427" y="1581"/>
                  </a:lnTo>
                  <a:lnTo>
                    <a:pt x="2482" y="1554"/>
                  </a:lnTo>
                  <a:lnTo>
                    <a:pt x="2482" y="1639"/>
                  </a:lnTo>
                  <a:lnTo>
                    <a:pt x="2528" y="1639"/>
                  </a:lnTo>
                  <a:lnTo>
                    <a:pt x="2528" y="1689"/>
                  </a:lnTo>
                  <a:lnTo>
                    <a:pt x="2482" y="1689"/>
                  </a:lnTo>
                  <a:lnTo>
                    <a:pt x="2482" y="1783"/>
                  </a:lnTo>
                  <a:lnTo>
                    <a:pt x="2482" y="1783"/>
                  </a:lnTo>
                  <a:lnTo>
                    <a:pt x="2482" y="1791"/>
                  </a:lnTo>
                  <a:lnTo>
                    <a:pt x="2483" y="1796"/>
                  </a:lnTo>
                  <a:lnTo>
                    <a:pt x="2485" y="1802"/>
                  </a:lnTo>
                  <a:lnTo>
                    <a:pt x="2488" y="1806"/>
                  </a:lnTo>
                  <a:lnTo>
                    <a:pt x="2491" y="1810"/>
                  </a:lnTo>
                  <a:lnTo>
                    <a:pt x="2495" y="1812"/>
                  </a:lnTo>
                  <a:lnTo>
                    <a:pt x="2500" y="1813"/>
                  </a:lnTo>
                  <a:lnTo>
                    <a:pt x="2505" y="1813"/>
                  </a:lnTo>
                  <a:lnTo>
                    <a:pt x="2505" y="1813"/>
                  </a:lnTo>
                  <a:lnTo>
                    <a:pt x="2514" y="1813"/>
                  </a:lnTo>
                  <a:lnTo>
                    <a:pt x="2523" y="1811"/>
                  </a:lnTo>
                  <a:lnTo>
                    <a:pt x="2531" y="1807"/>
                  </a:lnTo>
                  <a:lnTo>
                    <a:pt x="2538" y="1803"/>
                  </a:lnTo>
                  <a:lnTo>
                    <a:pt x="2532" y="1855"/>
                  </a:lnTo>
                  <a:close/>
                  <a:moveTo>
                    <a:pt x="3074" y="1700"/>
                  </a:moveTo>
                  <a:lnTo>
                    <a:pt x="3074" y="1700"/>
                  </a:lnTo>
                  <a:lnTo>
                    <a:pt x="3066" y="1695"/>
                  </a:lnTo>
                  <a:lnTo>
                    <a:pt x="3057" y="1691"/>
                  </a:lnTo>
                  <a:lnTo>
                    <a:pt x="3047" y="1689"/>
                  </a:lnTo>
                  <a:lnTo>
                    <a:pt x="3037" y="1688"/>
                  </a:lnTo>
                  <a:lnTo>
                    <a:pt x="3037" y="1688"/>
                  </a:lnTo>
                  <a:lnTo>
                    <a:pt x="3028" y="1689"/>
                  </a:lnTo>
                  <a:lnTo>
                    <a:pt x="3020" y="1691"/>
                  </a:lnTo>
                  <a:lnTo>
                    <a:pt x="3013" y="1696"/>
                  </a:lnTo>
                  <a:lnTo>
                    <a:pt x="3007" y="1701"/>
                  </a:lnTo>
                  <a:lnTo>
                    <a:pt x="3003" y="1708"/>
                  </a:lnTo>
                  <a:lnTo>
                    <a:pt x="3001" y="1717"/>
                  </a:lnTo>
                  <a:lnTo>
                    <a:pt x="2999" y="1728"/>
                  </a:lnTo>
                  <a:lnTo>
                    <a:pt x="2998" y="1740"/>
                  </a:lnTo>
                  <a:lnTo>
                    <a:pt x="2998" y="1860"/>
                  </a:lnTo>
                  <a:lnTo>
                    <a:pt x="2943" y="1860"/>
                  </a:lnTo>
                  <a:lnTo>
                    <a:pt x="2943" y="1639"/>
                  </a:lnTo>
                  <a:lnTo>
                    <a:pt x="2998" y="1639"/>
                  </a:lnTo>
                  <a:lnTo>
                    <a:pt x="2998" y="1657"/>
                  </a:lnTo>
                  <a:lnTo>
                    <a:pt x="2998" y="1657"/>
                  </a:lnTo>
                  <a:lnTo>
                    <a:pt x="3003" y="1652"/>
                  </a:lnTo>
                  <a:lnTo>
                    <a:pt x="3009" y="1646"/>
                  </a:lnTo>
                  <a:lnTo>
                    <a:pt x="3014" y="1643"/>
                  </a:lnTo>
                  <a:lnTo>
                    <a:pt x="3021" y="1640"/>
                  </a:lnTo>
                  <a:lnTo>
                    <a:pt x="3026" y="1636"/>
                  </a:lnTo>
                  <a:lnTo>
                    <a:pt x="3033" y="1635"/>
                  </a:lnTo>
                  <a:lnTo>
                    <a:pt x="3039" y="1634"/>
                  </a:lnTo>
                  <a:lnTo>
                    <a:pt x="3047" y="1633"/>
                  </a:lnTo>
                  <a:lnTo>
                    <a:pt x="3047" y="1633"/>
                  </a:lnTo>
                  <a:lnTo>
                    <a:pt x="3058" y="1634"/>
                  </a:lnTo>
                  <a:lnTo>
                    <a:pt x="3069" y="1637"/>
                  </a:lnTo>
                  <a:lnTo>
                    <a:pt x="3079" y="1641"/>
                  </a:lnTo>
                  <a:lnTo>
                    <a:pt x="3088" y="1646"/>
                  </a:lnTo>
                  <a:lnTo>
                    <a:pt x="3074" y="1700"/>
                  </a:lnTo>
                  <a:close/>
                  <a:moveTo>
                    <a:pt x="593" y="1579"/>
                  </a:moveTo>
                  <a:lnTo>
                    <a:pt x="593" y="1607"/>
                  </a:lnTo>
                  <a:lnTo>
                    <a:pt x="537" y="1607"/>
                  </a:lnTo>
                  <a:lnTo>
                    <a:pt x="537" y="1551"/>
                  </a:lnTo>
                  <a:lnTo>
                    <a:pt x="593" y="1551"/>
                  </a:lnTo>
                  <a:lnTo>
                    <a:pt x="593" y="1579"/>
                  </a:lnTo>
                  <a:close/>
                  <a:moveTo>
                    <a:pt x="975" y="1639"/>
                  </a:moveTo>
                  <a:lnTo>
                    <a:pt x="1030" y="1639"/>
                  </a:lnTo>
                  <a:lnTo>
                    <a:pt x="1030" y="1738"/>
                  </a:lnTo>
                  <a:lnTo>
                    <a:pt x="1030" y="1860"/>
                  </a:lnTo>
                  <a:lnTo>
                    <a:pt x="975" y="1860"/>
                  </a:lnTo>
                  <a:lnTo>
                    <a:pt x="975" y="1639"/>
                  </a:lnTo>
                  <a:close/>
                  <a:moveTo>
                    <a:pt x="1030" y="1579"/>
                  </a:moveTo>
                  <a:lnTo>
                    <a:pt x="1030" y="1607"/>
                  </a:lnTo>
                  <a:lnTo>
                    <a:pt x="975" y="1607"/>
                  </a:lnTo>
                  <a:lnTo>
                    <a:pt x="975" y="1551"/>
                  </a:lnTo>
                  <a:lnTo>
                    <a:pt x="1030" y="1551"/>
                  </a:lnTo>
                  <a:lnTo>
                    <a:pt x="1030" y="1579"/>
                  </a:lnTo>
                  <a:close/>
                  <a:moveTo>
                    <a:pt x="2539" y="2042"/>
                  </a:moveTo>
                  <a:lnTo>
                    <a:pt x="2539" y="2042"/>
                  </a:lnTo>
                  <a:lnTo>
                    <a:pt x="2534" y="2038"/>
                  </a:lnTo>
                  <a:lnTo>
                    <a:pt x="2528" y="2033"/>
                  </a:lnTo>
                  <a:lnTo>
                    <a:pt x="2523" y="2030"/>
                  </a:lnTo>
                  <a:lnTo>
                    <a:pt x="2516" y="2027"/>
                  </a:lnTo>
                  <a:lnTo>
                    <a:pt x="2511" y="2025"/>
                  </a:lnTo>
                  <a:lnTo>
                    <a:pt x="2504" y="2024"/>
                  </a:lnTo>
                  <a:lnTo>
                    <a:pt x="2490" y="2021"/>
                  </a:lnTo>
                  <a:lnTo>
                    <a:pt x="2490" y="2021"/>
                  </a:lnTo>
                  <a:lnTo>
                    <a:pt x="2480" y="2022"/>
                  </a:lnTo>
                  <a:lnTo>
                    <a:pt x="2471" y="2024"/>
                  </a:lnTo>
                  <a:lnTo>
                    <a:pt x="2462" y="2027"/>
                  </a:lnTo>
                  <a:lnTo>
                    <a:pt x="2453" y="2030"/>
                  </a:lnTo>
                  <a:lnTo>
                    <a:pt x="2446" y="2035"/>
                  </a:lnTo>
                  <a:lnTo>
                    <a:pt x="2439" y="2039"/>
                  </a:lnTo>
                  <a:lnTo>
                    <a:pt x="2432" y="2046"/>
                  </a:lnTo>
                  <a:lnTo>
                    <a:pt x="2426" y="2052"/>
                  </a:lnTo>
                  <a:lnTo>
                    <a:pt x="2421" y="2060"/>
                  </a:lnTo>
                  <a:lnTo>
                    <a:pt x="2416" y="2069"/>
                  </a:lnTo>
                  <a:lnTo>
                    <a:pt x="2413" y="2078"/>
                  </a:lnTo>
                  <a:lnTo>
                    <a:pt x="2409" y="2089"/>
                  </a:lnTo>
                  <a:lnTo>
                    <a:pt x="2406" y="2099"/>
                  </a:lnTo>
                  <a:lnTo>
                    <a:pt x="2405" y="2111"/>
                  </a:lnTo>
                  <a:lnTo>
                    <a:pt x="2404" y="2123"/>
                  </a:lnTo>
                  <a:lnTo>
                    <a:pt x="2403" y="2136"/>
                  </a:lnTo>
                  <a:lnTo>
                    <a:pt x="2403" y="2136"/>
                  </a:lnTo>
                  <a:lnTo>
                    <a:pt x="2404" y="2149"/>
                  </a:lnTo>
                  <a:lnTo>
                    <a:pt x="2405" y="2161"/>
                  </a:lnTo>
                  <a:lnTo>
                    <a:pt x="2406" y="2174"/>
                  </a:lnTo>
                  <a:lnTo>
                    <a:pt x="2409" y="2186"/>
                  </a:lnTo>
                  <a:lnTo>
                    <a:pt x="2411" y="2196"/>
                  </a:lnTo>
                  <a:lnTo>
                    <a:pt x="2416" y="2206"/>
                  </a:lnTo>
                  <a:lnTo>
                    <a:pt x="2420" y="2214"/>
                  </a:lnTo>
                  <a:lnTo>
                    <a:pt x="2426" y="2222"/>
                  </a:lnTo>
                  <a:lnTo>
                    <a:pt x="2431" y="2230"/>
                  </a:lnTo>
                  <a:lnTo>
                    <a:pt x="2438" y="2235"/>
                  </a:lnTo>
                  <a:lnTo>
                    <a:pt x="2445" y="2241"/>
                  </a:lnTo>
                  <a:lnTo>
                    <a:pt x="2452" y="2245"/>
                  </a:lnTo>
                  <a:lnTo>
                    <a:pt x="2461" y="2250"/>
                  </a:lnTo>
                  <a:lnTo>
                    <a:pt x="2470" y="2252"/>
                  </a:lnTo>
                  <a:lnTo>
                    <a:pt x="2479" y="2253"/>
                  </a:lnTo>
                  <a:lnTo>
                    <a:pt x="2489" y="2254"/>
                  </a:lnTo>
                  <a:lnTo>
                    <a:pt x="2489" y="2254"/>
                  </a:lnTo>
                  <a:lnTo>
                    <a:pt x="2495" y="2253"/>
                  </a:lnTo>
                  <a:lnTo>
                    <a:pt x="2503" y="2252"/>
                  </a:lnTo>
                  <a:lnTo>
                    <a:pt x="2510" y="2251"/>
                  </a:lnTo>
                  <a:lnTo>
                    <a:pt x="2515" y="2249"/>
                  </a:lnTo>
                  <a:lnTo>
                    <a:pt x="2522" y="2245"/>
                  </a:lnTo>
                  <a:lnTo>
                    <a:pt x="2528" y="2242"/>
                  </a:lnTo>
                  <a:lnTo>
                    <a:pt x="2534" y="2238"/>
                  </a:lnTo>
                  <a:lnTo>
                    <a:pt x="2539" y="2232"/>
                  </a:lnTo>
                  <a:lnTo>
                    <a:pt x="2539" y="2249"/>
                  </a:lnTo>
                  <a:lnTo>
                    <a:pt x="2595" y="2249"/>
                  </a:lnTo>
                  <a:lnTo>
                    <a:pt x="2595" y="1934"/>
                  </a:lnTo>
                  <a:lnTo>
                    <a:pt x="2539" y="1962"/>
                  </a:lnTo>
                  <a:lnTo>
                    <a:pt x="2539" y="2042"/>
                  </a:lnTo>
                  <a:close/>
                  <a:moveTo>
                    <a:pt x="2501" y="2203"/>
                  </a:moveTo>
                  <a:lnTo>
                    <a:pt x="2501" y="2203"/>
                  </a:lnTo>
                  <a:lnTo>
                    <a:pt x="2493" y="2202"/>
                  </a:lnTo>
                  <a:lnTo>
                    <a:pt x="2487" y="2200"/>
                  </a:lnTo>
                  <a:lnTo>
                    <a:pt x="2479" y="2197"/>
                  </a:lnTo>
                  <a:lnTo>
                    <a:pt x="2472" y="2190"/>
                  </a:lnTo>
                  <a:lnTo>
                    <a:pt x="2467" y="2181"/>
                  </a:lnTo>
                  <a:lnTo>
                    <a:pt x="2462" y="2169"/>
                  </a:lnTo>
                  <a:lnTo>
                    <a:pt x="2460" y="2154"/>
                  </a:lnTo>
                  <a:lnTo>
                    <a:pt x="2459" y="2134"/>
                  </a:lnTo>
                  <a:lnTo>
                    <a:pt x="2459" y="2134"/>
                  </a:lnTo>
                  <a:lnTo>
                    <a:pt x="2460" y="2117"/>
                  </a:lnTo>
                  <a:lnTo>
                    <a:pt x="2462" y="2103"/>
                  </a:lnTo>
                  <a:lnTo>
                    <a:pt x="2467" y="2092"/>
                  </a:lnTo>
                  <a:lnTo>
                    <a:pt x="2472" y="2084"/>
                  </a:lnTo>
                  <a:lnTo>
                    <a:pt x="2479" y="2079"/>
                  </a:lnTo>
                  <a:lnTo>
                    <a:pt x="2485" y="2074"/>
                  </a:lnTo>
                  <a:lnTo>
                    <a:pt x="2493" y="2073"/>
                  </a:lnTo>
                  <a:lnTo>
                    <a:pt x="2500" y="2072"/>
                  </a:lnTo>
                  <a:lnTo>
                    <a:pt x="2500" y="2072"/>
                  </a:lnTo>
                  <a:lnTo>
                    <a:pt x="2507" y="2073"/>
                  </a:lnTo>
                  <a:lnTo>
                    <a:pt x="2514" y="2074"/>
                  </a:lnTo>
                  <a:lnTo>
                    <a:pt x="2520" y="2076"/>
                  </a:lnTo>
                  <a:lnTo>
                    <a:pt x="2525" y="2080"/>
                  </a:lnTo>
                  <a:lnTo>
                    <a:pt x="2530" y="2083"/>
                  </a:lnTo>
                  <a:lnTo>
                    <a:pt x="2534" y="2086"/>
                  </a:lnTo>
                  <a:lnTo>
                    <a:pt x="2539" y="2094"/>
                  </a:lnTo>
                  <a:lnTo>
                    <a:pt x="2539" y="2181"/>
                  </a:lnTo>
                  <a:lnTo>
                    <a:pt x="2539" y="2181"/>
                  </a:lnTo>
                  <a:lnTo>
                    <a:pt x="2533" y="2189"/>
                  </a:lnTo>
                  <a:lnTo>
                    <a:pt x="2525" y="2196"/>
                  </a:lnTo>
                  <a:lnTo>
                    <a:pt x="2520" y="2199"/>
                  </a:lnTo>
                  <a:lnTo>
                    <a:pt x="2514" y="2201"/>
                  </a:lnTo>
                  <a:lnTo>
                    <a:pt x="2507" y="2202"/>
                  </a:lnTo>
                  <a:lnTo>
                    <a:pt x="2501" y="2203"/>
                  </a:lnTo>
                  <a:lnTo>
                    <a:pt x="2501" y="2203"/>
                  </a:lnTo>
                  <a:close/>
                  <a:moveTo>
                    <a:pt x="672" y="2089"/>
                  </a:moveTo>
                  <a:lnTo>
                    <a:pt x="672" y="2089"/>
                  </a:lnTo>
                  <a:lnTo>
                    <a:pt x="664" y="2084"/>
                  </a:lnTo>
                  <a:lnTo>
                    <a:pt x="656" y="2080"/>
                  </a:lnTo>
                  <a:lnTo>
                    <a:pt x="646" y="2078"/>
                  </a:lnTo>
                  <a:lnTo>
                    <a:pt x="636" y="2076"/>
                  </a:lnTo>
                  <a:lnTo>
                    <a:pt x="636" y="2076"/>
                  </a:lnTo>
                  <a:lnTo>
                    <a:pt x="627" y="2078"/>
                  </a:lnTo>
                  <a:lnTo>
                    <a:pt x="618" y="2080"/>
                  </a:lnTo>
                  <a:lnTo>
                    <a:pt x="611" y="2084"/>
                  </a:lnTo>
                  <a:lnTo>
                    <a:pt x="606" y="2090"/>
                  </a:lnTo>
                  <a:lnTo>
                    <a:pt x="601" y="2096"/>
                  </a:lnTo>
                  <a:lnTo>
                    <a:pt x="599" y="2105"/>
                  </a:lnTo>
                  <a:lnTo>
                    <a:pt x="597" y="2116"/>
                  </a:lnTo>
                  <a:lnTo>
                    <a:pt x="596" y="2128"/>
                  </a:lnTo>
                  <a:lnTo>
                    <a:pt x="596" y="2249"/>
                  </a:lnTo>
                  <a:lnTo>
                    <a:pt x="542" y="2249"/>
                  </a:lnTo>
                  <a:lnTo>
                    <a:pt x="542" y="2027"/>
                  </a:lnTo>
                  <a:lnTo>
                    <a:pt x="596" y="2027"/>
                  </a:lnTo>
                  <a:lnTo>
                    <a:pt x="596" y="2046"/>
                  </a:lnTo>
                  <a:lnTo>
                    <a:pt x="596" y="2046"/>
                  </a:lnTo>
                  <a:lnTo>
                    <a:pt x="601" y="2040"/>
                  </a:lnTo>
                  <a:lnTo>
                    <a:pt x="607" y="2035"/>
                  </a:lnTo>
                  <a:lnTo>
                    <a:pt x="613" y="2031"/>
                  </a:lnTo>
                  <a:lnTo>
                    <a:pt x="619" y="2028"/>
                  </a:lnTo>
                  <a:lnTo>
                    <a:pt x="625" y="2025"/>
                  </a:lnTo>
                  <a:lnTo>
                    <a:pt x="631" y="2024"/>
                  </a:lnTo>
                  <a:lnTo>
                    <a:pt x="639" y="2022"/>
                  </a:lnTo>
                  <a:lnTo>
                    <a:pt x="646" y="2021"/>
                  </a:lnTo>
                  <a:lnTo>
                    <a:pt x="646" y="2021"/>
                  </a:lnTo>
                  <a:lnTo>
                    <a:pt x="657" y="2022"/>
                  </a:lnTo>
                  <a:lnTo>
                    <a:pt x="668" y="2026"/>
                  </a:lnTo>
                  <a:lnTo>
                    <a:pt x="679" y="2030"/>
                  </a:lnTo>
                  <a:lnTo>
                    <a:pt x="688" y="2036"/>
                  </a:lnTo>
                  <a:lnTo>
                    <a:pt x="672" y="2089"/>
                  </a:lnTo>
                  <a:close/>
                  <a:moveTo>
                    <a:pt x="241" y="2027"/>
                  </a:moveTo>
                  <a:lnTo>
                    <a:pt x="295" y="2027"/>
                  </a:lnTo>
                  <a:lnTo>
                    <a:pt x="232" y="2249"/>
                  </a:lnTo>
                  <a:lnTo>
                    <a:pt x="184" y="2249"/>
                  </a:lnTo>
                  <a:lnTo>
                    <a:pt x="160" y="2157"/>
                  </a:lnTo>
                  <a:lnTo>
                    <a:pt x="160" y="2157"/>
                  </a:lnTo>
                  <a:lnTo>
                    <a:pt x="148" y="2108"/>
                  </a:lnTo>
                  <a:lnTo>
                    <a:pt x="148" y="2108"/>
                  </a:lnTo>
                  <a:lnTo>
                    <a:pt x="142" y="2132"/>
                  </a:lnTo>
                  <a:lnTo>
                    <a:pt x="136" y="2158"/>
                  </a:lnTo>
                  <a:lnTo>
                    <a:pt x="110" y="2249"/>
                  </a:lnTo>
                  <a:lnTo>
                    <a:pt x="63" y="2249"/>
                  </a:lnTo>
                  <a:lnTo>
                    <a:pt x="63" y="2247"/>
                  </a:lnTo>
                  <a:lnTo>
                    <a:pt x="0" y="2027"/>
                  </a:lnTo>
                  <a:lnTo>
                    <a:pt x="57" y="2027"/>
                  </a:lnTo>
                  <a:lnTo>
                    <a:pt x="77" y="2110"/>
                  </a:lnTo>
                  <a:lnTo>
                    <a:pt x="77" y="2110"/>
                  </a:lnTo>
                  <a:lnTo>
                    <a:pt x="83" y="2136"/>
                  </a:lnTo>
                  <a:lnTo>
                    <a:pt x="88" y="2164"/>
                  </a:lnTo>
                  <a:lnTo>
                    <a:pt x="88" y="2164"/>
                  </a:lnTo>
                  <a:lnTo>
                    <a:pt x="95" y="2136"/>
                  </a:lnTo>
                  <a:lnTo>
                    <a:pt x="102" y="2108"/>
                  </a:lnTo>
                  <a:lnTo>
                    <a:pt x="125" y="2027"/>
                  </a:lnTo>
                  <a:lnTo>
                    <a:pt x="172" y="2027"/>
                  </a:lnTo>
                  <a:lnTo>
                    <a:pt x="195" y="2108"/>
                  </a:lnTo>
                  <a:lnTo>
                    <a:pt x="195" y="2108"/>
                  </a:lnTo>
                  <a:lnTo>
                    <a:pt x="202" y="2135"/>
                  </a:lnTo>
                  <a:lnTo>
                    <a:pt x="209" y="2165"/>
                  </a:lnTo>
                  <a:lnTo>
                    <a:pt x="209" y="2165"/>
                  </a:lnTo>
                  <a:lnTo>
                    <a:pt x="213" y="2139"/>
                  </a:lnTo>
                  <a:lnTo>
                    <a:pt x="220" y="2108"/>
                  </a:lnTo>
                  <a:lnTo>
                    <a:pt x="241" y="2027"/>
                  </a:lnTo>
                  <a:close/>
                  <a:moveTo>
                    <a:pt x="406" y="2021"/>
                  </a:moveTo>
                  <a:lnTo>
                    <a:pt x="406" y="2021"/>
                  </a:lnTo>
                  <a:lnTo>
                    <a:pt x="396" y="2022"/>
                  </a:lnTo>
                  <a:lnTo>
                    <a:pt x="385" y="2024"/>
                  </a:lnTo>
                  <a:lnTo>
                    <a:pt x="375" y="2027"/>
                  </a:lnTo>
                  <a:lnTo>
                    <a:pt x="366" y="2030"/>
                  </a:lnTo>
                  <a:lnTo>
                    <a:pt x="358" y="2035"/>
                  </a:lnTo>
                  <a:lnTo>
                    <a:pt x="349" y="2040"/>
                  </a:lnTo>
                  <a:lnTo>
                    <a:pt x="341" y="2047"/>
                  </a:lnTo>
                  <a:lnTo>
                    <a:pt x="334" y="2054"/>
                  </a:lnTo>
                  <a:lnTo>
                    <a:pt x="328" y="2062"/>
                  </a:lnTo>
                  <a:lnTo>
                    <a:pt x="322" y="2071"/>
                  </a:lnTo>
                  <a:lnTo>
                    <a:pt x="317" y="2081"/>
                  </a:lnTo>
                  <a:lnTo>
                    <a:pt x="313" y="2091"/>
                  </a:lnTo>
                  <a:lnTo>
                    <a:pt x="310" y="2102"/>
                  </a:lnTo>
                  <a:lnTo>
                    <a:pt x="308" y="2113"/>
                  </a:lnTo>
                  <a:lnTo>
                    <a:pt x="306" y="2125"/>
                  </a:lnTo>
                  <a:lnTo>
                    <a:pt x="306" y="2138"/>
                  </a:lnTo>
                  <a:lnTo>
                    <a:pt x="306" y="2138"/>
                  </a:lnTo>
                  <a:lnTo>
                    <a:pt x="306" y="2150"/>
                  </a:lnTo>
                  <a:lnTo>
                    <a:pt x="308" y="2163"/>
                  </a:lnTo>
                  <a:lnTo>
                    <a:pt x="310" y="2174"/>
                  </a:lnTo>
                  <a:lnTo>
                    <a:pt x="313" y="2185"/>
                  </a:lnTo>
                  <a:lnTo>
                    <a:pt x="317" y="2194"/>
                  </a:lnTo>
                  <a:lnTo>
                    <a:pt x="322" y="2204"/>
                  </a:lnTo>
                  <a:lnTo>
                    <a:pt x="328" y="2213"/>
                  </a:lnTo>
                  <a:lnTo>
                    <a:pt x="334" y="2221"/>
                  </a:lnTo>
                  <a:lnTo>
                    <a:pt x="341" y="2229"/>
                  </a:lnTo>
                  <a:lnTo>
                    <a:pt x="349" y="2235"/>
                  </a:lnTo>
                  <a:lnTo>
                    <a:pt x="358" y="2241"/>
                  </a:lnTo>
                  <a:lnTo>
                    <a:pt x="366" y="2245"/>
                  </a:lnTo>
                  <a:lnTo>
                    <a:pt x="375" y="2249"/>
                  </a:lnTo>
                  <a:lnTo>
                    <a:pt x="385" y="2252"/>
                  </a:lnTo>
                  <a:lnTo>
                    <a:pt x="396" y="2253"/>
                  </a:lnTo>
                  <a:lnTo>
                    <a:pt x="406" y="2254"/>
                  </a:lnTo>
                  <a:lnTo>
                    <a:pt x="406" y="2254"/>
                  </a:lnTo>
                  <a:lnTo>
                    <a:pt x="417" y="2253"/>
                  </a:lnTo>
                  <a:lnTo>
                    <a:pt x="428" y="2252"/>
                  </a:lnTo>
                  <a:lnTo>
                    <a:pt x="438" y="2249"/>
                  </a:lnTo>
                  <a:lnTo>
                    <a:pt x="447" y="2245"/>
                  </a:lnTo>
                  <a:lnTo>
                    <a:pt x="456" y="2241"/>
                  </a:lnTo>
                  <a:lnTo>
                    <a:pt x="465" y="2235"/>
                  </a:lnTo>
                  <a:lnTo>
                    <a:pt x="472" y="2229"/>
                  </a:lnTo>
                  <a:lnTo>
                    <a:pt x="479" y="2221"/>
                  </a:lnTo>
                  <a:lnTo>
                    <a:pt x="486" y="2213"/>
                  </a:lnTo>
                  <a:lnTo>
                    <a:pt x="491" y="2204"/>
                  </a:lnTo>
                  <a:lnTo>
                    <a:pt x="496" y="2194"/>
                  </a:lnTo>
                  <a:lnTo>
                    <a:pt x="500" y="2185"/>
                  </a:lnTo>
                  <a:lnTo>
                    <a:pt x="503" y="2174"/>
                  </a:lnTo>
                  <a:lnTo>
                    <a:pt x="505" y="2163"/>
                  </a:lnTo>
                  <a:lnTo>
                    <a:pt x="508" y="2150"/>
                  </a:lnTo>
                  <a:lnTo>
                    <a:pt x="508" y="2138"/>
                  </a:lnTo>
                  <a:lnTo>
                    <a:pt x="508" y="2138"/>
                  </a:lnTo>
                  <a:lnTo>
                    <a:pt x="508" y="2125"/>
                  </a:lnTo>
                  <a:lnTo>
                    <a:pt x="505" y="2113"/>
                  </a:lnTo>
                  <a:lnTo>
                    <a:pt x="503" y="2102"/>
                  </a:lnTo>
                  <a:lnTo>
                    <a:pt x="500" y="2091"/>
                  </a:lnTo>
                  <a:lnTo>
                    <a:pt x="496" y="2081"/>
                  </a:lnTo>
                  <a:lnTo>
                    <a:pt x="491" y="2071"/>
                  </a:lnTo>
                  <a:lnTo>
                    <a:pt x="486" y="2062"/>
                  </a:lnTo>
                  <a:lnTo>
                    <a:pt x="479" y="2054"/>
                  </a:lnTo>
                  <a:lnTo>
                    <a:pt x="472" y="2047"/>
                  </a:lnTo>
                  <a:lnTo>
                    <a:pt x="465" y="2040"/>
                  </a:lnTo>
                  <a:lnTo>
                    <a:pt x="456" y="2035"/>
                  </a:lnTo>
                  <a:lnTo>
                    <a:pt x="447" y="2030"/>
                  </a:lnTo>
                  <a:lnTo>
                    <a:pt x="438" y="2027"/>
                  </a:lnTo>
                  <a:lnTo>
                    <a:pt x="428" y="2024"/>
                  </a:lnTo>
                  <a:lnTo>
                    <a:pt x="417" y="2022"/>
                  </a:lnTo>
                  <a:lnTo>
                    <a:pt x="406" y="2021"/>
                  </a:lnTo>
                  <a:lnTo>
                    <a:pt x="406" y="2021"/>
                  </a:lnTo>
                  <a:close/>
                  <a:moveTo>
                    <a:pt x="406" y="2202"/>
                  </a:moveTo>
                  <a:lnTo>
                    <a:pt x="406" y="2202"/>
                  </a:lnTo>
                  <a:lnTo>
                    <a:pt x="396" y="2201"/>
                  </a:lnTo>
                  <a:lnTo>
                    <a:pt x="387" y="2198"/>
                  </a:lnTo>
                  <a:lnTo>
                    <a:pt x="381" y="2192"/>
                  </a:lnTo>
                  <a:lnTo>
                    <a:pt x="374" y="2185"/>
                  </a:lnTo>
                  <a:lnTo>
                    <a:pt x="369" y="2176"/>
                  </a:lnTo>
                  <a:lnTo>
                    <a:pt x="364" y="2165"/>
                  </a:lnTo>
                  <a:lnTo>
                    <a:pt x="362" y="2151"/>
                  </a:lnTo>
                  <a:lnTo>
                    <a:pt x="362" y="2138"/>
                  </a:lnTo>
                  <a:lnTo>
                    <a:pt x="362" y="2138"/>
                  </a:lnTo>
                  <a:lnTo>
                    <a:pt x="362" y="2124"/>
                  </a:lnTo>
                  <a:lnTo>
                    <a:pt x="364" y="2111"/>
                  </a:lnTo>
                  <a:lnTo>
                    <a:pt x="369" y="2101"/>
                  </a:lnTo>
                  <a:lnTo>
                    <a:pt x="374" y="2091"/>
                  </a:lnTo>
                  <a:lnTo>
                    <a:pt x="381" y="2083"/>
                  </a:lnTo>
                  <a:lnTo>
                    <a:pt x="387" y="2078"/>
                  </a:lnTo>
                  <a:lnTo>
                    <a:pt x="396" y="2074"/>
                  </a:lnTo>
                  <a:lnTo>
                    <a:pt x="406" y="2073"/>
                  </a:lnTo>
                  <a:lnTo>
                    <a:pt x="406" y="2073"/>
                  </a:lnTo>
                  <a:lnTo>
                    <a:pt x="416" y="2074"/>
                  </a:lnTo>
                  <a:lnTo>
                    <a:pt x="425" y="2078"/>
                  </a:lnTo>
                  <a:lnTo>
                    <a:pt x="433" y="2083"/>
                  </a:lnTo>
                  <a:lnTo>
                    <a:pt x="439" y="2091"/>
                  </a:lnTo>
                  <a:lnTo>
                    <a:pt x="445" y="2101"/>
                  </a:lnTo>
                  <a:lnTo>
                    <a:pt x="448" y="2111"/>
                  </a:lnTo>
                  <a:lnTo>
                    <a:pt x="450" y="2124"/>
                  </a:lnTo>
                  <a:lnTo>
                    <a:pt x="451" y="2138"/>
                  </a:lnTo>
                  <a:lnTo>
                    <a:pt x="451" y="2138"/>
                  </a:lnTo>
                  <a:lnTo>
                    <a:pt x="450" y="2151"/>
                  </a:lnTo>
                  <a:lnTo>
                    <a:pt x="448" y="2165"/>
                  </a:lnTo>
                  <a:lnTo>
                    <a:pt x="445" y="2176"/>
                  </a:lnTo>
                  <a:lnTo>
                    <a:pt x="439" y="2185"/>
                  </a:lnTo>
                  <a:lnTo>
                    <a:pt x="433" y="2192"/>
                  </a:lnTo>
                  <a:lnTo>
                    <a:pt x="425" y="2198"/>
                  </a:lnTo>
                  <a:lnTo>
                    <a:pt x="416" y="2201"/>
                  </a:lnTo>
                  <a:lnTo>
                    <a:pt x="406" y="2202"/>
                  </a:lnTo>
                  <a:lnTo>
                    <a:pt x="406" y="2202"/>
                  </a:lnTo>
                  <a:close/>
                  <a:moveTo>
                    <a:pt x="2269" y="2089"/>
                  </a:moveTo>
                  <a:lnTo>
                    <a:pt x="2269" y="2089"/>
                  </a:lnTo>
                  <a:lnTo>
                    <a:pt x="2260" y="2084"/>
                  </a:lnTo>
                  <a:lnTo>
                    <a:pt x="2251" y="2080"/>
                  </a:lnTo>
                  <a:lnTo>
                    <a:pt x="2242" y="2078"/>
                  </a:lnTo>
                  <a:lnTo>
                    <a:pt x="2233" y="2076"/>
                  </a:lnTo>
                  <a:lnTo>
                    <a:pt x="2233" y="2076"/>
                  </a:lnTo>
                  <a:lnTo>
                    <a:pt x="2223" y="2078"/>
                  </a:lnTo>
                  <a:lnTo>
                    <a:pt x="2215" y="2080"/>
                  </a:lnTo>
                  <a:lnTo>
                    <a:pt x="2208" y="2084"/>
                  </a:lnTo>
                  <a:lnTo>
                    <a:pt x="2203" y="2090"/>
                  </a:lnTo>
                  <a:lnTo>
                    <a:pt x="2198" y="2096"/>
                  </a:lnTo>
                  <a:lnTo>
                    <a:pt x="2195" y="2105"/>
                  </a:lnTo>
                  <a:lnTo>
                    <a:pt x="2193" y="2116"/>
                  </a:lnTo>
                  <a:lnTo>
                    <a:pt x="2193" y="2128"/>
                  </a:lnTo>
                  <a:lnTo>
                    <a:pt x="2193" y="2249"/>
                  </a:lnTo>
                  <a:lnTo>
                    <a:pt x="2138" y="2249"/>
                  </a:lnTo>
                  <a:lnTo>
                    <a:pt x="2138" y="2027"/>
                  </a:lnTo>
                  <a:lnTo>
                    <a:pt x="2193" y="2027"/>
                  </a:lnTo>
                  <a:lnTo>
                    <a:pt x="2193" y="2046"/>
                  </a:lnTo>
                  <a:lnTo>
                    <a:pt x="2193" y="2046"/>
                  </a:lnTo>
                  <a:lnTo>
                    <a:pt x="2197" y="2040"/>
                  </a:lnTo>
                  <a:lnTo>
                    <a:pt x="2203" y="2035"/>
                  </a:lnTo>
                  <a:lnTo>
                    <a:pt x="2208" y="2031"/>
                  </a:lnTo>
                  <a:lnTo>
                    <a:pt x="2215" y="2028"/>
                  </a:lnTo>
                  <a:lnTo>
                    <a:pt x="2222" y="2025"/>
                  </a:lnTo>
                  <a:lnTo>
                    <a:pt x="2228" y="2024"/>
                  </a:lnTo>
                  <a:lnTo>
                    <a:pt x="2235" y="2022"/>
                  </a:lnTo>
                  <a:lnTo>
                    <a:pt x="2242" y="2021"/>
                  </a:lnTo>
                  <a:lnTo>
                    <a:pt x="2242" y="2021"/>
                  </a:lnTo>
                  <a:lnTo>
                    <a:pt x="2253" y="2022"/>
                  </a:lnTo>
                  <a:lnTo>
                    <a:pt x="2264" y="2026"/>
                  </a:lnTo>
                  <a:lnTo>
                    <a:pt x="2275" y="2030"/>
                  </a:lnTo>
                  <a:lnTo>
                    <a:pt x="2283" y="2036"/>
                  </a:lnTo>
                  <a:lnTo>
                    <a:pt x="2269" y="2089"/>
                  </a:lnTo>
                  <a:close/>
                  <a:moveTo>
                    <a:pt x="1836" y="2027"/>
                  </a:moveTo>
                  <a:lnTo>
                    <a:pt x="1891" y="2027"/>
                  </a:lnTo>
                  <a:lnTo>
                    <a:pt x="1828" y="2249"/>
                  </a:lnTo>
                  <a:lnTo>
                    <a:pt x="1780" y="2249"/>
                  </a:lnTo>
                  <a:lnTo>
                    <a:pt x="1756" y="2157"/>
                  </a:lnTo>
                  <a:lnTo>
                    <a:pt x="1756" y="2157"/>
                  </a:lnTo>
                  <a:lnTo>
                    <a:pt x="1744" y="2108"/>
                  </a:lnTo>
                  <a:lnTo>
                    <a:pt x="1744" y="2108"/>
                  </a:lnTo>
                  <a:lnTo>
                    <a:pt x="1738" y="2132"/>
                  </a:lnTo>
                  <a:lnTo>
                    <a:pt x="1732" y="2158"/>
                  </a:lnTo>
                  <a:lnTo>
                    <a:pt x="1707" y="2249"/>
                  </a:lnTo>
                  <a:lnTo>
                    <a:pt x="1660" y="2249"/>
                  </a:lnTo>
                  <a:lnTo>
                    <a:pt x="1659" y="2247"/>
                  </a:lnTo>
                  <a:lnTo>
                    <a:pt x="1597" y="2027"/>
                  </a:lnTo>
                  <a:lnTo>
                    <a:pt x="1653" y="2027"/>
                  </a:lnTo>
                  <a:lnTo>
                    <a:pt x="1674" y="2110"/>
                  </a:lnTo>
                  <a:lnTo>
                    <a:pt x="1674" y="2110"/>
                  </a:lnTo>
                  <a:lnTo>
                    <a:pt x="1680" y="2136"/>
                  </a:lnTo>
                  <a:lnTo>
                    <a:pt x="1685" y="2164"/>
                  </a:lnTo>
                  <a:lnTo>
                    <a:pt x="1685" y="2164"/>
                  </a:lnTo>
                  <a:lnTo>
                    <a:pt x="1691" y="2136"/>
                  </a:lnTo>
                  <a:lnTo>
                    <a:pt x="1699" y="2108"/>
                  </a:lnTo>
                  <a:lnTo>
                    <a:pt x="1722" y="2027"/>
                  </a:lnTo>
                  <a:lnTo>
                    <a:pt x="1768" y="2027"/>
                  </a:lnTo>
                  <a:lnTo>
                    <a:pt x="1791" y="2108"/>
                  </a:lnTo>
                  <a:lnTo>
                    <a:pt x="1791" y="2108"/>
                  </a:lnTo>
                  <a:lnTo>
                    <a:pt x="1798" y="2135"/>
                  </a:lnTo>
                  <a:lnTo>
                    <a:pt x="1804" y="2165"/>
                  </a:lnTo>
                  <a:lnTo>
                    <a:pt x="1804" y="2165"/>
                  </a:lnTo>
                  <a:lnTo>
                    <a:pt x="1810" y="2139"/>
                  </a:lnTo>
                  <a:lnTo>
                    <a:pt x="1817" y="2108"/>
                  </a:lnTo>
                  <a:lnTo>
                    <a:pt x="1836" y="2027"/>
                  </a:lnTo>
                  <a:close/>
                  <a:moveTo>
                    <a:pt x="2002" y="2021"/>
                  </a:moveTo>
                  <a:lnTo>
                    <a:pt x="2002" y="2021"/>
                  </a:lnTo>
                  <a:lnTo>
                    <a:pt x="1992" y="2022"/>
                  </a:lnTo>
                  <a:lnTo>
                    <a:pt x="1981" y="2024"/>
                  </a:lnTo>
                  <a:lnTo>
                    <a:pt x="1971" y="2027"/>
                  </a:lnTo>
                  <a:lnTo>
                    <a:pt x="1962" y="2030"/>
                  </a:lnTo>
                  <a:lnTo>
                    <a:pt x="1953" y="2035"/>
                  </a:lnTo>
                  <a:lnTo>
                    <a:pt x="1945" y="2041"/>
                  </a:lnTo>
                  <a:lnTo>
                    <a:pt x="1937" y="2047"/>
                  </a:lnTo>
                  <a:lnTo>
                    <a:pt x="1930" y="2054"/>
                  </a:lnTo>
                  <a:lnTo>
                    <a:pt x="1924" y="2062"/>
                  </a:lnTo>
                  <a:lnTo>
                    <a:pt x="1918" y="2071"/>
                  </a:lnTo>
                  <a:lnTo>
                    <a:pt x="1913" y="2081"/>
                  </a:lnTo>
                  <a:lnTo>
                    <a:pt x="1909" y="2091"/>
                  </a:lnTo>
                  <a:lnTo>
                    <a:pt x="1906" y="2102"/>
                  </a:lnTo>
                  <a:lnTo>
                    <a:pt x="1903" y="2114"/>
                  </a:lnTo>
                  <a:lnTo>
                    <a:pt x="1902" y="2125"/>
                  </a:lnTo>
                  <a:lnTo>
                    <a:pt x="1902" y="2138"/>
                  </a:lnTo>
                  <a:lnTo>
                    <a:pt x="1902" y="2138"/>
                  </a:lnTo>
                  <a:lnTo>
                    <a:pt x="1902" y="2150"/>
                  </a:lnTo>
                  <a:lnTo>
                    <a:pt x="1903" y="2163"/>
                  </a:lnTo>
                  <a:lnTo>
                    <a:pt x="1906" y="2174"/>
                  </a:lnTo>
                  <a:lnTo>
                    <a:pt x="1909" y="2185"/>
                  </a:lnTo>
                  <a:lnTo>
                    <a:pt x="1913" y="2194"/>
                  </a:lnTo>
                  <a:lnTo>
                    <a:pt x="1918" y="2204"/>
                  </a:lnTo>
                  <a:lnTo>
                    <a:pt x="1924" y="2213"/>
                  </a:lnTo>
                  <a:lnTo>
                    <a:pt x="1930" y="2221"/>
                  </a:lnTo>
                  <a:lnTo>
                    <a:pt x="1937" y="2229"/>
                  </a:lnTo>
                  <a:lnTo>
                    <a:pt x="1945" y="2235"/>
                  </a:lnTo>
                  <a:lnTo>
                    <a:pt x="1953" y="2241"/>
                  </a:lnTo>
                  <a:lnTo>
                    <a:pt x="1962" y="2245"/>
                  </a:lnTo>
                  <a:lnTo>
                    <a:pt x="1971" y="2249"/>
                  </a:lnTo>
                  <a:lnTo>
                    <a:pt x="1981" y="2252"/>
                  </a:lnTo>
                  <a:lnTo>
                    <a:pt x="1992" y="2253"/>
                  </a:lnTo>
                  <a:lnTo>
                    <a:pt x="2002" y="2254"/>
                  </a:lnTo>
                  <a:lnTo>
                    <a:pt x="2002" y="2254"/>
                  </a:lnTo>
                  <a:lnTo>
                    <a:pt x="2013" y="2253"/>
                  </a:lnTo>
                  <a:lnTo>
                    <a:pt x="2024" y="2252"/>
                  </a:lnTo>
                  <a:lnTo>
                    <a:pt x="2034" y="2249"/>
                  </a:lnTo>
                  <a:lnTo>
                    <a:pt x="2043" y="2245"/>
                  </a:lnTo>
                  <a:lnTo>
                    <a:pt x="2052" y="2241"/>
                  </a:lnTo>
                  <a:lnTo>
                    <a:pt x="2061" y="2235"/>
                  </a:lnTo>
                  <a:lnTo>
                    <a:pt x="2068" y="2229"/>
                  </a:lnTo>
                  <a:lnTo>
                    <a:pt x="2075" y="2221"/>
                  </a:lnTo>
                  <a:lnTo>
                    <a:pt x="2081" y="2213"/>
                  </a:lnTo>
                  <a:lnTo>
                    <a:pt x="2087" y="2204"/>
                  </a:lnTo>
                  <a:lnTo>
                    <a:pt x="2091" y="2194"/>
                  </a:lnTo>
                  <a:lnTo>
                    <a:pt x="2096" y="2185"/>
                  </a:lnTo>
                  <a:lnTo>
                    <a:pt x="2099" y="2174"/>
                  </a:lnTo>
                  <a:lnTo>
                    <a:pt x="2101" y="2163"/>
                  </a:lnTo>
                  <a:lnTo>
                    <a:pt x="2104" y="2150"/>
                  </a:lnTo>
                  <a:lnTo>
                    <a:pt x="2104" y="2138"/>
                  </a:lnTo>
                  <a:lnTo>
                    <a:pt x="2104" y="2138"/>
                  </a:lnTo>
                  <a:lnTo>
                    <a:pt x="2104" y="2125"/>
                  </a:lnTo>
                  <a:lnTo>
                    <a:pt x="2101" y="2114"/>
                  </a:lnTo>
                  <a:lnTo>
                    <a:pt x="2099" y="2102"/>
                  </a:lnTo>
                  <a:lnTo>
                    <a:pt x="2096" y="2091"/>
                  </a:lnTo>
                  <a:lnTo>
                    <a:pt x="2091" y="2081"/>
                  </a:lnTo>
                  <a:lnTo>
                    <a:pt x="2087" y="2071"/>
                  </a:lnTo>
                  <a:lnTo>
                    <a:pt x="2081" y="2062"/>
                  </a:lnTo>
                  <a:lnTo>
                    <a:pt x="2075" y="2054"/>
                  </a:lnTo>
                  <a:lnTo>
                    <a:pt x="2068" y="2047"/>
                  </a:lnTo>
                  <a:lnTo>
                    <a:pt x="2061" y="2041"/>
                  </a:lnTo>
                  <a:lnTo>
                    <a:pt x="2052" y="2035"/>
                  </a:lnTo>
                  <a:lnTo>
                    <a:pt x="2043" y="2030"/>
                  </a:lnTo>
                  <a:lnTo>
                    <a:pt x="2034" y="2027"/>
                  </a:lnTo>
                  <a:lnTo>
                    <a:pt x="2024" y="2024"/>
                  </a:lnTo>
                  <a:lnTo>
                    <a:pt x="2013" y="2022"/>
                  </a:lnTo>
                  <a:lnTo>
                    <a:pt x="2002" y="2021"/>
                  </a:lnTo>
                  <a:lnTo>
                    <a:pt x="2002" y="2021"/>
                  </a:lnTo>
                  <a:close/>
                  <a:moveTo>
                    <a:pt x="2002" y="2202"/>
                  </a:moveTo>
                  <a:lnTo>
                    <a:pt x="2002" y="2202"/>
                  </a:lnTo>
                  <a:lnTo>
                    <a:pt x="1992" y="2201"/>
                  </a:lnTo>
                  <a:lnTo>
                    <a:pt x="1984" y="2198"/>
                  </a:lnTo>
                  <a:lnTo>
                    <a:pt x="1977" y="2192"/>
                  </a:lnTo>
                  <a:lnTo>
                    <a:pt x="1970" y="2185"/>
                  </a:lnTo>
                  <a:lnTo>
                    <a:pt x="1964" y="2176"/>
                  </a:lnTo>
                  <a:lnTo>
                    <a:pt x="1960" y="2165"/>
                  </a:lnTo>
                  <a:lnTo>
                    <a:pt x="1958" y="2151"/>
                  </a:lnTo>
                  <a:lnTo>
                    <a:pt x="1958" y="2138"/>
                  </a:lnTo>
                  <a:lnTo>
                    <a:pt x="1958" y="2138"/>
                  </a:lnTo>
                  <a:lnTo>
                    <a:pt x="1958" y="2124"/>
                  </a:lnTo>
                  <a:lnTo>
                    <a:pt x="1960" y="2112"/>
                  </a:lnTo>
                  <a:lnTo>
                    <a:pt x="1964" y="2101"/>
                  </a:lnTo>
                  <a:lnTo>
                    <a:pt x="1970" y="2091"/>
                  </a:lnTo>
                  <a:lnTo>
                    <a:pt x="1977" y="2083"/>
                  </a:lnTo>
                  <a:lnTo>
                    <a:pt x="1984" y="2078"/>
                  </a:lnTo>
                  <a:lnTo>
                    <a:pt x="1992" y="2074"/>
                  </a:lnTo>
                  <a:lnTo>
                    <a:pt x="2002" y="2073"/>
                  </a:lnTo>
                  <a:lnTo>
                    <a:pt x="2002" y="2073"/>
                  </a:lnTo>
                  <a:lnTo>
                    <a:pt x="2012" y="2074"/>
                  </a:lnTo>
                  <a:lnTo>
                    <a:pt x="2021" y="2078"/>
                  </a:lnTo>
                  <a:lnTo>
                    <a:pt x="2029" y="2083"/>
                  </a:lnTo>
                  <a:lnTo>
                    <a:pt x="2035" y="2091"/>
                  </a:lnTo>
                  <a:lnTo>
                    <a:pt x="2041" y="2101"/>
                  </a:lnTo>
                  <a:lnTo>
                    <a:pt x="2044" y="2112"/>
                  </a:lnTo>
                  <a:lnTo>
                    <a:pt x="2046" y="2124"/>
                  </a:lnTo>
                  <a:lnTo>
                    <a:pt x="2047" y="2138"/>
                  </a:lnTo>
                  <a:lnTo>
                    <a:pt x="2047" y="2138"/>
                  </a:lnTo>
                  <a:lnTo>
                    <a:pt x="2046" y="2151"/>
                  </a:lnTo>
                  <a:lnTo>
                    <a:pt x="2044" y="2165"/>
                  </a:lnTo>
                  <a:lnTo>
                    <a:pt x="2041" y="2176"/>
                  </a:lnTo>
                  <a:lnTo>
                    <a:pt x="2035" y="2185"/>
                  </a:lnTo>
                  <a:lnTo>
                    <a:pt x="2029" y="2192"/>
                  </a:lnTo>
                  <a:lnTo>
                    <a:pt x="2021" y="2198"/>
                  </a:lnTo>
                  <a:lnTo>
                    <a:pt x="2012" y="2201"/>
                  </a:lnTo>
                  <a:lnTo>
                    <a:pt x="2002" y="2202"/>
                  </a:lnTo>
                  <a:lnTo>
                    <a:pt x="2002" y="2202"/>
                  </a:lnTo>
                  <a:close/>
                  <a:moveTo>
                    <a:pt x="837" y="2100"/>
                  </a:moveTo>
                  <a:lnTo>
                    <a:pt x="904" y="2249"/>
                  </a:lnTo>
                  <a:lnTo>
                    <a:pt x="843" y="2249"/>
                  </a:lnTo>
                  <a:lnTo>
                    <a:pt x="797" y="2146"/>
                  </a:lnTo>
                  <a:lnTo>
                    <a:pt x="767" y="2182"/>
                  </a:lnTo>
                  <a:lnTo>
                    <a:pt x="767" y="2249"/>
                  </a:lnTo>
                  <a:lnTo>
                    <a:pt x="713" y="2249"/>
                  </a:lnTo>
                  <a:lnTo>
                    <a:pt x="713" y="1962"/>
                  </a:lnTo>
                  <a:lnTo>
                    <a:pt x="767" y="1934"/>
                  </a:lnTo>
                  <a:lnTo>
                    <a:pt x="767" y="2112"/>
                  </a:lnTo>
                  <a:lnTo>
                    <a:pt x="767" y="2112"/>
                  </a:lnTo>
                  <a:lnTo>
                    <a:pt x="788" y="2083"/>
                  </a:lnTo>
                  <a:lnTo>
                    <a:pt x="832" y="2027"/>
                  </a:lnTo>
                  <a:lnTo>
                    <a:pt x="896" y="2027"/>
                  </a:lnTo>
                  <a:lnTo>
                    <a:pt x="837" y="2100"/>
                  </a:lnTo>
                  <a:close/>
                  <a:moveTo>
                    <a:pt x="1097" y="2249"/>
                  </a:moveTo>
                  <a:lnTo>
                    <a:pt x="1042" y="2249"/>
                  </a:lnTo>
                  <a:lnTo>
                    <a:pt x="1042" y="2027"/>
                  </a:lnTo>
                  <a:lnTo>
                    <a:pt x="1097" y="2027"/>
                  </a:lnTo>
                  <a:lnTo>
                    <a:pt x="1097" y="2046"/>
                  </a:lnTo>
                  <a:lnTo>
                    <a:pt x="1097" y="2046"/>
                  </a:lnTo>
                  <a:lnTo>
                    <a:pt x="1103" y="2040"/>
                  </a:lnTo>
                  <a:lnTo>
                    <a:pt x="1108" y="2036"/>
                  </a:lnTo>
                  <a:lnTo>
                    <a:pt x="1115" y="2031"/>
                  </a:lnTo>
                  <a:lnTo>
                    <a:pt x="1121" y="2028"/>
                  </a:lnTo>
                  <a:lnTo>
                    <a:pt x="1129" y="2026"/>
                  </a:lnTo>
                  <a:lnTo>
                    <a:pt x="1137" y="2024"/>
                  </a:lnTo>
                  <a:lnTo>
                    <a:pt x="1144" y="2022"/>
                  </a:lnTo>
                  <a:lnTo>
                    <a:pt x="1153" y="2021"/>
                  </a:lnTo>
                  <a:lnTo>
                    <a:pt x="1153" y="2021"/>
                  </a:lnTo>
                  <a:lnTo>
                    <a:pt x="1163" y="2022"/>
                  </a:lnTo>
                  <a:lnTo>
                    <a:pt x="1172" y="2024"/>
                  </a:lnTo>
                  <a:lnTo>
                    <a:pt x="1180" y="2026"/>
                  </a:lnTo>
                  <a:lnTo>
                    <a:pt x="1189" y="2028"/>
                  </a:lnTo>
                  <a:lnTo>
                    <a:pt x="1195" y="2032"/>
                  </a:lnTo>
                  <a:lnTo>
                    <a:pt x="1202" y="2037"/>
                  </a:lnTo>
                  <a:lnTo>
                    <a:pt x="1208" y="2041"/>
                  </a:lnTo>
                  <a:lnTo>
                    <a:pt x="1214" y="2048"/>
                  </a:lnTo>
                  <a:lnTo>
                    <a:pt x="1218" y="2054"/>
                  </a:lnTo>
                  <a:lnTo>
                    <a:pt x="1223" y="2062"/>
                  </a:lnTo>
                  <a:lnTo>
                    <a:pt x="1226" y="2070"/>
                  </a:lnTo>
                  <a:lnTo>
                    <a:pt x="1229" y="2080"/>
                  </a:lnTo>
                  <a:lnTo>
                    <a:pt x="1232" y="2090"/>
                  </a:lnTo>
                  <a:lnTo>
                    <a:pt x="1233" y="2100"/>
                  </a:lnTo>
                  <a:lnTo>
                    <a:pt x="1234" y="2111"/>
                  </a:lnTo>
                  <a:lnTo>
                    <a:pt x="1235" y="2123"/>
                  </a:lnTo>
                  <a:lnTo>
                    <a:pt x="1235" y="2249"/>
                  </a:lnTo>
                  <a:lnTo>
                    <a:pt x="1180" y="2249"/>
                  </a:lnTo>
                  <a:lnTo>
                    <a:pt x="1180" y="2126"/>
                  </a:lnTo>
                  <a:lnTo>
                    <a:pt x="1180" y="2126"/>
                  </a:lnTo>
                  <a:lnTo>
                    <a:pt x="1179" y="2114"/>
                  </a:lnTo>
                  <a:lnTo>
                    <a:pt x="1178" y="2102"/>
                  </a:lnTo>
                  <a:lnTo>
                    <a:pt x="1174" y="2093"/>
                  </a:lnTo>
                  <a:lnTo>
                    <a:pt x="1170" y="2085"/>
                  </a:lnTo>
                  <a:lnTo>
                    <a:pt x="1164" y="2080"/>
                  </a:lnTo>
                  <a:lnTo>
                    <a:pt x="1158" y="2075"/>
                  </a:lnTo>
                  <a:lnTo>
                    <a:pt x="1149" y="2073"/>
                  </a:lnTo>
                  <a:lnTo>
                    <a:pt x="1139" y="2072"/>
                  </a:lnTo>
                  <a:lnTo>
                    <a:pt x="1139" y="2072"/>
                  </a:lnTo>
                  <a:lnTo>
                    <a:pt x="1130" y="2073"/>
                  </a:lnTo>
                  <a:lnTo>
                    <a:pt x="1121" y="2075"/>
                  </a:lnTo>
                  <a:lnTo>
                    <a:pt x="1114" y="2080"/>
                  </a:lnTo>
                  <a:lnTo>
                    <a:pt x="1108" y="2086"/>
                  </a:lnTo>
                  <a:lnTo>
                    <a:pt x="1104" y="2093"/>
                  </a:lnTo>
                  <a:lnTo>
                    <a:pt x="1100" y="2103"/>
                  </a:lnTo>
                  <a:lnTo>
                    <a:pt x="1098" y="2114"/>
                  </a:lnTo>
                  <a:lnTo>
                    <a:pt x="1097" y="2126"/>
                  </a:lnTo>
                  <a:lnTo>
                    <a:pt x="1097" y="2249"/>
                  </a:lnTo>
                  <a:close/>
                  <a:moveTo>
                    <a:pt x="1408" y="2042"/>
                  </a:moveTo>
                  <a:lnTo>
                    <a:pt x="1408" y="2042"/>
                  </a:lnTo>
                  <a:lnTo>
                    <a:pt x="1403" y="2038"/>
                  </a:lnTo>
                  <a:lnTo>
                    <a:pt x="1397" y="2033"/>
                  </a:lnTo>
                  <a:lnTo>
                    <a:pt x="1392" y="2030"/>
                  </a:lnTo>
                  <a:lnTo>
                    <a:pt x="1385" y="2027"/>
                  </a:lnTo>
                  <a:lnTo>
                    <a:pt x="1378" y="2025"/>
                  </a:lnTo>
                  <a:lnTo>
                    <a:pt x="1372" y="2024"/>
                  </a:lnTo>
                  <a:lnTo>
                    <a:pt x="1365" y="2022"/>
                  </a:lnTo>
                  <a:lnTo>
                    <a:pt x="1359" y="2021"/>
                  </a:lnTo>
                  <a:lnTo>
                    <a:pt x="1359" y="2021"/>
                  </a:lnTo>
                  <a:lnTo>
                    <a:pt x="1349" y="2022"/>
                  </a:lnTo>
                  <a:lnTo>
                    <a:pt x="1340" y="2024"/>
                  </a:lnTo>
                  <a:lnTo>
                    <a:pt x="1331" y="2026"/>
                  </a:lnTo>
                  <a:lnTo>
                    <a:pt x="1322" y="2030"/>
                  </a:lnTo>
                  <a:lnTo>
                    <a:pt x="1314" y="2033"/>
                  </a:lnTo>
                  <a:lnTo>
                    <a:pt x="1308" y="2039"/>
                  </a:lnTo>
                  <a:lnTo>
                    <a:pt x="1301" y="2046"/>
                  </a:lnTo>
                  <a:lnTo>
                    <a:pt x="1295" y="2052"/>
                  </a:lnTo>
                  <a:lnTo>
                    <a:pt x="1289" y="2060"/>
                  </a:lnTo>
                  <a:lnTo>
                    <a:pt x="1285" y="2069"/>
                  </a:lnTo>
                  <a:lnTo>
                    <a:pt x="1280" y="2078"/>
                  </a:lnTo>
                  <a:lnTo>
                    <a:pt x="1277" y="2089"/>
                  </a:lnTo>
                  <a:lnTo>
                    <a:pt x="1275" y="2099"/>
                  </a:lnTo>
                  <a:lnTo>
                    <a:pt x="1273" y="2111"/>
                  </a:lnTo>
                  <a:lnTo>
                    <a:pt x="1271" y="2123"/>
                  </a:lnTo>
                  <a:lnTo>
                    <a:pt x="1271" y="2135"/>
                  </a:lnTo>
                  <a:lnTo>
                    <a:pt x="1271" y="2135"/>
                  </a:lnTo>
                  <a:lnTo>
                    <a:pt x="1271" y="2149"/>
                  </a:lnTo>
                  <a:lnTo>
                    <a:pt x="1273" y="2161"/>
                  </a:lnTo>
                  <a:lnTo>
                    <a:pt x="1275" y="2174"/>
                  </a:lnTo>
                  <a:lnTo>
                    <a:pt x="1277" y="2186"/>
                  </a:lnTo>
                  <a:lnTo>
                    <a:pt x="1280" y="2196"/>
                  </a:lnTo>
                  <a:lnTo>
                    <a:pt x="1285" y="2206"/>
                  </a:lnTo>
                  <a:lnTo>
                    <a:pt x="1289" y="2214"/>
                  </a:lnTo>
                  <a:lnTo>
                    <a:pt x="1295" y="2222"/>
                  </a:lnTo>
                  <a:lnTo>
                    <a:pt x="1300" y="2230"/>
                  </a:lnTo>
                  <a:lnTo>
                    <a:pt x="1307" y="2235"/>
                  </a:lnTo>
                  <a:lnTo>
                    <a:pt x="1313" y="2241"/>
                  </a:lnTo>
                  <a:lnTo>
                    <a:pt x="1321" y="2245"/>
                  </a:lnTo>
                  <a:lnTo>
                    <a:pt x="1330" y="2249"/>
                  </a:lnTo>
                  <a:lnTo>
                    <a:pt x="1339" y="2252"/>
                  </a:lnTo>
                  <a:lnTo>
                    <a:pt x="1348" y="2253"/>
                  </a:lnTo>
                  <a:lnTo>
                    <a:pt x="1357" y="2254"/>
                  </a:lnTo>
                  <a:lnTo>
                    <a:pt x="1357" y="2254"/>
                  </a:lnTo>
                  <a:lnTo>
                    <a:pt x="1364" y="2253"/>
                  </a:lnTo>
                  <a:lnTo>
                    <a:pt x="1372" y="2252"/>
                  </a:lnTo>
                  <a:lnTo>
                    <a:pt x="1378" y="2251"/>
                  </a:lnTo>
                  <a:lnTo>
                    <a:pt x="1385" y="2249"/>
                  </a:lnTo>
                  <a:lnTo>
                    <a:pt x="1391" y="2245"/>
                  </a:lnTo>
                  <a:lnTo>
                    <a:pt x="1397" y="2242"/>
                  </a:lnTo>
                  <a:lnTo>
                    <a:pt x="1403" y="2238"/>
                  </a:lnTo>
                  <a:lnTo>
                    <a:pt x="1408" y="2232"/>
                  </a:lnTo>
                  <a:lnTo>
                    <a:pt x="1408" y="2238"/>
                  </a:lnTo>
                  <a:lnTo>
                    <a:pt x="1408" y="2238"/>
                  </a:lnTo>
                  <a:lnTo>
                    <a:pt x="1408" y="2246"/>
                  </a:lnTo>
                  <a:lnTo>
                    <a:pt x="1407" y="2256"/>
                  </a:lnTo>
                  <a:lnTo>
                    <a:pt x="1404" y="2266"/>
                  </a:lnTo>
                  <a:lnTo>
                    <a:pt x="1402" y="2271"/>
                  </a:lnTo>
                  <a:lnTo>
                    <a:pt x="1399" y="2275"/>
                  </a:lnTo>
                  <a:lnTo>
                    <a:pt x="1395" y="2279"/>
                  </a:lnTo>
                  <a:lnTo>
                    <a:pt x="1391" y="2284"/>
                  </a:lnTo>
                  <a:lnTo>
                    <a:pt x="1385" y="2287"/>
                  </a:lnTo>
                  <a:lnTo>
                    <a:pt x="1378" y="2290"/>
                  </a:lnTo>
                  <a:lnTo>
                    <a:pt x="1370" y="2293"/>
                  </a:lnTo>
                  <a:lnTo>
                    <a:pt x="1361" y="2295"/>
                  </a:lnTo>
                  <a:lnTo>
                    <a:pt x="1350" y="2296"/>
                  </a:lnTo>
                  <a:lnTo>
                    <a:pt x="1337" y="2296"/>
                  </a:lnTo>
                  <a:lnTo>
                    <a:pt x="1334" y="2296"/>
                  </a:lnTo>
                  <a:lnTo>
                    <a:pt x="1354" y="2339"/>
                  </a:lnTo>
                  <a:lnTo>
                    <a:pt x="1355" y="2339"/>
                  </a:lnTo>
                  <a:lnTo>
                    <a:pt x="1355" y="2339"/>
                  </a:lnTo>
                  <a:lnTo>
                    <a:pt x="1369" y="2339"/>
                  </a:lnTo>
                  <a:lnTo>
                    <a:pt x="1381" y="2338"/>
                  </a:lnTo>
                  <a:lnTo>
                    <a:pt x="1392" y="2335"/>
                  </a:lnTo>
                  <a:lnTo>
                    <a:pt x="1403" y="2332"/>
                  </a:lnTo>
                  <a:lnTo>
                    <a:pt x="1413" y="2328"/>
                  </a:lnTo>
                  <a:lnTo>
                    <a:pt x="1421" y="2324"/>
                  </a:lnTo>
                  <a:lnTo>
                    <a:pt x="1429" y="2318"/>
                  </a:lnTo>
                  <a:lnTo>
                    <a:pt x="1436" y="2311"/>
                  </a:lnTo>
                  <a:lnTo>
                    <a:pt x="1442" y="2304"/>
                  </a:lnTo>
                  <a:lnTo>
                    <a:pt x="1448" y="2296"/>
                  </a:lnTo>
                  <a:lnTo>
                    <a:pt x="1452" y="2286"/>
                  </a:lnTo>
                  <a:lnTo>
                    <a:pt x="1456" y="2276"/>
                  </a:lnTo>
                  <a:lnTo>
                    <a:pt x="1459" y="2266"/>
                  </a:lnTo>
                  <a:lnTo>
                    <a:pt x="1461" y="2254"/>
                  </a:lnTo>
                  <a:lnTo>
                    <a:pt x="1462" y="2242"/>
                  </a:lnTo>
                  <a:lnTo>
                    <a:pt x="1462" y="2229"/>
                  </a:lnTo>
                  <a:lnTo>
                    <a:pt x="1462" y="2027"/>
                  </a:lnTo>
                  <a:lnTo>
                    <a:pt x="1408" y="2027"/>
                  </a:lnTo>
                  <a:lnTo>
                    <a:pt x="1408" y="2042"/>
                  </a:lnTo>
                  <a:close/>
                  <a:moveTo>
                    <a:pt x="1408" y="2094"/>
                  </a:moveTo>
                  <a:lnTo>
                    <a:pt x="1408" y="2181"/>
                  </a:lnTo>
                  <a:lnTo>
                    <a:pt x="1408" y="2181"/>
                  </a:lnTo>
                  <a:lnTo>
                    <a:pt x="1401" y="2189"/>
                  </a:lnTo>
                  <a:lnTo>
                    <a:pt x="1393" y="2197"/>
                  </a:lnTo>
                  <a:lnTo>
                    <a:pt x="1387" y="2199"/>
                  </a:lnTo>
                  <a:lnTo>
                    <a:pt x="1382" y="2201"/>
                  </a:lnTo>
                  <a:lnTo>
                    <a:pt x="1376" y="2202"/>
                  </a:lnTo>
                  <a:lnTo>
                    <a:pt x="1369" y="2203"/>
                  </a:lnTo>
                  <a:lnTo>
                    <a:pt x="1369" y="2203"/>
                  </a:lnTo>
                  <a:lnTo>
                    <a:pt x="1362" y="2202"/>
                  </a:lnTo>
                  <a:lnTo>
                    <a:pt x="1354" y="2200"/>
                  </a:lnTo>
                  <a:lnTo>
                    <a:pt x="1348" y="2197"/>
                  </a:lnTo>
                  <a:lnTo>
                    <a:pt x="1341" y="2190"/>
                  </a:lnTo>
                  <a:lnTo>
                    <a:pt x="1335" y="2181"/>
                  </a:lnTo>
                  <a:lnTo>
                    <a:pt x="1331" y="2169"/>
                  </a:lnTo>
                  <a:lnTo>
                    <a:pt x="1329" y="2154"/>
                  </a:lnTo>
                  <a:lnTo>
                    <a:pt x="1328" y="2134"/>
                  </a:lnTo>
                  <a:lnTo>
                    <a:pt x="1328" y="2134"/>
                  </a:lnTo>
                  <a:lnTo>
                    <a:pt x="1329" y="2117"/>
                  </a:lnTo>
                  <a:lnTo>
                    <a:pt x="1331" y="2103"/>
                  </a:lnTo>
                  <a:lnTo>
                    <a:pt x="1335" y="2092"/>
                  </a:lnTo>
                  <a:lnTo>
                    <a:pt x="1341" y="2084"/>
                  </a:lnTo>
                  <a:lnTo>
                    <a:pt x="1348" y="2079"/>
                  </a:lnTo>
                  <a:lnTo>
                    <a:pt x="1354" y="2074"/>
                  </a:lnTo>
                  <a:lnTo>
                    <a:pt x="1362" y="2073"/>
                  </a:lnTo>
                  <a:lnTo>
                    <a:pt x="1369" y="2072"/>
                  </a:lnTo>
                  <a:lnTo>
                    <a:pt x="1369" y="2072"/>
                  </a:lnTo>
                  <a:lnTo>
                    <a:pt x="1376" y="2073"/>
                  </a:lnTo>
                  <a:lnTo>
                    <a:pt x="1383" y="2074"/>
                  </a:lnTo>
                  <a:lnTo>
                    <a:pt x="1388" y="2076"/>
                  </a:lnTo>
                  <a:lnTo>
                    <a:pt x="1394" y="2080"/>
                  </a:lnTo>
                  <a:lnTo>
                    <a:pt x="1398" y="2083"/>
                  </a:lnTo>
                  <a:lnTo>
                    <a:pt x="1402" y="2086"/>
                  </a:lnTo>
                  <a:lnTo>
                    <a:pt x="1408" y="2094"/>
                  </a:lnTo>
                  <a:lnTo>
                    <a:pt x="1408" y="2094"/>
                  </a:lnTo>
                  <a:close/>
                  <a:moveTo>
                    <a:pt x="938" y="2027"/>
                  </a:moveTo>
                  <a:lnTo>
                    <a:pt x="993" y="2027"/>
                  </a:lnTo>
                  <a:lnTo>
                    <a:pt x="993" y="2123"/>
                  </a:lnTo>
                  <a:lnTo>
                    <a:pt x="993" y="2249"/>
                  </a:lnTo>
                  <a:lnTo>
                    <a:pt x="938" y="2249"/>
                  </a:lnTo>
                  <a:lnTo>
                    <a:pt x="938" y="2027"/>
                  </a:lnTo>
                  <a:close/>
                  <a:moveTo>
                    <a:pt x="993" y="1967"/>
                  </a:moveTo>
                  <a:lnTo>
                    <a:pt x="993" y="1995"/>
                  </a:lnTo>
                  <a:lnTo>
                    <a:pt x="938" y="1995"/>
                  </a:lnTo>
                  <a:lnTo>
                    <a:pt x="938" y="1940"/>
                  </a:lnTo>
                  <a:lnTo>
                    <a:pt x="993" y="1940"/>
                  </a:lnTo>
                  <a:lnTo>
                    <a:pt x="993" y="1967"/>
                  </a:lnTo>
                  <a:close/>
                  <a:moveTo>
                    <a:pt x="2309" y="1962"/>
                  </a:moveTo>
                  <a:lnTo>
                    <a:pt x="2364" y="1934"/>
                  </a:lnTo>
                  <a:lnTo>
                    <a:pt x="2364" y="2127"/>
                  </a:lnTo>
                  <a:lnTo>
                    <a:pt x="2364" y="2249"/>
                  </a:lnTo>
                  <a:lnTo>
                    <a:pt x="2309" y="2249"/>
                  </a:lnTo>
                  <a:lnTo>
                    <a:pt x="2309" y="1962"/>
                  </a:lnTo>
                  <a:close/>
                  <a:moveTo>
                    <a:pt x="397" y="757"/>
                  </a:moveTo>
                  <a:lnTo>
                    <a:pt x="850" y="757"/>
                  </a:lnTo>
                  <a:lnTo>
                    <a:pt x="850" y="495"/>
                  </a:lnTo>
                  <a:lnTo>
                    <a:pt x="397" y="495"/>
                  </a:lnTo>
                  <a:lnTo>
                    <a:pt x="397" y="288"/>
                  </a:lnTo>
                  <a:lnTo>
                    <a:pt x="898" y="288"/>
                  </a:lnTo>
                  <a:lnTo>
                    <a:pt x="732" y="0"/>
                  </a:lnTo>
                  <a:lnTo>
                    <a:pt x="22" y="0"/>
                  </a:lnTo>
                  <a:lnTo>
                    <a:pt x="22" y="1251"/>
                  </a:lnTo>
                  <a:lnTo>
                    <a:pt x="1023" y="1251"/>
                  </a:lnTo>
                  <a:lnTo>
                    <a:pt x="1023" y="963"/>
                  </a:lnTo>
                  <a:lnTo>
                    <a:pt x="397" y="963"/>
                  </a:lnTo>
                  <a:lnTo>
                    <a:pt x="397" y="757"/>
                  </a:lnTo>
                  <a:close/>
                  <a:moveTo>
                    <a:pt x="1690" y="0"/>
                  </a:moveTo>
                  <a:lnTo>
                    <a:pt x="1477" y="409"/>
                  </a:lnTo>
                  <a:lnTo>
                    <a:pt x="1265" y="0"/>
                  </a:lnTo>
                  <a:lnTo>
                    <a:pt x="850" y="0"/>
                  </a:lnTo>
                  <a:lnTo>
                    <a:pt x="1287" y="757"/>
                  </a:lnTo>
                  <a:lnTo>
                    <a:pt x="1287" y="1251"/>
                  </a:lnTo>
                  <a:lnTo>
                    <a:pt x="1661" y="1251"/>
                  </a:lnTo>
                  <a:lnTo>
                    <a:pt x="1661" y="757"/>
                  </a:lnTo>
                  <a:lnTo>
                    <a:pt x="2099" y="0"/>
                  </a:lnTo>
                  <a:lnTo>
                    <a:pt x="1690" y="0"/>
                  </a:ln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12542" tIns="56271" rIns="112542" bIns="56271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1125444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215" b="0" i="0" u="none" strike="noStrike" kern="0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EYInterstate Light"/>
              </a:endParaRPr>
            </a:p>
          </p:txBody>
        </p:sp>
      </p:grpSp>
      <p:sp>
        <p:nvSpPr>
          <p:cNvPr id="3" name="Rectangle 2">
            <a:extLst>
              <a:ext uri="{FF2B5EF4-FFF2-40B4-BE49-F238E27FC236}">
                <a16:creationId xmlns:a16="http://schemas.microsoft.com/office/drawing/2014/main" id="{AC409BBD-7CAB-A20C-508F-2FB57FE38257}"/>
              </a:ext>
            </a:extLst>
          </p:cNvPr>
          <p:cNvSpPr/>
          <p:nvPr/>
        </p:nvSpPr>
        <p:spPr>
          <a:xfrm flipH="1">
            <a:off x="83125" y="4507741"/>
            <a:ext cx="3392428" cy="2304393"/>
          </a:xfrm>
          <a:prstGeom prst="rect">
            <a:avLst/>
          </a:prstGeom>
          <a:gradFill flip="none" rotWithShape="1">
            <a:gsLst>
              <a:gs pos="11000">
                <a:srgbClr val="BABAC3">
                  <a:alpha val="95000"/>
                </a:srgbClr>
              </a:gs>
              <a:gs pos="91000">
                <a:srgbClr val="BFBFC8">
                  <a:alpha val="80000"/>
                </a:srgbClr>
              </a:gs>
              <a:gs pos="100000">
                <a:srgbClr val="C4C4CD">
                  <a:alpha val="33000"/>
                </a:srgbClr>
              </a:gs>
            </a:gsLst>
            <a:lin ang="10800000" scaled="1"/>
            <a:tileRect/>
          </a:gradFill>
          <a:ln>
            <a:noFill/>
          </a:ln>
          <a:scene3d>
            <a:camera prst="orthographicFront">
              <a:rot lat="0" lon="0" rev="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6A1449C-6E70-E82F-0709-646A4FE37871}"/>
              </a:ext>
            </a:extLst>
          </p:cNvPr>
          <p:cNvSpPr/>
          <p:nvPr/>
        </p:nvSpPr>
        <p:spPr>
          <a:xfrm flipH="1">
            <a:off x="-1" y="3972270"/>
            <a:ext cx="12192003" cy="535472"/>
          </a:xfrm>
          <a:prstGeom prst="rect">
            <a:avLst/>
          </a:prstGeom>
          <a:gradFill>
            <a:gsLst>
              <a:gs pos="9000">
                <a:srgbClr val="FFE600"/>
              </a:gs>
              <a:gs pos="31000">
                <a:srgbClr val="FFE600">
                  <a:alpha val="70000"/>
                </a:srgbClr>
              </a:gs>
            </a:gsLst>
            <a:lin ang="16200000" scaled="0"/>
          </a:gradFill>
          <a:ln>
            <a:noFill/>
          </a:ln>
          <a:scene3d>
            <a:camera prst="perspectiveFront" fov="0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RS"/>
              <a:t>&lt;&lt;&lt;&lt;&lt;&lt;&lt;</a:t>
            </a:r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4016D91-0F41-41FB-C958-0CC4BDBF32D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20739" y="1111205"/>
            <a:ext cx="4426325" cy="2782651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495D90B6-B346-6D0A-C62A-3E54F98AED95}"/>
              </a:ext>
            </a:extLst>
          </p:cNvPr>
          <p:cNvSpPr txBox="1"/>
          <p:nvPr/>
        </p:nvSpPr>
        <p:spPr>
          <a:xfrm>
            <a:off x="425298" y="4021136"/>
            <a:ext cx="1188856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>
                <a:latin typeface="EYInterstate Light" panose="02000506000000020004" pitchFamily="2" charset="0"/>
              </a:rPr>
              <a:t>RICS sustainability report</a:t>
            </a:r>
            <a:r>
              <a:rPr lang="sr-Latn-RS" sz="2000" b="1">
                <a:latin typeface="EYInterstate Light" panose="02000506000000020004" pitchFamily="2" charset="0"/>
              </a:rPr>
              <a:t> 2022: </a:t>
            </a:r>
            <a:r>
              <a:rPr lang="sr-Latn-RS" sz="2000">
                <a:latin typeface="EYInterstate Light" panose="02000506000000020004" pitchFamily="2" charset="0"/>
              </a:rPr>
              <a:t>Dokazi uključivanja ekoloških aspekata u vrednovanje </a:t>
            </a:r>
            <a:r>
              <a:rPr lang="sr-Latn-RS" sz="2000" err="1">
                <a:latin typeface="EYInterstate Light" panose="02000506000000020004" pitchFamily="2" charset="0"/>
              </a:rPr>
              <a:t>kolaterala</a:t>
            </a:r>
            <a:endParaRPr lang="en-US" sz="2000">
              <a:latin typeface="EYInterstate Light" panose="02000506000000020004" pitchFamily="2" charset="0"/>
            </a:endParaRP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CB0B511B-4784-19C1-EF65-2639909301E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0" y="1081824"/>
            <a:ext cx="4120739" cy="2819453"/>
          </a:xfrm>
          <a:prstGeom prst="rect">
            <a:avLst/>
          </a:prstGeom>
          <a:effectLst>
            <a:outerShdw blurRad="50800" dist="50800" dir="5400000" sx="1000" sy="1000" algn="ctr" rotWithShape="0">
              <a:srgbClr val="000000"/>
            </a:outerShdw>
          </a:effectLst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B6E5BF2A-BA58-BF15-EF7D-71634818EBB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24606" y="1277218"/>
            <a:ext cx="3950522" cy="2696661"/>
          </a:xfrm>
          <a:prstGeom prst="rect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9D0659FD-124C-7523-56CE-116086E34B8A}"/>
              </a:ext>
            </a:extLst>
          </p:cNvPr>
          <p:cNvSpPr txBox="1"/>
          <p:nvPr/>
        </p:nvSpPr>
        <p:spPr>
          <a:xfrm>
            <a:off x="184561" y="4627924"/>
            <a:ext cx="3207863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r-Latn-RS" sz="1600" b="1">
                <a:latin typeface="EYInterstate Light" panose="02000506000000020004" pitchFamily="2" charset="0"/>
              </a:rPr>
              <a:t>Postojeći zahtevi CRR: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sr-Latn-RS" sz="1600">
                <a:latin typeface="EYInterstate Light" panose="02000506000000020004" pitchFamily="2" charset="0"/>
              </a:rPr>
              <a:t>Ekološki faktori se mogu razmatrati prilikom procene promene vrednosti nekretnina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sr-Latn-RS" sz="1600">
                <a:latin typeface="EYInterstate Light" panose="02000506000000020004" pitchFamily="2" charset="0"/>
              </a:rPr>
              <a:t>Adekvatno osiguranje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4B29353F-AD61-EAB8-EA5A-6E8536767730}"/>
              </a:ext>
            </a:extLst>
          </p:cNvPr>
          <p:cNvSpPr txBox="1"/>
          <p:nvPr/>
        </p:nvSpPr>
        <p:spPr>
          <a:xfrm>
            <a:off x="3475553" y="4627924"/>
            <a:ext cx="8799575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r-Latn-RS" sz="1600" b="1">
                <a:solidFill>
                  <a:schemeClr val="bg1"/>
                </a:solidFill>
                <a:latin typeface="EYInterstate Light" panose="02000506000000020004" pitchFamily="2" charset="0"/>
              </a:rPr>
              <a:t>Dodatne promene regulatornog okvira: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sr-Latn-RS" sz="1600">
                <a:solidFill>
                  <a:schemeClr val="bg1"/>
                </a:solidFill>
                <a:latin typeface="EYInterstate Light" panose="02000506000000020004" pitchFamily="2" charset="0"/>
              </a:rPr>
              <a:t>E</a:t>
            </a:r>
            <a:r>
              <a:rPr lang="en-US" sz="1600">
                <a:solidFill>
                  <a:schemeClr val="bg1"/>
                </a:solidFill>
                <a:latin typeface="EYInterstate Light" panose="02000506000000020004" pitchFamily="2" charset="0"/>
              </a:rPr>
              <a:t>BA Guidelines on loan origination and monitoring</a:t>
            </a:r>
            <a:endParaRPr lang="sr-Latn-RS" sz="1600">
              <a:solidFill>
                <a:schemeClr val="bg1"/>
              </a:solidFill>
              <a:latin typeface="EYInterstate Light" panose="02000506000000020004" pitchFamily="2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sr-Latn-RS" sz="1600">
                <a:solidFill>
                  <a:schemeClr val="bg1"/>
                </a:solidFill>
                <a:latin typeface="EYInterstate Light" panose="02000506000000020004" pitchFamily="2" charset="0"/>
              </a:rPr>
              <a:t>CRR3: uzeti u obzir modifikacije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sr-Latn-RS" sz="1600">
              <a:solidFill>
                <a:schemeClr val="bg1"/>
              </a:solidFill>
              <a:latin typeface="EYInterstate Light" panose="02000506000000020004" pitchFamily="2" charset="0"/>
            </a:endParaRPr>
          </a:p>
        </p:txBody>
      </p:sp>
      <p:pic>
        <p:nvPicPr>
          <p:cNvPr id="35" name="Graphic 34" descr="Court with solid fill">
            <a:extLst>
              <a:ext uri="{FF2B5EF4-FFF2-40B4-BE49-F238E27FC236}">
                <a16:creationId xmlns:a16="http://schemas.microsoft.com/office/drawing/2014/main" id="{21C3D551-FA2D-4257-C4F2-99097E2B762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84561" y="5157492"/>
            <a:ext cx="684777" cy="684777"/>
          </a:xfrm>
          <a:prstGeom prst="rect">
            <a:avLst/>
          </a:prstGeom>
        </p:spPr>
      </p:pic>
      <p:sp>
        <p:nvSpPr>
          <p:cNvPr id="38" name="TextBox 37">
            <a:extLst>
              <a:ext uri="{FF2B5EF4-FFF2-40B4-BE49-F238E27FC236}">
                <a16:creationId xmlns:a16="http://schemas.microsoft.com/office/drawing/2014/main" id="{A2E3B8A6-A4D7-E8EE-BD09-B9E7558F28FF}"/>
              </a:ext>
            </a:extLst>
          </p:cNvPr>
          <p:cNvSpPr txBox="1"/>
          <p:nvPr/>
        </p:nvSpPr>
        <p:spPr>
          <a:xfrm>
            <a:off x="3136763" y="6238939"/>
            <a:ext cx="91383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/>
            <a:r>
              <a:rPr lang="sr-Latn-RS" sz="1800">
                <a:solidFill>
                  <a:schemeClr val="bg1"/>
                </a:solidFill>
                <a:latin typeface="EYInterstate Light" panose="02000506000000020004" pitchFamily="2" charset="0"/>
              </a:rPr>
              <a:t> energetska efikasnost         otpornost              zaštita             prilagođavanje</a:t>
            </a:r>
          </a:p>
          <a:p>
            <a:pPr lvl="1"/>
            <a:r>
              <a:rPr lang="sr-Latn-RS" sz="1800">
                <a:latin typeface="EYInterstate Light" panose="02000506000000020004" pitchFamily="2" charset="0"/>
              </a:rPr>
              <a:t> </a:t>
            </a:r>
            <a:endParaRPr lang="en-US">
              <a:latin typeface="EYInterstate Light" panose="02000506000000020004" pitchFamily="2" charset="0"/>
            </a:endParaRPr>
          </a:p>
        </p:txBody>
      </p:sp>
      <p:pic>
        <p:nvPicPr>
          <p:cNvPr id="40" name="Graphic 39" descr="Battery charging with solid fill">
            <a:extLst>
              <a:ext uri="{FF2B5EF4-FFF2-40B4-BE49-F238E27FC236}">
                <a16:creationId xmlns:a16="http://schemas.microsoft.com/office/drawing/2014/main" id="{CFC5917E-441D-DCA4-C7B3-9FFB83EC969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279893" y="5459780"/>
            <a:ext cx="914400" cy="914400"/>
          </a:xfrm>
          <a:prstGeom prst="rect">
            <a:avLst/>
          </a:prstGeom>
        </p:spPr>
      </p:pic>
      <p:pic>
        <p:nvPicPr>
          <p:cNvPr id="42" name="Graphic 41" descr="Shield Tick with solid fill">
            <a:extLst>
              <a:ext uri="{FF2B5EF4-FFF2-40B4-BE49-F238E27FC236}">
                <a16:creationId xmlns:a16="http://schemas.microsoft.com/office/drawing/2014/main" id="{EB27976F-ECEB-7E01-BF2C-A24731CBB68A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235878" y="5385069"/>
            <a:ext cx="914400" cy="914400"/>
          </a:xfrm>
          <a:prstGeom prst="rect">
            <a:avLst/>
          </a:prstGeom>
        </p:spPr>
      </p:pic>
      <p:pic>
        <p:nvPicPr>
          <p:cNvPr id="44" name="Graphic 43" descr="High voltage with solid fill">
            <a:extLst>
              <a:ext uri="{FF2B5EF4-FFF2-40B4-BE49-F238E27FC236}">
                <a16:creationId xmlns:a16="http://schemas.microsoft.com/office/drawing/2014/main" id="{120E7ECE-E317-54F2-0667-C1440B1BEE94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6551830" y="5433486"/>
            <a:ext cx="914400" cy="914400"/>
          </a:xfrm>
          <a:prstGeom prst="rect">
            <a:avLst/>
          </a:prstGeom>
        </p:spPr>
      </p:pic>
      <p:sp>
        <p:nvSpPr>
          <p:cNvPr id="52" name="Freeform: Shape 51">
            <a:extLst>
              <a:ext uri="{FF2B5EF4-FFF2-40B4-BE49-F238E27FC236}">
                <a16:creationId xmlns:a16="http://schemas.microsoft.com/office/drawing/2014/main" id="{F4211DC4-24F5-C1DD-0EEF-C13C7DCDC9F4}"/>
              </a:ext>
            </a:extLst>
          </p:cNvPr>
          <p:cNvSpPr/>
          <p:nvPr/>
        </p:nvSpPr>
        <p:spPr>
          <a:xfrm>
            <a:off x="8972972" y="4674681"/>
            <a:ext cx="25946" cy="25946"/>
          </a:xfrm>
          <a:custGeom>
            <a:avLst/>
            <a:gdLst>
              <a:gd name="connsiteX0" fmla="*/ 25946 w 25946"/>
              <a:gd name="connsiteY0" fmla="*/ 12983 h 25946"/>
              <a:gd name="connsiteX1" fmla="*/ 12983 w 25946"/>
              <a:gd name="connsiteY1" fmla="*/ 0 h 25946"/>
              <a:gd name="connsiteX2" fmla="*/ 0 w 25946"/>
              <a:gd name="connsiteY2" fmla="*/ 12964 h 25946"/>
              <a:gd name="connsiteX3" fmla="*/ 12964 w 25946"/>
              <a:gd name="connsiteY3" fmla="*/ 25946 h 25946"/>
              <a:gd name="connsiteX4" fmla="*/ 13030 w 25946"/>
              <a:gd name="connsiteY4" fmla="*/ 25946 h 25946"/>
              <a:gd name="connsiteX5" fmla="*/ 25946 w 25946"/>
              <a:gd name="connsiteY5" fmla="*/ 12983 h 259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946" h="25946">
                <a:moveTo>
                  <a:pt x="25946" y="12983"/>
                </a:moveTo>
                <a:cubicBezTo>
                  <a:pt x="25951" y="5818"/>
                  <a:pt x="20147" y="6"/>
                  <a:pt x="12983" y="0"/>
                </a:cubicBezTo>
                <a:cubicBezTo>
                  <a:pt x="5818" y="-5"/>
                  <a:pt x="5" y="5799"/>
                  <a:pt x="0" y="12964"/>
                </a:cubicBezTo>
                <a:cubicBezTo>
                  <a:pt x="-5" y="20128"/>
                  <a:pt x="5799" y="25941"/>
                  <a:pt x="12964" y="25946"/>
                </a:cubicBezTo>
                <a:cubicBezTo>
                  <a:pt x="12985" y="25946"/>
                  <a:pt x="13008" y="25946"/>
                  <a:pt x="13030" y="25946"/>
                </a:cubicBezTo>
                <a:cubicBezTo>
                  <a:pt x="20171" y="25919"/>
                  <a:pt x="25946" y="20123"/>
                  <a:pt x="25946" y="12983"/>
                </a:cubicBezTo>
                <a:close/>
              </a:path>
            </a:pathLst>
          </a:custGeom>
          <a:solidFill>
            <a:srgbClr val="000000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53" name="Freeform: Shape 52">
            <a:extLst>
              <a:ext uri="{FF2B5EF4-FFF2-40B4-BE49-F238E27FC236}">
                <a16:creationId xmlns:a16="http://schemas.microsoft.com/office/drawing/2014/main" id="{69B12873-87D3-9A10-8551-DDACC9F60A8C}"/>
              </a:ext>
            </a:extLst>
          </p:cNvPr>
          <p:cNvSpPr/>
          <p:nvPr/>
        </p:nvSpPr>
        <p:spPr>
          <a:xfrm>
            <a:off x="10067459" y="5550108"/>
            <a:ext cx="950095" cy="620684"/>
          </a:xfrm>
          <a:custGeom>
            <a:avLst/>
            <a:gdLst>
              <a:gd name="connsiteX0" fmla="*/ 190767 w 762362"/>
              <a:gd name="connsiteY0" fmla="*/ 69687 h 499682"/>
              <a:gd name="connsiteX1" fmla="*/ 143951 w 762362"/>
              <a:gd name="connsiteY1" fmla="*/ 98043 h 499682"/>
              <a:gd name="connsiteX2" fmla="*/ 0 w 762362"/>
              <a:gd name="connsiteY2" fmla="*/ 361324 h 499682"/>
              <a:gd name="connsiteX3" fmla="*/ 121034 w 762362"/>
              <a:gd name="connsiteY3" fmla="*/ 499646 h 499682"/>
              <a:gd name="connsiteX4" fmla="*/ 208447 w 762362"/>
              <a:gd name="connsiteY4" fmla="*/ 417186 h 499682"/>
              <a:gd name="connsiteX5" fmla="*/ 208474 w 762362"/>
              <a:gd name="connsiteY5" fmla="*/ 415978 h 499682"/>
              <a:gd name="connsiteX6" fmla="*/ 147790 w 762362"/>
              <a:gd name="connsiteY6" fmla="*/ 355437 h 499682"/>
              <a:gd name="connsiteX7" fmla="*/ 97898 w 762362"/>
              <a:gd name="connsiteY7" fmla="*/ 399719 h 499682"/>
              <a:gd name="connsiteX8" fmla="*/ 110697 w 762362"/>
              <a:gd name="connsiteY8" fmla="*/ 414043 h 499682"/>
              <a:gd name="connsiteX9" fmla="*/ 124787 w 762362"/>
              <a:gd name="connsiteY9" fmla="*/ 403100 h 499682"/>
              <a:gd name="connsiteX10" fmla="*/ 147333 w 762362"/>
              <a:gd name="connsiteY10" fmla="*/ 384403 h 499682"/>
              <a:gd name="connsiteX11" fmla="*/ 172031 w 762362"/>
              <a:gd name="connsiteY11" fmla="*/ 413197 h 499682"/>
              <a:gd name="connsiteX12" fmla="*/ 120529 w 762362"/>
              <a:gd name="connsiteY12" fmla="*/ 456421 h 499682"/>
              <a:gd name="connsiteX13" fmla="*/ 64151 w 762362"/>
              <a:gd name="connsiteY13" fmla="*/ 395899 h 499682"/>
              <a:gd name="connsiteX14" fmla="*/ 181547 w 762362"/>
              <a:gd name="connsiteY14" fmla="*/ 292163 h 499682"/>
              <a:gd name="connsiteX15" fmla="*/ 204807 w 762362"/>
              <a:gd name="connsiteY15" fmla="*/ 292163 h 499682"/>
              <a:gd name="connsiteX16" fmla="*/ 196834 w 762362"/>
              <a:gd name="connsiteY16" fmla="*/ 329396 h 499682"/>
              <a:gd name="connsiteX17" fmla="*/ 218783 w 762362"/>
              <a:gd name="connsiteY17" fmla="*/ 363327 h 499682"/>
              <a:gd name="connsiteX18" fmla="*/ 224771 w 762362"/>
              <a:gd name="connsiteY18" fmla="*/ 363962 h 499682"/>
              <a:gd name="connsiteX19" fmla="*/ 327450 w 762362"/>
              <a:gd name="connsiteY19" fmla="*/ 363962 h 499682"/>
              <a:gd name="connsiteX20" fmla="*/ 356540 w 762362"/>
              <a:gd name="connsiteY20" fmla="*/ 341045 h 499682"/>
              <a:gd name="connsiteX21" fmla="*/ 334188 w 762362"/>
              <a:gd name="connsiteY21" fmla="*/ 307378 h 499682"/>
              <a:gd name="connsiteX22" fmla="*/ 328508 w 762362"/>
              <a:gd name="connsiteY22" fmla="*/ 306812 h 499682"/>
              <a:gd name="connsiteX23" fmla="*/ 260118 w 762362"/>
              <a:gd name="connsiteY23" fmla="*/ 306812 h 499682"/>
              <a:gd name="connsiteX24" fmla="*/ 276368 w 762362"/>
              <a:gd name="connsiteY24" fmla="*/ 230993 h 499682"/>
              <a:gd name="connsiteX25" fmla="*/ 287188 w 762362"/>
              <a:gd name="connsiteY25" fmla="*/ 224707 h 499682"/>
              <a:gd name="connsiteX26" fmla="*/ 294553 w 762362"/>
              <a:gd name="connsiteY26" fmla="*/ 235985 h 499682"/>
              <a:gd name="connsiteX27" fmla="*/ 294551 w 762362"/>
              <a:gd name="connsiteY27" fmla="*/ 235994 h 499682"/>
              <a:gd name="connsiteX28" fmla="*/ 282721 w 762362"/>
              <a:gd name="connsiteY28" fmla="*/ 292191 h 499682"/>
              <a:gd name="connsiteX29" fmla="*/ 420938 w 762362"/>
              <a:gd name="connsiteY29" fmla="*/ 292191 h 499682"/>
              <a:gd name="connsiteX30" fmla="*/ 412956 w 762362"/>
              <a:gd name="connsiteY30" fmla="*/ 329424 h 499682"/>
              <a:gd name="connsiteX31" fmla="*/ 434905 w 762362"/>
              <a:gd name="connsiteY31" fmla="*/ 363355 h 499682"/>
              <a:gd name="connsiteX32" fmla="*/ 440903 w 762362"/>
              <a:gd name="connsiteY32" fmla="*/ 363991 h 499682"/>
              <a:gd name="connsiteX33" fmla="*/ 543582 w 762362"/>
              <a:gd name="connsiteY33" fmla="*/ 363991 h 499682"/>
              <a:gd name="connsiteX34" fmla="*/ 572672 w 762362"/>
              <a:gd name="connsiteY34" fmla="*/ 341045 h 499682"/>
              <a:gd name="connsiteX35" fmla="*/ 550320 w 762362"/>
              <a:gd name="connsiteY35" fmla="*/ 307378 h 499682"/>
              <a:gd name="connsiteX36" fmla="*/ 544640 w 762362"/>
              <a:gd name="connsiteY36" fmla="*/ 306812 h 499682"/>
              <a:gd name="connsiteX37" fmla="*/ 476250 w 762362"/>
              <a:gd name="connsiteY37" fmla="*/ 306812 h 499682"/>
              <a:gd name="connsiteX38" fmla="*/ 492443 w 762362"/>
              <a:gd name="connsiteY38" fmla="*/ 230993 h 499682"/>
              <a:gd name="connsiteX39" fmla="*/ 503263 w 762362"/>
              <a:gd name="connsiteY39" fmla="*/ 224707 h 499682"/>
              <a:gd name="connsiteX40" fmla="*/ 510628 w 762362"/>
              <a:gd name="connsiteY40" fmla="*/ 235985 h 499682"/>
              <a:gd name="connsiteX41" fmla="*/ 510626 w 762362"/>
              <a:gd name="connsiteY41" fmla="*/ 235994 h 499682"/>
              <a:gd name="connsiteX42" fmla="*/ 498805 w 762362"/>
              <a:gd name="connsiteY42" fmla="*/ 292191 h 499682"/>
              <a:gd name="connsiteX43" fmla="*/ 649014 w 762362"/>
              <a:gd name="connsiteY43" fmla="*/ 292191 h 499682"/>
              <a:gd name="connsiteX44" fmla="*/ 723433 w 762362"/>
              <a:gd name="connsiteY44" fmla="*/ 263892 h 499682"/>
              <a:gd name="connsiteX45" fmla="*/ 732625 w 762362"/>
              <a:gd name="connsiteY45" fmla="*/ 255720 h 499682"/>
              <a:gd name="connsiteX46" fmla="*/ 733408 w 762362"/>
              <a:gd name="connsiteY46" fmla="*/ 242273 h 499682"/>
              <a:gd name="connsiteX47" fmla="*/ 726300 w 762362"/>
              <a:gd name="connsiteY47" fmla="*/ 239080 h 499682"/>
              <a:gd name="connsiteX48" fmla="*/ 641852 w 762362"/>
              <a:gd name="connsiteY48" fmla="*/ 239080 h 499682"/>
              <a:gd name="connsiteX49" fmla="*/ 632327 w 762362"/>
              <a:gd name="connsiteY49" fmla="*/ 229555 h 499682"/>
              <a:gd name="connsiteX50" fmla="*/ 641852 w 762362"/>
              <a:gd name="connsiteY50" fmla="*/ 220030 h 499682"/>
              <a:gd name="connsiteX51" fmla="*/ 743312 w 762362"/>
              <a:gd name="connsiteY51" fmla="*/ 220030 h 499682"/>
              <a:gd name="connsiteX52" fmla="*/ 762363 w 762362"/>
              <a:gd name="connsiteY52" fmla="*/ 200981 h 499682"/>
              <a:gd name="connsiteX53" fmla="*/ 761629 w 762362"/>
              <a:gd name="connsiteY53" fmla="*/ 195741 h 499682"/>
              <a:gd name="connsiteX54" fmla="*/ 745122 w 762362"/>
              <a:gd name="connsiteY54" fmla="*/ 137972 h 499682"/>
              <a:gd name="connsiteX55" fmla="*/ 701935 w 762362"/>
              <a:gd name="connsiteY55" fmla="*/ 84165 h 499682"/>
              <a:gd name="connsiteX56" fmla="*/ 549954 w 762362"/>
              <a:gd name="connsiteY56" fmla="*/ 1841 h 499682"/>
              <a:gd name="connsiteX57" fmla="*/ 529190 w 762362"/>
              <a:gd name="connsiteY57" fmla="*/ 8051 h 499682"/>
              <a:gd name="connsiteX58" fmla="*/ 527352 w 762362"/>
              <a:gd name="connsiteY58" fmla="*/ 15290 h 499682"/>
              <a:gd name="connsiteX59" fmla="*/ 527352 w 762362"/>
              <a:gd name="connsiteY59" fmla="*/ 87775 h 499682"/>
              <a:gd name="connsiteX60" fmla="*/ 338490 w 762362"/>
              <a:gd name="connsiteY60" fmla="*/ 31921 h 499682"/>
              <a:gd name="connsiteX61" fmla="*/ 228410 w 762362"/>
              <a:gd name="connsiteY61" fmla="*/ 53199 h 499682"/>
              <a:gd name="connsiteX62" fmla="*/ 220723 w 762362"/>
              <a:gd name="connsiteY62" fmla="*/ 56181 h 499682"/>
              <a:gd name="connsiteX63" fmla="*/ 217361 w 762362"/>
              <a:gd name="connsiteY63" fmla="*/ 57571 h 499682"/>
              <a:gd name="connsiteX64" fmla="*/ 190767 w 762362"/>
              <a:gd name="connsiteY64" fmla="*/ 69687 h 499682"/>
              <a:gd name="connsiteX65" fmla="*/ 471259 w 762362"/>
              <a:gd name="connsiteY65" fmla="*/ 106330 h 499682"/>
              <a:gd name="connsiteX66" fmla="*/ 471183 w 762362"/>
              <a:gd name="connsiteY66" fmla="*/ 109187 h 499682"/>
              <a:gd name="connsiteX67" fmla="*/ 455209 w 762362"/>
              <a:gd name="connsiteY67" fmla="*/ 152050 h 499682"/>
              <a:gd name="connsiteX68" fmla="*/ 454904 w 762362"/>
              <a:gd name="connsiteY68" fmla="*/ 152688 h 499682"/>
              <a:gd name="connsiteX69" fmla="*/ 434712 w 762362"/>
              <a:gd name="connsiteY69" fmla="*/ 187931 h 499682"/>
              <a:gd name="connsiteX70" fmla="*/ 428813 w 762362"/>
              <a:gd name="connsiteY70" fmla="*/ 189544 h 499682"/>
              <a:gd name="connsiteX71" fmla="*/ 426663 w 762362"/>
              <a:gd name="connsiteY71" fmla="*/ 185264 h 499682"/>
              <a:gd name="connsiteX72" fmla="*/ 430882 w 762362"/>
              <a:gd name="connsiteY72" fmla="*/ 149812 h 499682"/>
              <a:gd name="connsiteX73" fmla="*/ 430882 w 762362"/>
              <a:gd name="connsiteY73" fmla="*/ 148630 h 499682"/>
              <a:gd name="connsiteX74" fmla="*/ 422481 w 762362"/>
              <a:gd name="connsiteY74" fmla="*/ 95148 h 499682"/>
              <a:gd name="connsiteX75" fmla="*/ 422138 w 762362"/>
              <a:gd name="connsiteY75" fmla="*/ 94014 h 499682"/>
              <a:gd name="connsiteX76" fmla="*/ 410080 w 762362"/>
              <a:gd name="connsiteY76" fmla="*/ 67677 h 499682"/>
              <a:gd name="connsiteX77" fmla="*/ 464315 w 762362"/>
              <a:gd name="connsiteY77" fmla="*/ 84489 h 499682"/>
              <a:gd name="connsiteX78" fmla="*/ 185938 w 762362"/>
              <a:gd name="connsiteY78" fmla="*/ 151031 h 499682"/>
              <a:gd name="connsiteX79" fmla="*/ 168002 w 762362"/>
              <a:gd name="connsiteY79" fmla="*/ 117760 h 499682"/>
              <a:gd name="connsiteX80" fmla="*/ 167259 w 762362"/>
              <a:gd name="connsiteY80" fmla="*/ 116865 h 499682"/>
              <a:gd name="connsiteX81" fmla="*/ 204949 w 762362"/>
              <a:gd name="connsiteY81" fmla="*/ 94443 h 499682"/>
              <a:gd name="connsiteX82" fmla="*/ 224619 w 762362"/>
              <a:gd name="connsiteY82" fmla="*/ 179663 h 499682"/>
              <a:gd name="connsiteX83" fmla="*/ 221371 w 762362"/>
              <a:gd name="connsiteY83" fmla="*/ 184844 h 499682"/>
              <a:gd name="connsiteX84" fmla="*/ 217303 w 762362"/>
              <a:gd name="connsiteY84" fmla="*/ 183644 h 499682"/>
              <a:gd name="connsiteX85" fmla="*/ 186604 w 762362"/>
              <a:gd name="connsiteY85" fmla="*/ 151993 h 499682"/>
              <a:gd name="connsiteX86" fmla="*/ 185938 w 762362"/>
              <a:gd name="connsiteY86" fmla="*/ 151031 h 499682"/>
              <a:gd name="connsiteX87" fmla="*/ 327365 w 762362"/>
              <a:gd name="connsiteY87" fmla="*/ 184692 h 499682"/>
              <a:gd name="connsiteX88" fmla="*/ 322484 w 762362"/>
              <a:gd name="connsiteY88" fmla="*/ 188377 h 499682"/>
              <a:gd name="connsiteX89" fmla="*/ 319107 w 762362"/>
              <a:gd name="connsiteY89" fmla="*/ 185797 h 499682"/>
              <a:gd name="connsiteX90" fmla="*/ 301742 w 762362"/>
              <a:gd name="connsiteY90" fmla="*/ 145268 h 499682"/>
              <a:gd name="connsiteX91" fmla="*/ 301428 w 762362"/>
              <a:gd name="connsiteY91" fmla="*/ 144125 h 499682"/>
              <a:gd name="connsiteX92" fmla="*/ 296589 w 762362"/>
              <a:gd name="connsiteY92" fmla="*/ 106654 h 499682"/>
              <a:gd name="connsiteX93" fmla="*/ 296027 w 762362"/>
              <a:gd name="connsiteY93" fmla="*/ 105015 h 499682"/>
              <a:gd name="connsiteX94" fmla="*/ 274587 w 762362"/>
              <a:gd name="connsiteY94" fmla="*/ 68487 h 499682"/>
              <a:gd name="connsiteX95" fmla="*/ 331461 w 762362"/>
              <a:gd name="connsiteY95" fmla="*/ 60715 h 499682"/>
              <a:gd name="connsiteX96" fmla="*/ 340728 w 762362"/>
              <a:gd name="connsiteY96" fmla="*/ 84784 h 499682"/>
              <a:gd name="connsiteX97" fmla="*/ 340976 w 762362"/>
              <a:gd name="connsiteY97" fmla="*/ 86927 h 499682"/>
              <a:gd name="connsiteX98" fmla="*/ 618125 w 762362"/>
              <a:gd name="connsiteY98" fmla="*/ 132228 h 499682"/>
              <a:gd name="connsiteX99" fmla="*/ 657025 w 762362"/>
              <a:gd name="connsiteY99" fmla="*/ 93328 h 499682"/>
              <a:gd name="connsiteX100" fmla="*/ 695925 w 762362"/>
              <a:gd name="connsiteY100" fmla="*/ 132228 h 499682"/>
              <a:gd name="connsiteX101" fmla="*/ 657025 w 762362"/>
              <a:gd name="connsiteY101" fmla="*/ 171128 h 499682"/>
              <a:gd name="connsiteX102" fmla="*/ 618125 w 762362"/>
              <a:gd name="connsiteY102" fmla="*/ 132247 h 499682"/>
              <a:gd name="connsiteX103" fmla="*/ 618125 w 762362"/>
              <a:gd name="connsiteY103" fmla="*/ 132228 h 4996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</a:cxnLst>
            <a:rect l="l" t="t" r="r" b="b"/>
            <a:pathLst>
              <a:path w="762362" h="499682">
                <a:moveTo>
                  <a:pt x="190767" y="69687"/>
                </a:moveTo>
                <a:cubicBezTo>
                  <a:pt x="174494" y="77990"/>
                  <a:pt x="158847" y="87468"/>
                  <a:pt x="143951" y="98043"/>
                </a:cubicBezTo>
                <a:cubicBezTo>
                  <a:pt x="60522" y="157546"/>
                  <a:pt x="0" y="252577"/>
                  <a:pt x="0" y="361324"/>
                </a:cubicBezTo>
                <a:cubicBezTo>
                  <a:pt x="0" y="438114"/>
                  <a:pt x="47454" y="499646"/>
                  <a:pt x="121034" y="499646"/>
                </a:cubicBezTo>
                <a:cubicBezTo>
                  <a:pt x="167943" y="501014"/>
                  <a:pt x="207079" y="464095"/>
                  <a:pt x="208447" y="417186"/>
                </a:cubicBezTo>
                <a:cubicBezTo>
                  <a:pt x="208458" y="416783"/>
                  <a:pt x="208468" y="416381"/>
                  <a:pt x="208474" y="415978"/>
                </a:cubicBezTo>
                <a:cubicBezTo>
                  <a:pt x="208168" y="382614"/>
                  <a:pt x="181154" y="355665"/>
                  <a:pt x="147790" y="355437"/>
                </a:cubicBezTo>
                <a:cubicBezTo>
                  <a:pt x="121949" y="354355"/>
                  <a:pt x="99892" y="373932"/>
                  <a:pt x="97898" y="399719"/>
                </a:cubicBezTo>
                <a:cubicBezTo>
                  <a:pt x="97477" y="407208"/>
                  <a:pt x="103206" y="413622"/>
                  <a:pt x="110697" y="414043"/>
                </a:cubicBezTo>
                <a:cubicBezTo>
                  <a:pt x="117466" y="414424"/>
                  <a:pt x="123480" y="409754"/>
                  <a:pt x="124787" y="403100"/>
                </a:cubicBezTo>
                <a:cubicBezTo>
                  <a:pt x="126130" y="391862"/>
                  <a:pt x="136040" y="383644"/>
                  <a:pt x="147333" y="384403"/>
                </a:cubicBezTo>
                <a:cubicBezTo>
                  <a:pt x="163154" y="384403"/>
                  <a:pt x="172031" y="396681"/>
                  <a:pt x="172031" y="413197"/>
                </a:cubicBezTo>
                <a:cubicBezTo>
                  <a:pt x="172031" y="435819"/>
                  <a:pt x="151476" y="456421"/>
                  <a:pt x="120529" y="456421"/>
                </a:cubicBezTo>
                <a:cubicBezTo>
                  <a:pt x="87744" y="456421"/>
                  <a:pt x="64151" y="431399"/>
                  <a:pt x="64151" y="395899"/>
                </a:cubicBezTo>
                <a:cubicBezTo>
                  <a:pt x="64151" y="361324"/>
                  <a:pt x="83325" y="292163"/>
                  <a:pt x="181547" y="292163"/>
                </a:cubicBezTo>
                <a:lnTo>
                  <a:pt x="204807" y="292163"/>
                </a:lnTo>
                <a:lnTo>
                  <a:pt x="196834" y="329396"/>
                </a:lnTo>
                <a:cubicBezTo>
                  <a:pt x="193525" y="344826"/>
                  <a:pt x="203352" y="360018"/>
                  <a:pt x="218783" y="363327"/>
                </a:cubicBezTo>
                <a:cubicBezTo>
                  <a:pt x="220750" y="363749"/>
                  <a:pt x="222758" y="363962"/>
                  <a:pt x="224771" y="363962"/>
                </a:cubicBezTo>
                <a:lnTo>
                  <a:pt x="327450" y="363962"/>
                </a:lnTo>
                <a:cubicBezTo>
                  <a:pt x="341363" y="364211"/>
                  <a:pt x="353525" y="354629"/>
                  <a:pt x="356540" y="341045"/>
                </a:cubicBezTo>
                <a:cubicBezTo>
                  <a:pt x="359665" y="325576"/>
                  <a:pt x="349657" y="310503"/>
                  <a:pt x="334188" y="307378"/>
                </a:cubicBezTo>
                <a:cubicBezTo>
                  <a:pt x="332319" y="307000"/>
                  <a:pt x="330416" y="306810"/>
                  <a:pt x="328508" y="306812"/>
                </a:cubicBezTo>
                <a:lnTo>
                  <a:pt x="260118" y="306812"/>
                </a:lnTo>
                <a:lnTo>
                  <a:pt x="276368" y="230993"/>
                </a:lnTo>
                <a:cubicBezTo>
                  <a:pt x="277860" y="226458"/>
                  <a:pt x="282510" y="223758"/>
                  <a:pt x="287188" y="224707"/>
                </a:cubicBezTo>
                <a:cubicBezTo>
                  <a:pt x="292337" y="225788"/>
                  <a:pt x="295634" y="230837"/>
                  <a:pt x="294553" y="235985"/>
                </a:cubicBezTo>
                <a:cubicBezTo>
                  <a:pt x="294552" y="235988"/>
                  <a:pt x="294552" y="235991"/>
                  <a:pt x="294551" y="235994"/>
                </a:cubicBezTo>
                <a:lnTo>
                  <a:pt x="282721" y="292191"/>
                </a:lnTo>
                <a:lnTo>
                  <a:pt x="420938" y="292191"/>
                </a:lnTo>
                <a:lnTo>
                  <a:pt x="412956" y="329424"/>
                </a:lnTo>
                <a:cubicBezTo>
                  <a:pt x="409647" y="344855"/>
                  <a:pt x="419474" y="360046"/>
                  <a:pt x="434905" y="363355"/>
                </a:cubicBezTo>
                <a:cubicBezTo>
                  <a:pt x="436877" y="363778"/>
                  <a:pt x="438886" y="363992"/>
                  <a:pt x="440903" y="363991"/>
                </a:cubicBezTo>
                <a:lnTo>
                  <a:pt x="543582" y="363991"/>
                </a:lnTo>
                <a:cubicBezTo>
                  <a:pt x="557500" y="364229"/>
                  <a:pt x="569663" y="354636"/>
                  <a:pt x="572672" y="341045"/>
                </a:cubicBezTo>
                <a:cubicBezTo>
                  <a:pt x="575797" y="325575"/>
                  <a:pt x="565789" y="310502"/>
                  <a:pt x="550320" y="307378"/>
                </a:cubicBezTo>
                <a:cubicBezTo>
                  <a:pt x="548450" y="307000"/>
                  <a:pt x="546547" y="306810"/>
                  <a:pt x="544640" y="306812"/>
                </a:cubicBezTo>
                <a:lnTo>
                  <a:pt x="476250" y="306812"/>
                </a:lnTo>
                <a:lnTo>
                  <a:pt x="492443" y="230993"/>
                </a:lnTo>
                <a:cubicBezTo>
                  <a:pt x="493935" y="226458"/>
                  <a:pt x="498584" y="223758"/>
                  <a:pt x="503263" y="224707"/>
                </a:cubicBezTo>
                <a:cubicBezTo>
                  <a:pt x="508411" y="225788"/>
                  <a:pt x="511709" y="230837"/>
                  <a:pt x="510628" y="235985"/>
                </a:cubicBezTo>
                <a:cubicBezTo>
                  <a:pt x="510627" y="235988"/>
                  <a:pt x="510627" y="235991"/>
                  <a:pt x="510626" y="235994"/>
                </a:cubicBezTo>
                <a:lnTo>
                  <a:pt x="498805" y="292191"/>
                </a:lnTo>
                <a:lnTo>
                  <a:pt x="649014" y="292191"/>
                </a:lnTo>
                <a:cubicBezTo>
                  <a:pt x="676449" y="292192"/>
                  <a:pt x="702931" y="282122"/>
                  <a:pt x="723433" y="263892"/>
                </a:cubicBezTo>
                <a:lnTo>
                  <a:pt x="732625" y="255720"/>
                </a:lnTo>
                <a:cubicBezTo>
                  <a:pt x="736555" y="252222"/>
                  <a:pt x="736905" y="246202"/>
                  <a:pt x="733408" y="242273"/>
                </a:cubicBezTo>
                <a:cubicBezTo>
                  <a:pt x="731602" y="240244"/>
                  <a:pt x="729016" y="239082"/>
                  <a:pt x="726300" y="239080"/>
                </a:cubicBezTo>
                <a:lnTo>
                  <a:pt x="641852" y="239080"/>
                </a:lnTo>
                <a:cubicBezTo>
                  <a:pt x="636591" y="239080"/>
                  <a:pt x="632327" y="234815"/>
                  <a:pt x="632327" y="229555"/>
                </a:cubicBezTo>
                <a:cubicBezTo>
                  <a:pt x="632327" y="224294"/>
                  <a:pt x="636591" y="220030"/>
                  <a:pt x="641852" y="220030"/>
                </a:cubicBezTo>
                <a:lnTo>
                  <a:pt x="743312" y="220030"/>
                </a:lnTo>
                <a:cubicBezTo>
                  <a:pt x="753833" y="220031"/>
                  <a:pt x="762363" y="211502"/>
                  <a:pt x="762363" y="200981"/>
                </a:cubicBezTo>
                <a:cubicBezTo>
                  <a:pt x="762363" y="199208"/>
                  <a:pt x="762116" y="197445"/>
                  <a:pt x="761629" y="195741"/>
                </a:cubicBezTo>
                <a:lnTo>
                  <a:pt x="745122" y="137972"/>
                </a:lnTo>
                <a:cubicBezTo>
                  <a:pt x="738546" y="114960"/>
                  <a:pt x="722979" y="95566"/>
                  <a:pt x="701935" y="84165"/>
                </a:cubicBezTo>
                <a:lnTo>
                  <a:pt x="549954" y="1841"/>
                </a:lnTo>
                <a:cubicBezTo>
                  <a:pt x="542505" y="-2178"/>
                  <a:pt x="533209" y="602"/>
                  <a:pt x="529190" y="8051"/>
                </a:cubicBezTo>
                <a:cubicBezTo>
                  <a:pt x="527990" y="10276"/>
                  <a:pt x="527358" y="12762"/>
                  <a:pt x="527352" y="15290"/>
                </a:cubicBezTo>
                <a:lnTo>
                  <a:pt x="527352" y="87775"/>
                </a:lnTo>
                <a:cubicBezTo>
                  <a:pt x="481155" y="52295"/>
                  <a:pt x="412461" y="31921"/>
                  <a:pt x="338490" y="31921"/>
                </a:cubicBezTo>
                <a:cubicBezTo>
                  <a:pt x="300811" y="32295"/>
                  <a:pt x="263514" y="39505"/>
                  <a:pt x="228410" y="53199"/>
                </a:cubicBezTo>
                <a:cubicBezTo>
                  <a:pt x="225838" y="54164"/>
                  <a:pt x="223276" y="55159"/>
                  <a:pt x="220723" y="56181"/>
                </a:cubicBezTo>
                <a:lnTo>
                  <a:pt x="217361" y="57571"/>
                </a:lnTo>
                <a:cubicBezTo>
                  <a:pt x="208388" y="61277"/>
                  <a:pt x="199482" y="65249"/>
                  <a:pt x="190767" y="69687"/>
                </a:cubicBezTo>
                <a:close/>
                <a:moveTo>
                  <a:pt x="471259" y="106330"/>
                </a:moveTo>
                <a:cubicBezTo>
                  <a:pt x="471560" y="107263"/>
                  <a:pt x="471533" y="108271"/>
                  <a:pt x="471183" y="109187"/>
                </a:cubicBezTo>
                <a:lnTo>
                  <a:pt x="455209" y="152050"/>
                </a:lnTo>
                <a:cubicBezTo>
                  <a:pt x="455127" y="152272"/>
                  <a:pt x="455025" y="152485"/>
                  <a:pt x="454904" y="152688"/>
                </a:cubicBezTo>
                <a:lnTo>
                  <a:pt x="434712" y="187931"/>
                </a:lnTo>
                <a:cubicBezTo>
                  <a:pt x="433528" y="190005"/>
                  <a:pt x="430887" y="190727"/>
                  <a:pt x="428813" y="189544"/>
                </a:cubicBezTo>
                <a:cubicBezTo>
                  <a:pt x="427299" y="188681"/>
                  <a:pt x="426451" y="186993"/>
                  <a:pt x="426663" y="185264"/>
                </a:cubicBezTo>
                <a:lnTo>
                  <a:pt x="430882" y="149812"/>
                </a:lnTo>
                <a:cubicBezTo>
                  <a:pt x="430935" y="149419"/>
                  <a:pt x="430935" y="149022"/>
                  <a:pt x="430882" y="148630"/>
                </a:cubicBezTo>
                <a:lnTo>
                  <a:pt x="422481" y="95148"/>
                </a:lnTo>
                <a:cubicBezTo>
                  <a:pt x="422415" y="94757"/>
                  <a:pt x="422299" y="94376"/>
                  <a:pt x="422138" y="94014"/>
                </a:cubicBezTo>
                <a:lnTo>
                  <a:pt x="410080" y="67677"/>
                </a:lnTo>
                <a:cubicBezTo>
                  <a:pt x="428671" y="71472"/>
                  <a:pt x="446838" y="77103"/>
                  <a:pt x="464315" y="84489"/>
                </a:cubicBezTo>
                <a:close/>
                <a:moveTo>
                  <a:pt x="185938" y="151031"/>
                </a:moveTo>
                <a:lnTo>
                  <a:pt x="168002" y="117760"/>
                </a:lnTo>
                <a:cubicBezTo>
                  <a:pt x="167798" y="117427"/>
                  <a:pt x="167548" y="117126"/>
                  <a:pt x="167259" y="116865"/>
                </a:cubicBezTo>
                <a:cubicBezTo>
                  <a:pt x="179329" y="108591"/>
                  <a:pt x="191918" y="101102"/>
                  <a:pt x="204949" y="94443"/>
                </a:cubicBezTo>
                <a:lnTo>
                  <a:pt x="224619" y="179663"/>
                </a:lnTo>
                <a:cubicBezTo>
                  <a:pt x="225153" y="181991"/>
                  <a:pt x="223698" y="184311"/>
                  <a:pt x="221371" y="184844"/>
                </a:cubicBezTo>
                <a:cubicBezTo>
                  <a:pt x="219898" y="185183"/>
                  <a:pt x="218357" y="184727"/>
                  <a:pt x="217303" y="183644"/>
                </a:cubicBezTo>
                <a:lnTo>
                  <a:pt x="186604" y="151993"/>
                </a:lnTo>
                <a:cubicBezTo>
                  <a:pt x="186338" y="151706"/>
                  <a:pt x="186113" y="151381"/>
                  <a:pt x="185938" y="151031"/>
                </a:cubicBezTo>
                <a:close/>
                <a:moveTo>
                  <a:pt x="327365" y="184692"/>
                </a:moveTo>
                <a:cubicBezTo>
                  <a:pt x="327035" y="187057"/>
                  <a:pt x="324850" y="188708"/>
                  <a:pt x="322484" y="188377"/>
                </a:cubicBezTo>
                <a:cubicBezTo>
                  <a:pt x="320984" y="188169"/>
                  <a:pt x="319703" y="187190"/>
                  <a:pt x="319107" y="185797"/>
                </a:cubicBezTo>
                <a:lnTo>
                  <a:pt x="301742" y="145268"/>
                </a:lnTo>
                <a:cubicBezTo>
                  <a:pt x="301582" y="144905"/>
                  <a:pt x="301476" y="144519"/>
                  <a:pt x="301428" y="144125"/>
                </a:cubicBezTo>
                <a:lnTo>
                  <a:pt x="296589" y="106654"/>
                </a:lnTo>
                <a:cubicBezTo>
                  <a:pt x="296514" y="106076"/>
                  <a:pt x="296323" y="105518"/>
                  <a:pt x="296027" y="105015"/>
                </a:cubicBezTo>
                <a:lnTo>
                  <a:pt x="274587" y="68487"/>
                </a:lnTo>
                <a:cubicBezTo>
                  <a:pt x="293220" y="63912"/>
                  <a:pt x="312283" y="61307"/>
                  <a:pt x="331461" y="60715"/>
                </a:cubicBezTo>
                <a:lnTo>
                  <a:pt x="340728" y="84784"/>
                </a:lnTo>
                <a:cubicBezTo>
                  <a:pt x="340995" y="85465"/>
                  <a:pt x="341080" y="86204"/>
                  <a:pt x="340976" y="86927"/>
                </a:cubicBezTo>
                <a:close/>
                <a:moveTo>
                  <a:pt x="618125" y="132228"/>
                </a:moveTo>
                <a:cubicBezTo>
                  <a:pt x="618125" y="110745"/>
                  <a:pt x="635541" y="93328"/>
                  <a:pt x="657025" y="93328"/>
                </a:cubicBezTo>
                <a:cubicBezTo>
                  <a:pt x="678509" y="93328"/>
                  <a:pt x="695925" y="110745"/>
                  <a:pt x="695925" y="132228"/>
                </a:cubicBezTo>
                <a:cubicBezTo>
                  <a:pt x="695925" y="153712"/>
                  <a:pt x="678509" y="171128"/>
                  <a:pt x="657025" y="171128"/>
                </a:cubicBezTo>
                <a:cubicBezTo>
                  <a:pt x="635546" y="171134"/>
                  <a:pt x="618131" y="153726"/>
                  <a:pt x="618125" y="132247"/>
                </a:cubicBezTo>
                <a:cubicBezTo>
                  <a:pt x="618125" y="132241"/>
                  <a:pt x="618125" y="132235"/>
                  <a:pt x="618125" y="132228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0484082-5F35-77EA-9731-1C5C2A8B77CD}"/>
              </a:ext>
            </a:extLst>
          </p:cNvPr>
          <p:cNvSpPr txBox="1"/>
          <p:nvPr/>
        </p:nvSpPr>
        <p:spPr>
          <a:xfrm>
            <a:off x="711010" y="265128"/>
            <a:ext cx="8305798" cy="689420"/>
          </a:xfrm>
          <a:prstGeom prst="rect">
            <a:avLst/>
          </a:prstGeom>
          <a:noFill/>
        </p:spPr>
        <p:txBody>
          <a:bodyPr wrap="square" lIns="0" tIns="36576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85000"/>
              </a:lnSpc>
              <a:spcBef>
                <a:spcPts val="0"/>
              </a:spcBef>
              <a:spcAft>
                <a:spcPts val="600"/>
              </a:spcAft>
              <a:buClr>
                <a:srgbClr val="27ACAA"/>
              </a:buClr>
              <a:buSzPct val="70000"/>
              <a:buFontTx/>
              <a:buNone/>
              <a:tabLst/>
              <a:defRPr/>
            </a:pPr>
            <a:r>
              <a:rPr kumimoji="0" lang="sr-Latn-RS" sz="2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EYInterstate Light"/>
                <a:ea typeface="+mn-ea"/>
                <a:cs typeface="+mn-cs"/>
              </a:rPr>
              <a:t>Kreditni rizik</a:t>
            </a:r>
          </a:p>
          <a:p>
            <a:pPr marL="0" marR="0" lvl="0" indent="0" algn="l" defTabSz="914400" rtl="0" eaLnBrk="1" fontAlgn="auto" latinLnBrk="0" hangingPunct="1">
              <a:lnSpc>
                <a:spcPct val="85000"/>
              </a:lnSpc>
              <a:spcBef>
                <a:spcPts val="0"/>
              </a:spcBef>
              <a:spcAft>
                <a:spcPts val="600"/>
              </a:spcAft>
              <a:buClr>
                <a:srgbClr val="27ACAA"/>
              </a:buClr>
              <a:buSzPct val="70000"/>
              <a:buFontTx/>
              <a:buNone/>
              <a:tabLst/>
              <a:defRPr/>
            </a:pPr>
            <a:r>
              <a:rPr lang="sr-Latn-RS" i="1">
                <a:solidFill>
                  <a:prstClr val="white"/>
                </a:solidFill>
                <a:latin typeface="EYInterstate Light"/>
              </a:rPr>
              <a:t>Kolaterali</a:t>
            </a:r>
            <a:endParaRPr kumimoji="0" lang="sr-Latn-RS" b="1" i="1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EYInterstate Light"/>
            </a:endParaRPr>
          </a:p>
        </p:txBody>
      </p:sp>
    </p:spTree>
    <p:extLst>
      <p:ext uri="{BB962C8B-B14F-4D97-AF65-F5344CB8AC3E}">
        <p14:creationId xmlns:p14="http://schemas.microsoft.com/office/powerpoint/2010/main" val="1284451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743D7969-98DC-F87B-8745-C0E4A0CC5D4A}"/>
              </a:ext>
            </a:extLst>
          </p:cNvPr>
          <p:cNvSpPr/>
          <p:nvPr/>
        </p:nvSpPr>
        <p:spPr>
          <a:xfrm>
            <a:off x="0" y="0"/>
            <a:ext cx="12195872" cy="1012090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0"/>
                </a:srgbClr>
              </a:gs>
              <a:gs pos="0">
                <a:srgbClr val="000000">
                  <a:lumMod val="0"/>
                  <a:alpha val="52000"/>
                </a:srgb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1799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EYInterstate Light"/>
              <a:ea typeface="+mn-ea"/>
              <a:cs typeface="+mn-cs"/>
            </a:endParaRP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B8333628-0B30-FC86-2F1B-C9E5E760DAB7}"/>
              </a:ext>
            </a:extLst>
          </p:cNvPr>
          <p:cNvCxnSpPr/>
          <p:nvPr/>
        </p:nvCxnSpPr>
        <p:spPr>
          <a:xfrm>
            <a:off x="630194" y="208247"/>
            <a:ext cx="0" cy="539750"/>
          </a:xfrm>
          <a:prstGeom prst="line">
            <a:avLst/>
          </a:prstGeom>
          <a:ln>
            <a:solidFill>
              <a:srgbClr val="FFE600"/>
            </a:solidFill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grpSp>
        <p:nvGrpSpPr>
          <p:cNvPr id="25" name="Group 24">
            <a:extLst>
              <a:ext uri="{FF2B5EF4-FFF2-40B4-BE49-F238E27FC236}">
                <a16:creationId xmlns:a16="http://schemas.microsoft.com/office/drawing/2014/main" id="{7E257957-9D09-C635-8150-801C597263A3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11349865" y="212465"/>
            <a:ext cx="491896" cy="575999"/>
            <a:chOff x="6529" y="3125"/>
            <a:chExt cx="772" cy="904"/>
          </a:xfrm>
        </p:grpSpPr>
        <p:sp>
          <p:nvSpPr>
            <p:cNvPr id="26" name="Freeform 5">
              <a:extLst>
                <a:ext uri="{FF2B5EF4-FFF2-40B4-BE49-F238E27FC236}">
                  <a16:creationId xmlns:a16="http://schemas.microsoft.com/office/drawing/2014/main" id="{AF1EB1FF-2673-3098-423A-8C3A12ADD818}"/>
                </a:ext>
              </a:extLst>
            </p:cNvPr>
            <p:cNvSpPr>
              <a:spLocks/>
            </p:cNvSpPr>
            <p:nvPr/>
          </p:nvSpPr>
          <p:spPr bwMode="auto">
            <a:xfrm>
              <a:off x="6529" y="3125"/>
              <a:ext cx="619" cy="226"/>
            </a:xfrm>
            <a:custGeom>
              <a:avLst/>
              <a:gdLst>
                <a:gd name="T0" fmla="*/ 2473 w 2473"/>
                <a:gd name="T1" fmla="*/ 0 h 902"/>
                <a:gd name="T2" fmla="*/ 0 w 2473"/>
                <a:gd name="T3" fmla="*/ 902 h 902"/>
                <a:gd name="T4" fmla="*/ 2473 w 2473"/>
                <a:gd name="T5" fmla="*/ 466 h 902"/>
                <a:gd name="T6" fmla="*/ 2473 w 2473"/>
                <a:gd name="T7" fmla="*/ 0 h 9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73" h="902">
                  <a:moveTo>
                    <a:pt x="2473" y="0"/>
                  </a:moveTo>
                  <a:lnTo>
                    <a:pt x="0" y="902"/>
                  </a:lnTo>
                  <a:lnTo>
                    <a:pt x="2473" y="466"/>
                  </a:lnTo>
                  <a:lnTo>
                    <a:pt x="2473" y="0"/>
                  </a:lnTo>
                  <a:close/>
                </a:path>
              </a:pathLst>
            </a:custGeom>
            <a:solidFill>
              <a:srgbClr val="FFE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12542" tIns="56271" rIns="112542" bIns="56271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1125444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215" b="0" i="0" u="none" strike="noStrike" kern="0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EYInterstate Light"/>
              </a:endParaRPr>
            </a:p>
          </p:txBody>
        </p:sp>
        <p:sp>
          <p:nvSpPr>
            <p:cNvPr id="27" name="Freeform 6">
              <a:extLst>
                <a:ext uri="{FF2B5EF4-FFF2-40B4-BE49-F238E27FC236}">
                  <a16:creationId xmlns:a16="http://schemas.microsoft.com/office/drawing/2014/main" id="{05EB94C6-9A88-41A3-4D38-1997858BAFB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529" y="3444"/>
              <a:ext cx="772" cy="585"/>
            </a:xfrm>
            <a:custGeom>
              <a:avLst/>
              <a:gdLst>
                <a:gd name="T0" fmla="*/ 233 w 3088"/>
                <a:gd name="T1" fmla="*/ 1588 h 2339"/>
                <a:gd name="T2" fmla="*/ 253 w 3088"/>
                <a:gd name="T3" fmla="*/ 1795 h 2339"/>
                <a:gd name="T4" fmla="*/ 151 w 3088"/>
                <a:gd name="T5" fmla="*/ 1810 h 2339"/>
                <a:gd name="T6" fmla="*/ 351 w 3088"/>
                <a:gd name="T7" fmla="*/ 1761 h 2339"/>
                <a:gd name="T8" fmla="*/ 416 w 3088"/>
                <a:gd name="T9" fmla="*/ 1857 h 2339"/>
                <a:gd name="T10" fmla="*/ 1140 w 3088"/>
                <a:gd name="T11" fmla="*/ 1652 h 2339"/>
                <a:gd name="T12" fmla="*/ 1216 w 3088"/>
                <a:gd name="T13" fmla="*/ 1738 h 2339"/>
                <a:gd name="T14" fmla="*/ 696 w 3088"/>
                <a:gd name="T15" fmla="*/ 1546 h 2339"/>
                <a:gd name="T16" fmla="*/ 738 w 3088"/>
                <a:gd name="T17" fmla="*/ 1710 h 2339"/>
                <a:gd name="T18" fmla="*/ 860 w 3088"/>
                <a:gd name="T19" fmla="*/ 1854 h 2339"/>
                <a:gd name="T20" fmla="*/ 832 w 3088"/>
                <a:gd name="T21" fmla="*/ 1684 h 2339"/>
                <a:gd name="T22" fmla="*/ 2021 w 3088"/>
                <a:gd name="T23" fmla="*/ 1860 h 2339"/>
                <a:gd name="T24" fmla="*/ 2158 w 3088"/>
                <a:gd name="T25" fmla="*/ 1747 h 2339"/>
                <a:gd name="T26" fmla="*/ 2100 w 3088"/>
                <a:gd name="T27" fmla="*/ 1730 h 2339"/>
                <a:gd name="T28" fmla="*/ 2059 w 3088"/>
                <a:gd name="T29" fmla="*/ 1684 h 2339"/>
                <a:gd name="T30" fmla="*/ 1309 w 3088"/>
                <a:gd name="T31" fmla="*/ 1734 h 2339"/>
                <a:gd name="T32" fmla="*/ 1445 w 3088"/>
                <a:gd name="T33" fmla="*/ 1844 h 2339"/>
                <a:gd name="T34" fmla="*/ 1473 w 3088"/>
                <a:gd name="T35" fmla="*/ 1923 h 2339"/>
                <a:gd name="T36" fmla="*/ 1369 w 3088"/>
                <a:gd name="T37" fmla="*/ 1781 h 2339"/>
                <a:gd name="T38" fmla="*/ 1727 w 3088"/>
                <a:gd name="T39" fmla="*/ 1677 h 2339"/>
                <a:gd name="T40" fmla="*/ 1632 w 3088"/>
                <a:gd name="T41" fmla="*/ 1778 h 2339"/>
                <a:gd name="T42" fmla="*/ 1822 w 3088"/>
                <a:gd name="T43" fmla="*/ 1710 h 2339"/>
                <a:gd name="T44" fmla="*/ 1686 w 3088"/>
                <a:gd name="T45" fmla="*/ 1786 h 2339"/>
                <a:gd name="T46" fmla="*/ 1708 w 3088"/>
                <a:gd name="T47" fmla="*/ 1817 h 2339"/>
                <a:gd name="T48" fmla="*/ 2240 w 3088"/>
                <a:gd name="T49" fmla="*/ 1766 h 2339"/>
                <a:gd name="T50" fmla="*/ 2227 w 3088"/>
                <a:gd name="T51" fmla="*/ 1653 h 2339"/>
                <a:gd name="T52" fmla="*/ 2290 w 3088"/>
                <a:gd name="T53" fmla="*/ 1866 h 2339"/>
                <a:gd name="T54" fmla="*/ 2321 w 3088"/>
                <a:gd name="T55" fmla="*/ 1709 h 2339"/>
                <a:gd name="T56" fmla="*/ 2908 w 3088"/>
                <a:gd name="T57" fmla="*/ 1750 h 2339"/>
                <a:gd name="T58" fmla="*/ 2730 w 3088"/>
                <a:gd name="T59" fmla="*/ 1683 h 2339"/>
                <a:gd name="T60" fmla="*/ 2852 w 3088"/>
                <a:gd name="T61" fmla="*/ 1860 h 2339"/>
                <a:gd name="T62" fmla="*/ 2639 w 3088"/>
                <a:gd name="T63" fmla="*/ 1783 h 2339"/>
                <a:gd name="T64" fmla="*/ 2605 w 3088"/>
                <a:gd name="T65" fmla="*/ 1853 h 2339"/>
                <a:gd name="T66" fmla="*/ 2464 w 3088"/>
                <a:gd name="T67" fmla="*/ 1861 h 2339"/>
                <a:gd name="T68" fmla="*/ 2495 w 3088"/>
                <a:gd name="T69" fmla="*/ 1812 h 2339"/>
                <a:gd name="T70" fmla="*/ 2998 w 3088"/>
                <a:gd name="T71" fmla="*/ 1639 h 2339"/>
                <a:gd name="T72" fmla="*/ 975 w 3088"/>
                <a:gd name="T73" fmla="*/ 1860 h 2339"/>
                <a:gd name="T74" fmla="*/ 2416 w 3088"/>
                <a:gd name="T75" fmla="*/ 2069 h 2339"/>
                <a:gd name="T76" fmla="*/ 2510 w 3088"/>
                <a:gd name="T77" fmla="*/ 2251 h 2339"/>
                <a:gd name="T78" fmla="*/ 2485 w 3088"/>
                <a:gd name="T79" fmla="*/ 2074 h 2339"/>
                <a:gd name="T80" fmla="*/ 627 w 3088"/>
                <a:gd name="T81" fmla="*/ 2078 h 2339"/>
                <a:gd name="T82" fmla="*/ 672 w 3088"/>
                <a:gd name="T83" fmla="*/ 2089 h 2339"/>
                <a:gd name="T84" fmla="*/ 202 w 3088"/>
                <a:gd name="T85" fmla="*/ 2135 h 2339"/>
                <a:gd name="T86" fmla="*/ 310 w 3088"/>
                <a:gd name="T87" fmla="*/ 2174 h 2339"/>
                <a:gd name="T88" fmla="*/ 503 w 3088"/>
                <a:gd name="T89" fmla="*/ 2174 h 2339"/>
                <a:gd name="T90" fmla="*/ 374 w 3088"/>
                <a:gd name="T91" fmla="*/ 2185 h 2339"/>
                <a:gd name="T92" fmla="*/ 439 w 3088"/>
                <a:gd name="T93" fmla="*/ 2185 h 2339"/>
                <a:gd name="T94" fmla="*/ 2197 w 3088"/>
                <a:gd name="T95" fmla="*/ 2040 h 2339"/>
                <a:gd name="T96" fmla="*/ 1597 w 3088"/>
                <a:gd name="T97" fmla="*/ 2027 h 2339"/>
                <a:gd name="T98" fmla="*/ 1937 w 3088"/>
                <a:gd name="T99" fmla="*/ 2047 h 2339"/>
                <a:gd name="T100" fmla="*/ 2002 w 3088"/>
                <a:gd name="T101" fmla="*/ 2254 h 2339"/>
                <a:gd name="T102" fmla="*/ 2061 w 3088"/>
                <a:gd name="T103" fmla="*/ 2041 h 2339"/>
                <a:gd name="T104" fmla="*/ 2002 w 3088"/>
                <a:gd name="T105" fmla="*/ 2073 h 2339"/>
                <a:gd name="T106" fmla="*/ 767 w 3088"/>
                <a:gd name="T107" fmla="*/ 1934 h 2339"/>
                <a:gd name="T108" fmla="*/ 1202 w 3088"/>
                <a:gd name="T109" fmla="*/ 2037 h 2339"/>
                <a:gd name="T110" fmla="*/ 1108 w 3088"/>
                <a:gd name="T111" fmla="*/ 2086 h 2339"/>
                <a:gd name="T112" fmla="*/ 1280 w 3088"/>
                <a:gd name="T113" fmla="*/ 2078 h 2339"/>
                <a:gd name="T114" fmla="*/ 1385 w 3088"/>
                <a:gd name="T115" fmla="*/ 2249 h 2339"/>
                <a:gd name="T116" fmla="*/ 1403 w 3088"/>
                <a:gd name="T117" fmla="*/ 2332 h 2339"/>
                <a:gd name="T118" fmla="*/ 1354 w 3088"/>
                <a:gd name="T119" fmla="*/ 2200 h 2339"/>
                <a:gd name="T120" fmla="*/ 993 w 3088"/>
                <a:gd name="T121" fmla="*/ 2123 h 2339"/>
                <a:gd name="T122" fmla="*/ 397 w 3088"/>
                <a:gd name="T123" fmla="*/ 963 h 23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088" h="2339">
                  <a:moveTo>
                    <a:pt x="257" y="1763"/>
                  </a:moveTo>
                  <a:lnTo>
                    <a:pt x="257" y="1763"/>
                  </a:lnTo>
                  <a:lnTo>
                    <a:pt x="257" y="1755"/>
                  </a:lnTo>
                  <a:lnTo>
                    <a:pt x="256" y="1749"/>
                  </a:lnTo>
                  <a:lnTo>
                    <a:pt x="253" y="1736"/>
                  </a:lnTo>
                  <a:lnTo>
                    <a:pt x="247" y="1725"/>
                  </a:lnTo>
                  <a:lnTo>
                    <a:pt x="241" y="1716"/>
                  </a:lnTo>
                  <a:lnTo>
                    <a:pt x="233" y="1709"/>
                  </a:lnTo>
                  <a:lnTo>
                    <a:pt x="225" y="1704"/>
                  </a:lnTo>
                  <a:lnTo>
                    <a:pt x="219" y="1699"/>
                  </a:lnTo>
                  <a:lnTo>
                    <a:pt x="212" y="1696"/>
                  </a:lnTo>
                  <a:lnTo>
                    <a:pt x="212" y="1696"/>
                  </a:lnTo>
                  <a:lnTo>
                    <a:pt x="220" y="1690"/>
                  </a:lnTo>
                  <a:lnTo>
                    <a:pt x="226" y="1685"/>
                  </a:lnTo>
                  <a:lnTo>
                    <a:pt x="232" y="1678"/>
                  </a:lnTo>
                  <a:lnTo>
                    <a:pt x="237" y="1671"/>
                  </a:lnTo>
                  <a:lnTo>
                    <a:pt x="242" y="1663"/>
                  </a:lnTo>
                  <a:lnTo>
                    <a:pt x="244" y="1654"/>
                  </a:lnTo>
                  <a:lnTo>
                    <a:pt x="246" y="1645"/>
                  </a:lnTo>
                  <a:lnTo>
                    <a:pt x="246" y="1635"/>
                  </a:lnTo>
                  <a:lnTo>
                    <a:pt x="246" y="1635"/>
                  </a:lnTo>
                  <a:lnTo>
                    <a:pt x="246" y="1626"/>
                  </a:lnTo>
                  <a:lnTo>
                    <a:pt x="245" y="1618"/>
                  </a:lnTo>
                  <a:lnTo>
                    <a:pt x="243" y="1610"/>
                  </a:lnTo>
                  <a:lnTo>
                    <a:pt x="241" y="1602"/>
                  </a:lnTo>
                  <a:lnTo>
                    <a:pt x="237" y="1594"/>
                  </a:lnTo>
                  <a:lnTo>
                    <a:pt x="233" y="1588"/>
                  </a:lnTo>
                  <a:lnTo>
                    <a:pt x="227" y="1582"/>
                  </a:lnTo>
                  <a:lnTo>
                    <a:pt x="222" y="1577"/>
                  </a:lnTo>
                  <a:lnTo>
                    <a:pt x="215" y="1572"/>
                  </a:lnTo>
                  <a:lnTo>
                    <a:pt x="209" y="1568"/>
                  </a:lnTo>
                  <a:lnTo>
                    <a:pt x="201" y="1565"/>
                  </a:lnTo>
                  <a:lnTo>
                    <a:pt x="192" y="1561"/>
                  </a:lnTo>
                  <a:lnTo>
                    <a:pt x="183" y="1559"/>
                  </a:lnTo>
                  <a:lnTo>
                    <a:pt x="173" y="1557"/>
                  </a:lnTo>
                  <a:lnTo>
                    <a:pt x="163" y="1557"/>
                  </a:lnTo>
                  <a:lnTo>
                    <a:pt x="152" y="1556"/>
                  </a:lnTo>
                  <a:lnTo>
                    <a:pt x="22" y="1556"/>
                  </a:lnTo>
                  <a:lnTo>
                    <a:pt x="22" y="1860"/>
                  </a:lnTo>
                  <a:lnTo>
                    <a:pt x="151" y="1860"/>
                  </a:lnTo>
                  <a:lnTo>
                    <a:pt x="151" y="1860"/>
                  </a:lnTo>
                  <a:lnTo>
                    <a:pt x="163" y="1860"/>
                  </a:lnTo>
                  <a:lnTo>
                    <a:pt x="174" y="1859"/>
                  </a:lnTo>
                  <a:lnTo>
                    <a:pt x="185" y="1857"/>
                  </a:lnTo>
                  <a:lnTo>
                    <a:pt x="195" y="1854"/>
                  </a:lnTo>
                  <a:lnTo>
                    <a:pt x="205" y="1850"/>
                  </a:lnTo>
                  <a:lnTo>
                    <a:pt x="214" y="1846"/>
                  </a:lnTo>
                  <a:lnTo>
                    <a:pt x="222" y="1840"/>
                  </a:lnTo>
                  <a:lnTo>
                    <a:pt x="228" y="1835"/>
                  </a:lnTo>
                  <a:lnTo>
                    <a:pt x="235" y="1828"/>
                  </a:lnTo>
                  <a:lnTo>
                    <a:pt x="241" y="1821"/>
                  </a:lnTo>
                  <a:lnTo>
                    <a:pt x="246" y="1813"/>
                  </a:lnTo>
                  <a:lnTo>
                    <a:pt x="249" y="1804"/>
                  </a:lnTo>
                  <a:lnTo>
                    <a:pt x="253" y="1795"/>
                  </a:lnTo>
                  <a:lnTo>
                    <a:pt x="255" y="1785"/>
                  </a:lnTo>
                  <a:lnTo>
                    <a:pt x="256" y="1774"/>
                  </a:lnTo>
                  <a:lnTo>
                    <a:pt x="257" y="1763"/>
                  </a:lnTo>
                  <a:lnTo>
                    <a:pt x="257" y="1763"/>
                  </a:lnTo>
                  <a:close/>
                  <a:moveTo>
                    <a:pt x="151" y="1810"/>
                  </a:moveTo>
                  <a:lnTo>
                    <a:pt x="78" y="1810"/>
                  </a:lnTo>
                  <a:lnTo>
                    <a:pt x="78" y="1722"/>
                  </a:lnTo>
                  <a:lnTo>
                    <a:pt x="151" y="1722"/>
                  </a:lnTo>
                  <a:lnTo>
                    <a:pt x="151" y="1722"/>
                  </a:lnTo>
                  <a:lnTo>
                    <a:pt x="162" y="1723"/>
                  </a:lnTo>
                  <a:lnTo>
                    <a:pt x="171" y="1725"/>
                  </a:lnTo>
                  <a:lnTo>
                    <a:pt x="179" y="1728"/>
                  </a:lnTo>
                  <a:lnTo>
                    <a:pt x="185" y="1733"/>
                  </a:lnTo>
                  <a:lnTo>
                    <a:pt x="191" y="1739"/>
                  </a:lnTo>
                  <a:lnTo>
                    <a:pt x="194" y="1747"/>
                  </a:lnTo>
                  <a:lnTo>
                    <a:pt x="196" y="1755"/>
                  </a:lnTo>
                  <a:lnTo>
                    <a:pt x="198" y="1765"/>
                  </a:lnTo>
                  <a:lnTo>
                    <a:pt x="198" y="1765"/>
                  </a:lnTo>
                  <a:lnTo>
                    <a:pt x="196" y="1775"/>
                  </a:lnTo>
                  <a:lnTo>
                    <a:pt x="194" y="1784"/>
                  </a:lnTo>
                  <a:lnTo>
                    <a:pt x="190" y="1792"/>
                  </a:lnTo>
                  <a:lnTo>
                    <a:pt x="185" y="1797"/>
                  </a:lnTo>
                  <a:lnTo>
                    <a:pt x="179" y="1803"/>
                  </a:lnTo>
                  <a:lnTo>
                    <a:pt x="171" y="1806"/>
                  </a:lnTo>
                  <a:lnTo>
                    <a:pt x="161" y="1808"/>
                  </a:lnTo>
                  <a:lnTo>
                    <a:pt x="151" y="1810"/>
                  </a:lnTo>
                  <a:lnTo>
                    <a:pt x="151" y="1810"/>
                  </a:lnTo>
                  <a:close/>
                  <a:moveTo>
                    <a:pt x="150" y="1673"/>
                  </a:moveTo>
                  <a:lnTo>
                    <a:pt x="78" y="1673"/>
                  </a:lnTo>
                  <a:lnTo>
                    <a:pt x="78" y="1608"/>
                  </a:lnTo>
                  <a:lnTo>
                    <a:pt x="148" y="1608"/>
                  </a:lnTo>
                  <a:lnTo>
                    <a:pt x="148" y="1608"/>
                  </a:lnTo>
                  <a:lnTo>
                    <a:pt x="157" y="1609"/>
                  </a:lnTo>
                  <a:lnTo>
                    <a:pt x="166" y="1610"/>
                  </a:lnTo>
                  <a:lnTo>
                    <a:pt x="172" y="1612"/>
                  </a:lnTo>
                  <a:lnTo>
                    <a:pt x="178" y="1615"/>
                  </a:lnTo>
                  <a:lnTo>
                    <a:pt x="182" y="1621"/>
                  </a:lnTo>
                  <a:lnTo>
                    <a:pt x="185" y="1626"/>
                  </a:lnTo>
                  <a:lnTo>
                    <a:pt x="187" y="1633"/>
                  </a:lnTo>
                  <a:lnTo>
                    <a:pt x="188" y="1641"/>
                  </a:lnTo>
                  <a:lnTo>
                    <a:pt x="188" y="1641"/>
                  </a:lnTo>
                  <a:lnTo>
                    <a:pt x="188" y="1646"/>
                  </a:lnTo>
                  <a:lnTo>
                    <a:pt x="187" y="1652"/>
                  </a:lnTo>
                  <a:lnTo>
                    <a:pt x="184" y="1657"/>
                  </a:lnTo>
                  <a:lnTo>
                    <a:pt x="181" y="1662"/>
                  </a:lnTo>
                  <a:lnTo>
                    <a:pt x="175" y="1666"/>
                  </a:lnTo>
                  <a:lnTo>
                    <a:pt x="169" y="1669"/>
                  </a:lnTo>
                  <a:lnTo>
                    <a:pt x="161" y="1672"/>
                  </a:lnTo>
                  <a:lnTo>
                    <a:pt x="150" y="1673"/>
                  </a:lnTo>
                  <a:lnTo>
                    <a:pt x="150" y="1673"/>
                  </a:lnTo>
                  <a:close/>
                  <a:moveTo>
                    <a:pt x="296" y="1764"/>
                  </a:moveTo>
                  <a:lnTo>
                    <a:pt x="296" y="1639"/>
                  </a:lnTo>
                  <a:lnTo>
                    <a:pt x="351" y="1639"/>
                  </a:lnTo>
                  <a:lnTo>
                    <a:pt x="351" y="1761"/>
                  </a:lnTo>
                  <a:lnTo>
                    <a:pt x="351" y="1761"/>
                  </a:lnTo>
                  <a:lnTo>
                    <a:pt x="351" y="1773"/>
                  </a:lnTo>
                  <a:lnTo>
                    <a:pt x="353" y="1785"/>
                  </a:lnTo>
                  <a:lnTo>
                    <a:pt x="356" y="1794"/>
                  </a:lnTo>
                  <a:lnTo>
                    <a:pt x="361" y="1802"/>
                  </a:lnTo>
                  <a:lnTo>
                    <a:pt x="366" y="1807"/>
                  </a:lnTo>
                  <a:lnTo>
                    <a:pt x="373" y="1812"/>
                  </a:lnTo>
                  <a:lnTo>
                    <a:pt x="382" y="1814"/>
                  </a:lnTo>
                  <a:lnTo>
                    <a:pt x="392" y="1815"/>
                  </a:lnTo>
                  <a:lnTo>
                    <a:pt x="392" y="1815"/>
                  </a:lnTo>
                  <a:lnTo>
                    <a:pt x="402" y="1814"/>
                  </a:lnTo>
                  <a:lnTo>
                    <a:pt x="409" y="1812"/>
                  </a:lnTo>
                  <a:lnTo>
                    <a:pt x="417" y="1807"/>
                  </a:lnTo>
                  <a:lnTo>
                    <a:pt x="423" y="1802"/>
                  </a:lnTo>
                  <a:lnTo>
                    <a:pt x="427" y="1794"/>
                  </a:lnTo>
                  <a:lnTo>
                    <a:pt x="430" y="1784"/>
                  </a:lnTo>
                  <a:lnTo>
                    <a:pt x="433" y="1773"/>
                  </a:lnTo>
                  <a:lnTo>
                    <a:pt x="433" y="1761"/>
                  </a:lnTo>
                  <a:lnTo>
                    <a:pt x="433" y="1639"/>
                  </a:lnTo>
                  <a:lnTo>
                    <a:pt x="488" y="1639"/>
                  </a:lnTo>
                  <a:lnTo>
                    <a:pt x="488" y="1860"/>
                  </a:lnTo>
                  <a:lnTo>
                    <a:pt x="433" y="1860"/>
                  </a:lnTo>
                  <a:lnTo>
                    <a:pt x="433" y="1843"/>
                  </a:lnTo>
                  <a:lnTo>
                    <a:pt x="433" y="1843"/>
                  </a:lnTo>
                  <a:lnTo>
                    <a:pt x="428" y="1848"/>
                  </a:lnTo>
                  <a:lnTo>
                    <a:pt x="422" y="1853"/>
                  </a:lnTo>
                  <a:lnTo>
                    <a:pt x="416" y="1857"/>
                  </a:lnTo>
                  <a:lnTo>
                    <a:pt x="409" y="1859"/>
                  </a:lnTo>
                  <a:lnTo>
                    <a:pt x="403" y="1862"/>
                  </a:lnTo>
                  <a:lnTo>
                    <a:pt x="395" y="1864"/>
                  </a:lnTo>
                  <a:lnTo>
                    <a:pt x="387" y="1865"/>
                  </a:lnTo>
                  <a:lnTo>
                    <a:pt x="380" y="1866"/>
                  </a:lnTo>
                  <a:lnTo>
                    <a:pt x="380" y="1866"/>
                  </a:lnTo>
                  <a:lnTo>
                    <a:pt x="366" y="1865"/>
                  </a:lnTo>
                  <a:lnTo>
                    <a:pt x="355" y="1862"/>
                  </a:lnTo>
                  <a:lnTo>
                    <a:pt x="345" y="1859"/>
                  </a:lnTo>
                  <a:lnTo>
                    <a:pt x="336" y="1855"/>
                  </a:lnTo>
                  <a:lnTo>
                    <a:pt x="328" y="1849"/>
                  </a:lnTo>
                  <a:lnTo>
                    <a:pt x="321" y="1844"/>
                  </a:lnTo>
                  <a:lnTo>
                    <a:pt x="316" y="1836"/>
                  </a:lnTo>
                  <a:lnTo>
                    <a:pt x="310" y="1828"/>
                  </a:lnTo>
                  <a:lnTo>
                    <a:pt x="307" y="1821"/>
                  </a:lnTo>
                  <a:lnTo>
                    <a:pt x="304" y="1813"/>
                  </a:lnTo>
                  <a:lnTo>
                    <a:pt x="299" y="1795"/>
                  </a:lnTo>
                  <a:lnTo>
                    <a:pt x="297" y="1779"/>
                  </a:lnTo>
                  <a:lnTo>
                    <a:pt x="296" y="1764"/>
                  </a:lnTo>
                  <a:lnTo>
                    <a:pt x="296" y="1764"/>
                  </a:lnTo>
                  <a:close/>
                  <a:moveTo>
                    <a:pt x="1135" y="1860"/>
                  </a:moveTo>
                  <a:lnTo>
                    <a:pt x="1079" y="1860"/>
                  </a:lnTo>
                  <a:lnTo>
                    <a:pt x="1079" y="1639"/>
                  </a:lnTo>
                  <a:lnTo>
                    <a:pt x="1135" y="1639"/>
                  </a:lnTo>
                  <a:lnTo>
                    <a:pt x="1135" y="1657"/>
                  </a:lnTo>
                  <a:lnTo>
                    <a:pt x="1135" y="1657"/>
                  </a:lnTo>
                  <a:lnTo>
                    <a:pt x="1140" y="1652"/>
                  </a:lnTo>
                  <a:lnTo>
                    <a:pt x="1146" y="1646"/>
                  </a:lnTo>
                  <a:lnTo>
                    <a:pt x="1152" y="1643"/>
                  </a:lnTo>
                  <a:lnTo>
                    <a:pt x="1159" y="1640"/>
                  </a:lnTo>
                  <a:lnTo>
                    <a:pt x="1167" y="1636"/>
                  </a:lnTo>
                  <a:lnTo>
                    <a:pt x="1173" y="1635"/>
                  </a:lnTo>
                  <a:lnTo>
                    <a:pt x="1182" y="1634"/>
                  </a:lnTo>
                  <a:lnTo>
                    <a:pt x="1190" y="1633"/>
                  </a:lnTo>
                  <a:lnTo>
                    <a:pt x="1190" y="1633"/>
                  </a:lnTo>
                  <a:lnTo>
                    <a:pt x="1200" y="1634"/>
                  </a:lnTo>
                  <a:lnTo>
                    <a:pt x="1208" y="1635"/>
                  </a:lnTo>
                  <a:lnTo>
                    <a:pt x="1217" y="1637"/>
                  </a:lnTo>
                  <a:lnTo>
                    <a:pt x="1225" y="1640"/>
                  </a:lnTo>
                  <a:lnTo>
                    <a:pt x="1233" y="1643"/>
                  </a:lnTo>
                  <a:lnTo>
                    <a:pt x="1239" y="1648"/>
                  </a:lnTo>
                  <a:lnTo>
                    <a:pt x="1245" y="1653"/>
                  </a:lnTo>
                  <a:lnTo>
                    <a:pt x="1250" y="1659"/>
                  </a:lnTo>
                  <a:lnTo>
                    <a:pt x="1256" y="1666"/>
                  </a:lnTo>
                  <a:lnTo>
                    <a:pt x="1259" y="1674"/>
                  </a:lnTo>
                  <a:lnTo>
                    <a:pt x="1264" y="1682"/>
                  </a:lnTo>
                  <a:lnTo>
                    <a:pt x="1266" y="1690"/>
                  </a:lnTo>
                  <a:lnTo>
                    <a:pt x="1268" y="1700"/>
                  </a:lnTo>
                  <a:lnTo>
                    <a:pt x="1270" y="1711"/>
                  </a:lnTo>
                  <a:lnTo>
                    <a:pt x="1271" y="1722"/>
                  </a:lnTo>
                  <a:lnTo>
                    <a:pt x="1271" y="1734"/>
                  </a:lnTo>
                  <a:lnTo>
                    <a:pt x="1271" y="1860"/>
                  </a:lnTo>
                  <a:lnTo>
                    <a:pt x="1216" y="1860"/>
                  </a:lnTo>
                  <a:lnTo>
                    <a:pt x="1216" y="1738"/>
                  </a:lnTo>
                  <a:lnTo>
                    <a:pt x="1216" y="1738"/>
                  </a:lnTo>
                  <a:lnTo>
                    <a:pt x="1216" y="1725"/>
                  </a:lnTo>
                  <a:lnTo>
                    <a:pt x="1214" y="1714"/>
                  </a:lnTo>
                  <a:lnTo>
                    <a:pt x="1211" y="1705"/>
                  </a:lnTo>
                  <a:lnTo>
                    <a:pt x="1206" y="1697"/>
                  </a:lnTo>
                  <a:lnTo>
                    <a:pt x="1201" y="1691"/>
                  </a:lnTo>
                  <a:lnTo>
                    <a:pt x="1194" y="1687"/>
                  </a:lnTo>
                  <a:lnTo>
                    <a:pt x="1186" y="1685"/>
                  </a:lnTo>
                  <a:lnTo>
                    <a:pt x="1176" y="1684"/>
                  </a:lnTo>
                  <a:lnTo>
                    <a:pt x="1176" y="1684"/>
                  </a:lnTo>
                  <a:lnTo>
                    <a:pt x="1167" y="1685"/>
                  </a:lnTo>
                  <a:lnTo>
                    <a:pt x="1158" y="1687"/>
                  </a:lnTo>
                  <a:lnTo>
                    <a:pt x="1151" y="1691"/>
                  </a:lnTo>
                  <a:lnTo>
                    <a:pt x="1146" y="1697"/>
                  </a:lnTo>
                  <a:lnTo>
                    <a:pt x="1140" y="1705"/>
                  </a:lnTo>
                  <a:lnTo>
                    <a:pt x="1137" y="1715"/>
                  </a:lnTo>
                  <a:lnTo>
                    <a:pt x="1135" y="1726"/>
                  </a:lnTo>
                  <a:lnTo>
                    <a:pt x="1135" y="1738"/>
                  </a:lnTo>
                  <a:lnTo>
                    <a:pt x="1135" y="1860"/>
                  </a:lnTo>
                  <a:close/>
                  <a:moveTo>
                    <a:pt x="593" y="1742"/>
                  </a:moveTo>
                  <a:lnTo>
                    <a:pt x="593" y="1860"/>
                  </a:lnTo>
                  <a:lnTo>
                    <a:pt x="537" y="1860"/>
                  </a:lnTo>
                  <a:lnTo>
                    <a:pt x="537" y="1639"/>
                  </a:lnTo>
                  <a:lnTo>
                    <a:pt x="593" y="1639"/>
                  </a:lnTo>
                  <a:lnTo>
                    <a:pt x="593" y="1742"/>
                  </a:lnTo>
                  <a:close/>
                  <a:moveTo>
                    <a:pt x="641" y="1573"/>
                  </a:moveTo>
                  <a:lnTo>
                    <a:pt x="696" y="1546"/>
                  </a:lnTo>
                  <a:lnTo>
                    <a:pt x="696" y="1747"/>
                  </a:lnTo>
                  <a:lnTo>
                    <a:pt x="696" y="1860"/>
                  </a:lnTo>
                  <a:lnTo>
                    <a:pt x="641" y="1860"/>
                  </a:lnTo>
                  <a:lnTo>
                    <a:pt x="641" y="1573"/>
                  </a:lnTo>
                  <a:close/>
                  <a:moveTo>
                    <a:pt x="871" y="1654"/>
                  </a:moveTo>
                  <a:lnTo>
                    <a:pt x="871" y="1654"/>
                  </a:lnTo>
                  <a:lnTo>
                    <a:pt x="866" y="1648"/>
                  </a:lnTo>
                  <a:lnTo>
                    <a:pt x="861" y="1645"/>
                  </a:lnTo>
                  <a:lnTo>
                    <a:pt x="854" y="1641"/>
                  </a:lnTo>
                  <a:lnTo>
                    <a:pt x="849" y="1639"/>
                  </a:lnTo>
                  <a:lnTo>
                    <a:pt x="842" y="1636"/>
                  </a:lnTo>
                  <a:lnTo>
                    <a:pt x="835" y="1634"/>
                  </a:lnTo>
                  <a:lnTo>
                    <a:pt x="822" y="1633"/>
                  </a:lnTo>
                  <a:lnTo>
                    <a:pt x="822" y="1633"/>
                  </a:lnTo>
                  <a:lnTo>
                    <a:pt x="812" y="1634"/>
                  </a:lnTo>
                  <a:lnTo>
                    <a:pt x="802" y="1635"/>
                  </a:lnTo>
                  <a:lnTo>
                    <a:pt x="794" y="1637"/>
                  </a:lnTo>
                  <a:lnTo>
                    <a:pt x="786" y="1641"/>
                  </a:lnTo>
                  <a:lnTo>
                    <a:pt x="778" y="1645"/>
                  </a:lnTo>
                  <a:lnTo>
                    <a:pt x="770" y="1651"/>
                  </a:lnTo>
                  <a:lnTo>
                    <a:pt x="764" y="1657"/>
                  </a:lnTo>
                  <a:lnTo>
                    <a:pt x="758" y="1664"/>
                  </a:lnTo>
                  <a:lnTo>
                    <a:pt x="753" y="1672"/>
                  </a:lnTo>
                  <a:lnTo>
                    <a:pt x="748" y="1680"/>
                  </a:lnTo>
                  <a:lnTo>
                    <a:pt x="744" y="1689"/>
                  </a:lnTo>
                  <a:lnTo>
                    <a:pt x="741" y="1699"/>
                  </a:lnTo>
                  <a:lnTo>
                    <a:pt x="738" y="1710"/>
                  </a:lnTo>
                  <a:lnTo>
                    <a:pt x="736" y="1722"/>
                  </a:lnTo>
                  <a:lnTo>
                    <a:pt x="735" y="1734"/>
                  </a:lnTo>
                  <a:lnTo>
                    <a:pt x="735" y="1747"/>
                  </a:lnTo>
                  <a:lnTo>
                    <a:pt x="735" y="1747"/>
                  </a:lnTo>
                  <a:lnTo>
                    <a:pt x="735" y="1761"/>
                  </a:lnTo>
                  <a:lnTo>
                    <a:pt x="736" y="1773"/>
                  </a:lnTo>
                  <a:lnTo>
                    <a:pt x="738" y="1785"/>
                  </a:lnTo>
                  <a:lnTo>
                    <a:pt x="741" y="1796"/>
                  </a:lnTo>
                  <a:lnTo>
                    <a:pt x="744" y="1807"/>
                  </a:lnTo>
                  <a:lnTo>
                    <a:pt x="747" y="1817"/>
                  </a:lnTo>
                  <a:lnTo>
                    <a:pt x="752" y="1826"/>
                  </a:lnTo>
                  <a:lnTo>
                    <a:pt x="757" y="1834"/>
                  </a:lnTo>
                  <a:lnTo>
                    <a:pt x="764" y="1841"/>
                  </a:lnTo>
                  <a:lnTo>
                    <a:pt x="769" y="1847"/>
                  </a:lnTo>
                  <a:lnTo>
                    <a:pt x="777" y="1853"/>
                  </a:lnTo>
                  <a:lnTo>
                    <a:pt x="785" y="1857"/>
                  </a:lnTo>
                  <a:lnTo>
                    <a:pt x="792" y="1860"/>
                  </a:lnTo>
                  <a:lnTo>
                    <a:pt x="801" y="1864"/>
                  </a:lnTo>
                  <a:lnTo>
                    <a:pt x="811" y="1865"/>
                  </a:lnTo>
                  <a:lnTo>
                    <a:pt x="821" y="1866"/>
                  </a:lnTo>
                  <a:lnTo>
                    <a:pt x="821" y="1866"/>
                  </a:lnTo>
                  <a:lnTo>
                    <a:pt x="828" y="1865"/>
                  </a:lnTo>
                  <a:lnTo>
                    <a:pt x="834" y="1864"/>
                  </a:lnTo>
                  <a:lnTo>
                    <a:pt x="841" y="1862"/>
                  </a:lnTo>
                  <a:lnTo>
                    <a:pt x="848" y="1860"/>
                  </a:lnTo>
                  <a:lnTo>
                    <a:pt x="853" y="1857"/>
                  </a:lnTo>
                  <a:lnTo>
                    <a:pt x="860" y="1854"/>
                  </a:lnTo>
                  <a:lnTo>
                    <a:pt x="865" y="1849"/>
                  </a:lnTo>
                  <a:lnTo>
                    <a:pt x="871" y="1844"/>
                  </a:lnTo>
                  <a:lnTo>
                    <a:pt x="871" y="1860"/>
                  </a:lnTo>
                  <a:lnTo>
                    <a:pt x="926" y="1860"/>
                  </a:lnTo>
                  <a:lnTo>
                    <a:pt x="926" y="1546"/>
                  </a:lnTo>
                  <a:lnTo>
                    <a:pt x="871" y="1573"/>
                  </a:lnTo>
                  <a:lnTo>
                    <a:pt x="871" y="1654"/>
                  </a:lnTo>
                  <a:close/>
                  <a:moveTo>
                    <a:pt x="832" y="1815"/>
                  </a:moveTo>
                  <a:lnTo>
                    <a:pt x="832" y="1815"/>
                  </a:lnTo>
                  <a:lnTo>
                    <a:pt x="826" y="1814"/>
                  </a:lnTo>
                  <a:lnTo>
                    <a:pt x="818" y="1812"/>
                  </a:lnTo>
                  <a:lnTo>
                    <a:pt x="811" y="1808"/>
                  </a:lnTo>
                  <a:lnTo>
                    <a:pt x="805" y="1802"/>
                  </a:lnTo>
                  <a:lnTo>
                    <a:pt x="799" y="1793"/>
                  </a:lnTo>
                  <a:lnTo>
                    <a:pt x="795" y="1781"/>
                  </a:lnTo>
                  <a:lnTo>
                    <a:pt x="791" y="1765"/>
                  </a:lnTo>
                  <a:lnTo>
                    <a:pt x="790" y="1746"/>
                  </a:lnTo>
                  <a:lnTo>
                    <a:pt x="790" y="1746"/>
                  </a:lnTo>
                  <a:lnTo>
                    <a:pt x="791" y="1728"/>
                  </a:lnTo>
                  <a:lnTo>
                    <a:pt x="795" y="1715"/>
                  </a:lnTo>
                  <a:lnTo>
                    <a:pt x="799" y="1704"/>
                  </a:lnTo>
                  <a:lnTo>
                    <a:pt x="805" y="1696"/>
                  </a:lnTo>
                  <a:lnTo>
                    <a:pt x="810" y="1689"/>
                  </a:lnTo>
                  <a:lnTo>
                    <a:pt x="818" y="1686"/>
                  </a:lnTo>
                  <a:lnTo>
                    <a:pt x="824" y="1684"/>
                  </a:lnTo>
                  <a:lnTo>
                    <a:pt x="832" y="1684"/>
                  </a:lnTo>
                  <a:lnTo>
                    <a:pt x="832" y="1684"/>
                  </a:lnTo>
                  <a:lnTo>
                    <a:pt x="839" y="1684"/>
                  </a:lnTo>
                  <a:lnTo>
                    <a:pt x="845" y="1686"/>
                  </a:lnTo>
                  <a:lnTo>
                    <a:pt x="852" y="1688"/>
                  </a:lnTo>
                  <a:lnTo>
                    <a:pt x="856" y="1691"/>
                  </a:lnTo>
                  <a:lnTo>
                    <a:pt x="861" y="1695"/>
                  </a:lnTo>
                  <a:lnTo>
                    <a:pt x="865" y="1698"/>
                  </a:lnTo>
                  <a:lnTo>
                    <a:pt x="871" y="1706"/>
                  </a:lnTo>
                  <a:lnTo>
                    <a:pt x="871" y="1793"/>
                  </a:lnTo>
                  <a:lnTo>
                    <a:pt x="871" y="1793"/>
                  </a:lnTo>
                  <a:lnTo>
                    <a:pt x="864" y="1801"/>
                  </a:lnTo>
                  <a:lnTo>
                    <a:pt x="856" y="1807"/>
                  </a:lnTo>
                  <a:lnTo>
                    <a:pt x="852" y="1811"/>
                  </a:lnTo>
                  <a:lnTo>
                    <a:pt x="845" y="1813"/>
                  </a:lnTo>
                  <a:lnTo>
                    <a:pt x="840" y="1814"/>
                  </a:lnTo>
                  <a:lnTo>
                    <a:pt x="832" y="1815"/>
                  </a:lnTo>
                  <a:lnTo>
                    <a:pt x="832" y="1815"/>
                  </a:lnTo>
                  <a:close/>
                  <a:moveTo>
                    <a:pt x="2069" y="1633"/>
                  </a:moveTo>
                  <a:lnTo>
                    <a:pt x="2069" y="1633"/>
                  </a:lnTo>
                  <a:lnTo>
                    <a:pt x="2064" y="1634"/>
                  </a:lnTo>
                  <a:lnTo>
                    <a:pt x="2057" y="1635"/>
                  </a:lnTo>
                  <a:lnTo>
                    <a:pt x="2044" y="1639"/>
                  </a:lnTo>
                  <a:lnTo>
                    <a:pt x="2032" y="1645"/>
                  </a:lnTo>
                  <a:lnTo>
                    <a:pt x="2021" y="1654"/>
                  </a:lnTo>
                  <a:lnTo>
                    <a:pt x="2021" y="1551"/>
                  </a:lnTo>
                  <a:lnTo>
                    <a:pt x="1966" y="1579"/>
                  </a:lnTo>
                  <a:lnTo>
                    <a:pt x="1966" y="1860"/>
                  </a:lnTo>
                  <a:lnTo>
                    <a:pt x="2021" y="1860"/>
                  </a:lnTo>
                  <a:lnTo>
                    <a:pt x="2021" y="1844"/>
                  </a:lnTo>
                  <a:lnTo>
                    <a:pt x="2021" y="1844"/>
                  </a:lnTo>
                  <a:lnTo>
                    <a:pt x="2025" y="1849"/>
                  </a:lnTo>
                  <a:lnTo>
                    <a:pt x="2032" y="1854"/>
                  </a:lnTo>
                  <a:lnTo>
                    <a:pt x="2037" y="1857"/>
                  </a:lnTo>
                  <a:lnTo>
                    <a:pt x="2044" y="1860"/>
                  </a:lnTo>
                  <a:lnTo>
                    <a:pt x="2049" y="1862"/>
                  </a:lnTo>
                  <a:lnTo>
                    <a:pt x="2057" y="1864"/>
                  </a:lnTo>
                  <a:lnTo>
                    <a:pt x="2064" y="1865"/>
                  </a:lnTo>
                  <a:lnTo>
                    <a:pt x="2070" y="1866"/>
                  </a:lnTo>
                  <a:lnTo>
                    <a:pt x="2070" y="1866"/>
                  </a:lnTo>
                  <a:lnTo>
                    <a:pt x="2080" y="1865"/>
                  </a:lnTo>
                  <a:lnTo>
                    <a:pt x="2090" y="1864"/>
                  </a:lnTo>
                  <a:lnTo>
                    <a:pt x="2099" y="1861"/>
                  </a:lnTo>
                  <a:lnTo>
                    <a:pt x="2108" y="1857"/>
                  </a:lnTo>
                  <a:lnTo>
                    <a:pt x="2116" y="1853"/>
                  </a:lnTo>
                  <a:lnTo>
                    <a:pt x="2122" y="1848"/>
                  </a:lnTo>
                  <a:lnTo>
                    <a:pt x="2129" y="1841"/>
                  </a:lnTo>
                  <a:lnTo>
                    <a:pt x="2134" y="1835"/>
                  </a:lnTo>
                  <a:lnTo>
                    <a:pt x="2140" y="1826"/>
                  </a:lnTo>
                  <a:lnTo>
                    <a:pt x="2144" y="1817"/>
                  </a:lnTo>
                  <a:lnTo>
                    <a:pt x="2148" y="1807"/>
                  </a:lnTo>
                  <a:lnTo>
                    <a:pt x="2151" y="1797"/>
                  </a:lnTo>
                  <a:lnTo>
                    <a:pt x="2154" y="1786"/>
                  </a:lnTo>
                  <a:lnTo>
                    <a:pt x="2155" y="1774"/>
                  </a:lnTo>
                  <a:lnTo>
                    <a:pt x="2157" y="1761"/>
                  </a:lnTo>
                  <a:lnTo>
                    <a:pt x="2158" y="1747"/>
                  </a:lnTo>
                  <a:lnTo>
                    <a:pt x="2158" y="1747"/>
                  </a:lnTo>
                  <a:lnTo>
                    <a:pt x="2157" y="1734"/>
                  </a:lnTo>
                  <a:lnTo>
                    <a:pt x="2155" y="1722"/>
                  </a:lnTo>
                  <a:lnTo>
                    <a:pt x="2153" y="1710"/>
                  </a:lnTo>
                  <a:lnTo>
                    <a:pt x="2151" y="1699"/>
                  </a:lnTo>
                  <a:lnTo>
                    <a:pt x="2148" y="1689"/>
                  </a:lnTo>
                  <a:lnTo>
                    <a:pt x="2143" y="1680"/>
                  </a:lnTo>
                  <a:lnTo>
                    <a:pt x="2139" y="1672"/>
                  </a:lnTo>
                  <a:lnTo>
                    <a:pt x="2133" y="1664"/>
                  </a:lnTo>
                  <a:lnTo>
                    <a:pt x="2128" y="1657"/>
                  </a:lnTo>
                  <a:lnTo>
                    <a:pt x="2121" y="1651"/>
                  </a:lnTo>
                  <a:lnTo>
                    <a:pt x="2113" y="1645"/>
                  </a:lnTo>
                  <a:lnTo>
                    <a:pt x="2106" y="1641"/>
                  </a:lnTo>
                  <a:lnTo>
                    <a:pt x="2098" y="1637"/>
                  </a:lnTo>
                  <a:lnTo>
                    <a:pt x="2089" y="1635"/>
                  </a:lnTo>
                  <a:lnTo>
                    <a:pt x="2079" y="1634"/>
                  </a:lnTo>
                  <a:lnTo>
                    <a:pt x="2069" y="1633"/>
                  </a:lnTo>
                  <a:lnTo>
                    <a:pt x="2069" y="1633"/>
                  </a:lnTo>
                  <a:close/>
                  <a:moveTo>
                    <a:pt x="2059" y="1684"/>
                  </a:moveTo>
                  <a:lnTo>
                    <a:pt x="2059" y="1684"/>
                  </a:lnTo>
                  <a:lnTo>
                    <a:pt x="2067" y="1685"/>
                  </a:lnTo>
                  <a:lnTo>
                    <a:pt x="2075" y="1687"/>
                  </a:lnTo>
                  <a:lnTo>
                    <a:pt x="2081" y="1691"/>
                  </a:lnTo>
                  <a:lnTo>
                    <a:pt x="2088" y="1698"/>
                  </a:lnTo>
                  <a:lnTo>
                    <a:pt x="2094" y="1706"/>
                  </a:lnTo>
                  <a:lnTo>
                    <a:pt x="2097" y="1717"/>
                  </a:lnTo>
                  <a:lnTo>
                    <a:pt x="2100" y="1730"/>
                  </a:lnTo>
                  <a:lnTo>
                    <a:pt x="2101" y="1746"/>
                  </a:lnTo>
                  <a:lnTo>
                    <a:pt x="2101" y="1746"/>
                  </a:lnTo>
                  <a:lnTo>
                    <a:pt x="2100" y="1762"/>
                  </a:lnTo>
                  <a:lnTo>
                    <a:pt x="2098" y="1776"/>
                  </a:lnTo>
                  <a:lnTo>
                    <a:pt x="2096" y="1787"/>
                  </a:lnTo>
                  <a:lnTo>
                    <a:pt x="2091" y="1797"/>
                  </a:lnTo>
                  <a:lnTo>
                    <a:pt x="2085" y="1805"/>
                  </a:lnTo>
                  <a:lnTo>
                    <a:pt x="2078" y="1811"/>
                  </a:lnTo>
                  <a:lnTo>
                    <a:pt x="2070" y="1814"/>
                  </a:lnTo>
                  <a:lnTo>
                    <a:pt x="2061" y="1815"/>
                  </a:lnTo>
                  <a:lnTo>
                    <a:pt x="2061" y="1815"/>
                  </a:lnTo>
                  <a:lnTo>
                    <a:pt x="2053" y="1814"/>
                  </a:lnTo>
                  <a:lnTo>
                    <a:pt x="2046" y="1813"/>
                  </a:lnTo>
                  <a:lnTo>
                    <a:pt x="2041" y="1810"/>
                  </a:lnTo>
                  <a:lnTo>
                    <a:pt x="2035" y="1807"/>
                  </a:lnTo>
                  <a:lnTo>
                    <a:pt x="2026" y="1800"/>
                  </a:lnTo>
                  <a:lnTo>
                    <a:pt x="2021" y="1794"/>
                  </a:lnTo>
                  <a:lnTo>
                    <a:pt x="2021" y="1706"/>
                  </a:lnTo>
                  <a:lnTo>
                    <a:pt x="2021" y="1706"/>
                  </a:lnTo>
                  <a:lnTo>
                    <a:pt x="2024" y="1701"/>
                  </a:lnTo>
                  <a:lnTo>
                    <a:pt x="2029" y="1697"/>
                  </a:lnTo>
                  <a:lnTo>
                    <a:pt x="2033" y="1693"/>
                  </a:lnTo>
                  <a:lnTo>
                    <a:pt x="2037" y="1689"/>
                  </a:lnTo>
                  <a:lnTo>
                    <a:pt x="2043" y="1687"/>
                  </a:lnTo>
                  <a:lnTo>
                    <a:pt x="2048" y="1685"/>
                  </a:lnTo>
                  <a:lnTo>
                    <a:pt x="2054" y="1684"/>
                  </a:lnTo>
                  <a:lnTo>
                    <a:pt x="2059" y="1684"/>
                  </a:lnTo>
                  <a:lnTo>
                    <a:pt x="2059" y="1684"/>
                  </a:lnTo>
                  <a:close/>
                  <a:moveTo>
                    <a:pt x="1445" y="1654"/>
                  </a:moveTo>
                  <a:lnTo>
                    <a:pt x="1445" y="1654"/>
                  </a:lnTo>
                  <a:lnTo>
                    <a:pt x="1440" y="1650"/>
                  </a:lnTo>
                  <a:lnTo>
                    <a:pt x="1435" y="1645"/>
                  </a:lnTo>
                  <a:lnTo>
                    <a:pt x="1428" y="1642"/>
                  </a:lnTo>
                  <a:lnTo>
                    <a:pt x="1423" y="1639"/>
                  </a:lnTo>
                  <a:lnTo>
                    <a:pt x="1416" y="1636"/>
                  </a:lnTo>
                  <a:lnTo>
                    <a:pt x="1409" y="1634"/>
                  </a:lnTo>
                  <a:lnTo>
                    <a:pt x="1403" y="1634"/>
                  </a:lnTo>
                  <a:lnTo>
                    <a:pt x="1396" y="1633"/>
                  </a:lnTo>
                  <a:lnTo>
                    <a:pt x="1396" y="1633"/>
                  </a:lnTo>
                  <a:lnTo>
                    <a:pt x="1386" y="1634"/>
                  </a:lnTo>
                  <a:lnTo>
                    <a:pt x="1376" y="1635"/>
                  </a:lnTo>
                  <a:lnTo>
                    <a:pt x="1367" y="1637"/>
                  </a:lnTo>
                  <a:lnTo>
                    <a:pt x="1360" y="1641"/>
                  </a:lnTo>
                  <a:lnTo>
                    <a:pt x="1352" y="1645"/>
                  </a:lnTo>
                  <a:lnTo>
                    <a:pt x="1344" y="1651"/>
                  </a:lnTo>
                  <a:lnTo>
                    <a:pt x="1338" y="1657"/>
                  </a:lnTo>
                  <a:lnTo>
                    <a:pt x="1332" y="1664"/>
                  </a:lnTo>
                  <a:lnTo>
                    <a:pt x="1327" y="1672"/>
                  </a:lnTo>
                  <a:lnTo>
                    <a:pt x="1322" y="1680"/>
                  </a:lnTo>
                  <a:lnTo>
                    <a:pt x="1318" y="1689"/>
                  </a:lnTo>
                  <a:lnTo>
                    <a:pt x="1314" y="1699"/>
                  </a:lnTo>
                  <a:lnTo>
                    <a:pt x="1312" y="1710"/>
                  </a:lnTo>
                  <a:lnTo>
                    <a:pt x="1310" y="1722"/>
                  </a:lnTo>
                  <a:lnTo>
                    <a:pt x="1309" y="1734"/>
                  </a:lnTo>
                  <a:lnTo>
                    <a:pt x="1309" y="1747"/>
                  </a:lnTo>
                  <a:lnTo>
                    <a:pt x="1309" y="1747"/>
                  </a:lnTo>
                  <a:lnTo>
                    <a:pt x="1309" y="1761"/>
                  </a:lnTo>
                  <a:lnTo>
                    <a:pt x="1310" y="1773"/>
                  </a:lnTo>
                  <a:lnTo>
                    <a:pt x="1312" y="1785"/>
                  </a:lnTo>
                  <a:lnTo>
                    <a:pt x="1314" y="1796"/>
                  </a:lnTo>
                  <a:lnTo>
                    <a:pt x="1318" y="1807"/>
                  </a:lnTo>
                  <a:lnTo>
                    <a:pt x="1321" y="1817"/>
                  </a:lnTo>
                  <a:lnTo>
                    <a:pt x="1327" y="1826"/>
                  </a:lnTo>
                  <a:lnTo>
                    <a:pt x="1331" y="1834"/>
                  </a:lnTo>
                  <a:lnTo>
                    <a:pt x="1338" y="1841"/>
                  </a:lnTo>
                  <a:lnTo>
                    <a:pt x="1343" y="1847"/>
                  </a:lnTo>
                  <a:lnTo>
                    <a:pt x="1351" y="1853"/>
                  </a:lnTo>
                  <a:lnTo>
                    <a:pt x="1359" y="1857"/>
                  </a:lnTo>
                  <a:lnTo>
                    <a:pt x="1366" y="1860"/>
                  </a:lnTo>
                  <a:lnTo>
                    <a:pt x="1375" y="1864"/>
                  </a:lnTo>
                  <a:lnTo>
                    <a:pt x="1385" y="1865"/>
                  </a:lnTo>
                  <a:lnTo>
                    <a:pt x="1395" y="1865"/>
                  </a:lnTo>
                  <a:lnTo>
                    <a:pt x="1395" y="1865"/>
                  </a:lnTo>
                  <a:lnTo>
                    <a:pt x="1402" y="1865"/>
                  </a:lnTo>
                  <a:lnTo>
                    <a:pt x="1408" y="1864"/>
                  </a:lnTo>
                  <a:lnTo>
                    <a:pt x="1415" y="1862"/>
                  </a:lnTo>
                  <a:lnTo>
                    <a:pt x="1421" y="1860"/>
                  </a:lnTo>
                  <a:lnTo>
                    <a:pt x="1428" y="1857"/>
                  </a:lnTo>
                  <a:lnTo>
                    <a:pt x="1434" y="1853"/>
                  </a:lnTo>
                  <a:lnTo>
                    <a:pt x="1439" y="1849"/>
                  </a:lnTo>
                  <a:lnTo>
                    <a:pt x="1445" y="1844"/>
                  </a:lnTo>
                  <a:lnTo>
                    <a:pt x="1445" y="1849"/>
                  </a:lnTo>
                  <a:lnTo>
                    <a:pt x="1445" y="1849"/>
                  </a:lnTo>
                  <a:lnTo>
                    <a:pt x="1445" y="1858"/>
                  </a:lnTo>
                  <a:lnTo>
                    <a:pt x="1444" y="1868"/>
                  </a:lnTo>
                  <a:lnTo>
                    <a:pt x="1441" y="1878"/>
                  </a:lnTo>
                  <a:lnTo>
                    <a:pt x="1439" y="1882"/>
                  </a:lnTo>
                  <a:lnTo>
                    <a:pt x="1436" y="1887"/>
                  </a:lnTo>
                  <a:lnTo>
                    <a:pt x="1433" y="1891"/>
                  </a:lnTo>
                  <a:lnTo>
                    <a:pt x="1428" y="1896"/>
                  </a:lnTo>
                  <a:lnTo>
                    <a:pt x="1421" y="1899"/>
                  </a:lnTo>
                  <a:lnTo>
                    <a:pt x="1415" y="1901"/>
                  </a:lnTo>
                  <a:lnTo>
                    <a:pt x="1407" y="1904"/>
                  </a:lnTo>
                  <a:lnTo>
                    <a:pt x="1397" y="1905"/>
                  </a:lnTo>
                  <a:lnTo>
                    <a:pt x="1386" y="1908"/>
                  </a:lnTo>
                  <a:lnTo>
                    <a:pt x="1374" y="1908"/>
                  </a:lnTo>
                  <a:lnTo>
                    <a:pt x="1372" y="1908"/>
                  </a:lnTo>
                  <a:lnTo>
                    <a:pt x="1391" y="1951"/>
                  </a:lnTo>
                  <a:lnTo>
                    <a:pt x="1392" y="1951"/>
                  </a:lnTo>
                  <a:lnTo>
                    <a:pt x="1392" y="1951"/>
                  </a:lnTo>
                  <a:lnTo>
                    <a:pt x="1405" y="1951"/>
                  </a:lnTo>
                  <a:lnTo>
                    <a:pt x="1417" y="1948"/>
                  </a:lnTo>
                  <a:lnTo>
                    <a:pt x="1429" y="1946"/>
                  </a:lnTo>
                  <a:lnTo>
                    <a:pt x="1439" y="1943"/>
                  </a:lnTo>
                  <a:lnTo>
                    <a:pt x="1449" y="1940"/>
                  </a:lnTo>
                  <a:lnTo>
                    <a:pt x="1458" y="1935"/>
                  </a:lnTo>
                  <a:lnTo>
                    <a:pt x="1466" y="1929"/>
                  </a:lnTo>
                  <a:lnTo>
                    <a:pt x="1473" y="1923"/>
                  </a:lnTo>
                  <a:lnTo>
                    <a:pt x="1480" y="1915"/>
                  </a:lnTo>
                  <a:lnTo>
                    <a:pt x="1484" y="1907"/>
                  </a:lnTo>
                  <a:lnTo>
                    <a:pt x="1490" y="1898"/>
                  </a:lnTo>
                  <a:lnTo>
                    <a:pt x="1493" y="1888"/>
                  </a:lnTo>
                  <a:lnTo>
                    <a:pt x="1497" y="1877"/>
                  </a:lnTo>
                  <a:lnTo>
                    <a:pt x="1499" y="1866"/>
                  </a:lnTo>
                  <a:lnTo>
                    <a:pt x="1500" y="1854"/>
                  </a:lnTo>
                  <a:lnTo>
                    <a:pt x="1500" y="1839"/>
                  </a:lnTo>
                  <a:lnTo>
                    <a:pt x="1500" y="1639"/>
                  </a:lnTo>
                  <a:lnTo>
                    <a:pt x="1445" y="1639"/>
                  </a:lnTo>
                  <a:lnTo>
                    <a:pt x="1445" y="1654"/>
                  </a:lnTo>
                  <a:close/>
                  <a:moveTo>
                    <a:pt x="1445" y="1706"/>
                  </a:moveTo>
                  <a:lnTo>
                    <a:pt x="1445" y="1793"/>
                  </a:lnTo>
                  <a:lnTo>
                    <a:pt x="1445" y="1793"/>
                  </a:lnTo>
                  <a:lnTo>
                    <a:pt x="1438" y="1801"/>
                  </a:lnTo>
                  <a:lnTo>
                    <a:pt x="1429" y="1808"/>
                  </a:lnTo>
                  <a:lnTo>
                    <a:pt x="1425" y="1811"/>
                  </a:lnTo>
                  <a:lnTo>
                    <a:pt x="1419" y="1813"/>
                  </a:lnTo>
                  <a:lnTo>
                    <a:pt x="1413" y="1814"/>
                  </a:lnTo>
                  <a:lnTo>
                    <a:pt x="1406" y="1815"/>
                  </a:lnTo>
                  <a:lnTo>
                    <a:pt x="1406" y="1815"/>
                  </a:lnTo>
                  <a:lnTo>
                    <a:pt x="1398" y="1814"/>
                  </a:lnTo>
                  <a:lnTo>
                    <a:pt x="1392" y="1812"/>
                  </a:lnTo>
                  <a:lnTo>
                    <a:pt x="1384" y="1807"/>
                  </a:lnTo>
                  <a:lnTo>
                    <a:pt x="1378" y="1802"/>
                  </a:lnTo>
                  <a:lnTo>
                    <a:pt x="1373" y="1793"/>
                  </a:lnTo>
                  <a:lnTo>
                    <a:pt x="1369" y="1781"/>
                  </a:lnTo>
                  <a:lnTo>
                    <a:pt x="1365" y="1765"/>
                  </a:lnTo>
                  <a:lnTo>
                    <a:pt x="1364" y="1746"/>
                  </a:lnTo>
                  <a:lnTo>
                    <a:pt x="1364" y="1746"/>
                  </a:lnTo>
                  <a:lnTo>
                    <a:pt x="1365" y="1728"/>
                  </a:lnTo>
                  <a:lnTo>
                    <a:pt x="1369" y="1715"/>
                  </a:lnTo>
                  <a:lnTo>
                    <a:pt x="1373" y="1704"/>
                  </a:lnTo>
                  <a:lnTo>
                    <a:pt x="1378" y="1696"/>
                  </a:lnTo>
                  <a:lnTo>
                    <a:pt x="1384" y="1689"/>
                  </a:lnTo>
                  <a:lnTo>
                    <a:pt x="1392" y="1686"/>
                  </a:lnTo>
                  <a:lnTo>
                    <a:pt x="1398" y="1684"/>
                  </a:lnTo>
                  <a:lnTo>
                    <a:pt x="1406" y="1684"/>
                  </a:lnTo>
                  <a:lnTo>
                    <a:pt x="1406" y="1684"/>
                  </a:lnTo>
                  <a:lnTo>
                    <a:pt x="1413" y="1684"/>
                  </a:lnTo>
                  <a:lnTo>
                    <a:pt x="1419" y="1686"/>
                  </a:lnTo>
                  <a:lnTo>
                    <a:pt x="1426" y="1688"/>
                  </a:lnTo>
                  <a:lnTo>
                    <a:pt x="1430" y="1690"/>
                  </a:lnTo>
                  <a:lnTo>
                    <a:pt x="1435" y="1695"/>
                  </a:lnTo>
                  <a:lnTo>
                    <a:pt x="1439" y="1698"/>
                  </a:lnTo>
                  <a:lnTo>
                    <a:pt x="1445" y="1706"/>
                  </a:lnTo>
                  <a:lnTo>
                    <a:pt x="1445" y="1706"/>
                  </a:lnTo>
                  <a:close/>
                  <a:moveTo>
                    <a:pt x="1671" y="1693"/>
                  </a:moveTo>
                  <a:lnTo>
                    <a:pt x="1671" y="1693"/>
                  </a:lnTo>
                  <a:lnTo>
                    <a:pt x="1684" y="1686"/>
                  </a:lnTo>
                  <a:lnTo>
                    <a:pt x="1697" y="1682"/>
                  </a:lnTo>
                  <a:lnTo>
                    <a:pt x="1712" y="1678"/>
                  </a:lnTo>
                  <a:lnTo>
                    <a:pt x="1727" y="1677"/>
                  </a:lnTo>
                  <a:lnTo>
                    <a:pt x="1727" y="1677"/>
                  </a:lnTo>
                  <a:lnTo>
                    <a:pt x="1737" y="1678"/>
                  </a:lnTo>
                  <a:lnTo>
                    <a:pt x="1745" y="1679"/>
                  </a:lnTo>
                  <a:lnTo>
                    <a:pt x="1751" y="1682"/>
                  </a:lnTo>
                  <a:lnTo>
                    <a:pt x="1757" y="1686"/>
                  </a:lnTo>
                  <a:lnTo>
                    <a:pt x="1761" y="1690"/>
                  </a:lnTo>
                  <a:lnTo>
                    <a:pt x="1765" y="1696"/>
                  </a:lnTo>
                  <a:lnTo>
                    <a:pt x="1767" y="1701"/>
                  </a:lnTo>
                  <a:lnTo>
                    <a:pt x="1767" y="1709"/>
                  </a:lnTo>
                  <a:lnTo>
                    <a:pt x="1767" y="1725"/>
                  </a:lnTo>
                  <a:lnTo>
                    <a:pt x="1767" y="1725"/>
                  </a:lnTo>
                  <a:lnTo>
                    <a:pt x="1757" y="1720"/>
                  </a:lnTo>
                  <a:lnTo>
                    <a:pt x="1745" y="1717"/>
                  </a:lnTo>
                  <a:lnTo>
                    <a:pt x="1733" y="1715"/>
                  </a:lnTo>
                  <a:lnTo>
                    <a:pt x="1719" y="1714"/>
                  </a:lnTo>
                  <a:lnTo>
                    <a:pt x="1719" y="1714"/>
                  </a:lnTo>
                  <a:lnTo>
                    <a:pt x="1704" y="1715"/>
                  </a:lnTo>
                  <a:lnTo>
                    <a:pt x="1689" y="1718"/>
                  </a:lnTo>
                  <a:lnTo>
                    <a:pt x="1674" y="1722"/>
                  </a:lnTo>
                  <a:lnTo>
                    <a:pt x="1667" y="1726"/>
                  </a:lnTo>
                  <a:lnTo>
                    <a:pt x="1660" y="1730"/>
                  </a:lnTo>
                  <a:lnTo>
                    <a:pt x="1654" y="1734"/>
                  </a:lnTo>
                  <a:lnTo>
                    <a:pt x="1649" y="1740"/>
                  </a:lnTo>
                  <a:lnTo>
                    <a:pt x="1643" y="1746"/>
                  </a:lnTo>
                  <a:lnTo>
                    <a:pt x="1639" y="1752"/>
                  </a:lnTo>
                  <a:lnTo>
                    <a:pt x="1636" y="1760"/>
                  </a:lnTo>
                  <a:lnTo>
                    <a:pt x="1633" y="1769"/>
                  </a:lnTo>
                  <a:lnTo>
                    <a:pt x="1632" y="1778"/>
                  </a:lnTo>
                  <a:lnTo>
                    <a:pt x="1631" y="1786"/>
                  </a:lnTo>
                  <a:lnTo>
                    <a:pt x="1631" y="1786"/>
                  </a:lnTo>
                  <a:lnTo>
                    <a:pt x="1632" y="1797"/>
                  </a:lnTo>
                  <a:lnTo>
                    <a:pt x="1633" y="1807"/>
                  </a:lnTo>
                  <a:lnTo>
                    <a:pt x="1636" y="1815"/>
                  </a:lnTo>
                  <a:lnTo>
                    <a:pt x="1639" y="1824"/>
                  </a:lnTo>
                  <a:lnTo>
                    <a:pt x="1642" y="1830"/>
                  </a:lnTo>
                  <a:lnTo>
                    <a:pt x="1648" y="1837"/>
                  </a:lnTo>
                  <a:lnTo>
                    <a:pt x="1652" y="1843"/>
                  </a:lnTo>
                  <a:lnTo>
                    <a:pt x="1659" y="1848"/>
                  </a:lnTo>
                  <a:lnTo>
                    <a:pt x="1664" y="1853"/>
                  </a:lnTo>
                  <a:lnTo>
                    <a:pt x="1671" y="1856"/>
                  </a:lnTo>
                  <a:lnTo>
                    <a:pt x="1685" y="1861"/>
                  </a:lnTo>
                  <a:lnTo>
                    <a:pt x="1700" y="1865"/>
                  </a:lnTo>
                  <a:lnTo>
                    <a:pt x="1714" y="1866"/>
                  </a:lnTo>
                  <a:lnTo>
                    <a:pt x="1714" y="1866"/>
                  </a:lnTo>
                  <a:lnTo>
                    <a:pt x="1726" y="1864"/>
                  </a:lnTo>
                  <a:lnTo>
                    <a:pt x="1734" y="1862"/>
                  </a:lnTo>
                  <a:lnTo>
                    <a:pt x="1740" y="1860"/>
                  </a:lnTo>
                  <a:lnTo>
                    <a:pt x="1748" y="1857"/>
                  </a:lnTo>
                  <a:lnTo>
                    <a:pt x="1755" y="1853"/>
                  </a:lnTo>
                  <a:lnTo>
                    <a:pt x="1761" y="1848"/>
                  </a:lnTo>
                  <a:lnTo>
                    <a:pt x="1767" y="1843"/>
                  </a:lnTo>
                  <a:lnTo>
                    <a:pt x="1767" y="1860"/>
                  </a:lnTo>
                  <a:lnTo>
                    <a:pt x="1822" y="1860"/>
                  </a:lnTo>
                  <a:lnTo>
                    <a:pt x="1822" y="1710"/>
                  </a:lnTo>
                  <a:lnTo>
                    <a:pt x="1822" y="1710"/>
                  </a:lnTo>
                  <a:lnTo>
                    <a:pt x="1822" y="1701"/>
                  </a:lnTo>
                  <a:lnTo>
                    <a:pt x="1821" y="1694"/>
                  </a:lnTo>
                  <a:lnTo>
                    <a:pt x="1819" y="1686"/>
                  </a:lnTo>
                  <a:lnTo>
                    <a:pt x="1817" y="1678"/>
                  </a:lnTo>
                  <a:lnTo>
                    <a:pt x="1812" y="1672"/>
                  </a:lnTo>
                  <a:lnTo>
                    <a:pt x="1809" y="1665"/>
                  </a:lnTo>
                  <a:lnTo>
                    <a:pt x="1803" y="1659"/>
                  </a:lnTo>
                  <a:lnTo>
                    <a:pt x="1798" y="1654"/>
                  </a:lnTo>
                  <a:lnTo>
                    <a:pt x="1792" y="1650"/>
                  </a:lnTo>
                  <a:lnTo>
                    <a:pt x="1786" y="1645"/>
                  </a:lnTo>
                  <a:lnTo>
                    <a:pt x="1778" y="1642"/>
                  </a:lnTo>
                  <a:lnTo>
                    <a:pt x="1770" y="1639"/>
                  </a:lnTo>
                  <a:lnTo>
                    <a:pt x="1761" y="1636"/>
                  </a:lnTo>
                  <a:lnTo>
                    <a:pt x="1753" y="1635"/>
                  </a:lnTo>
                  <a:lnTo>
                    <a:pt x="1743" y="1634"/>
                  </a:lnTo>
                  <a:lnTo>
                    <a:pt x="1733" y="1633"/>
                  </a:lnTo>
                  <a:lnTo>
                    <a:pt x="1733" y="1633"/>
                  </a:lnTo>
                  <a:lnTo>
                    <a:pt x="1721" y="1634"/>
                  </a:lnTo>
                  <a:lnTo>
                    <a:pt x="1711" y="1634"/>
                  </a:lnTo>
                  <a:lnTo>
                    <a:pt x="1700" y="1636"/>
                  </a:lnTo>
                  <a:lnTo>
                    <a:pt x="1689" y="1639"/>
                  </a:lnTo>
                  <a:lnTo>
                    <a:pt x="1679" y="1642"/>
                  </a:lnTo>
                  <a:lnTo>
                    <a:pt x="1669" y="1645"/>
                  </a:lnTo>
                  <a:lnTo>
                    <a:pt x="1659" y="1650"/>
                  </a:lnTo>
                  <a:lnTo>
                    <a:pt x="1649" y="1655"/>
                  </a:lnTo>
                  <a:lnTo>
                    <a:pt x="1671" y="1693"/>
                  </a:lnTo>
                  <a:close/>
                  <a:moveTo>
                    <a:pt x="1686" y="1786"/>
                  </a:moveTo>
                  <a:lnTo>
                    <a:pt x="1686" y="1786"/>
                  </a:lnTo>
                  <a:lnTo>
                    <a:pt x="1686" y="1780"/>
                  </a:lnTo>
                  <a:lnTo>
                    <a:pt x="1689" y="1773"/>
                  </a:lnTo>
                  <a:lnTo>
                    <a:pt x="1692" y="1768"/>
                  </a:lnTo>
                  <a:lnTo>
                    <a:pt x="1696" y="1763"/>
                  </a:lnTo>
                  <a:lnTo>
                    <a:pt x="1702" y="1760"/>
                  </a:lnTo>
                  <a:lnTo>
                    <a:pt x="1708" y="1758"/>
                  </a:lnTo>
                  <a:lnTo>
                    <a:pt x="1716" y="1755"/>
                  </a:lnTo>
                  <a:lnTo>
                    <a:pt x="1724" y="1755"/>
                  </a:lnTo>
                  <a:lnTo>
                    <a:pt x="1724" y="1755"/>
                  </a:lnTo>
                  <a:lnTo>
                    <a:pt x="1736" y="1755"/>
                  </a:lnTo>
                  <a:lnTo>
                    <a:pt x="1747" y="1758"/>
                  </a:lnTo>
                  <a:lnTo>
                    <a:pt x="1757" y="1761"/>
                  </a:lnTo>
                  <a:lnTo>
                    <a:pt x="1767" y="1766"/>
                  </a:lnTo>
                  <a:lnTo>
                    <a:pt x="1767" y="1796"/>
                  </a:lnTo>
                  <a:lnTo>
                    <a:pt x="1767" y="1796"/>
                  </a:lnTo>
                  <a:lnTo>
                    <a:pt x="1765" y="1801"/>
                  </a:lnTo>
                  <a:lnTo>
                    <a:pt x="1760" y="1805"/>
                  </a:lnTo>
                  <a:lnTo>
                    <a:pt x="1756" y="1810"/>
                  </a:lnTo>
                  <a:lnTo>
                    <a:pt x="1750" y="1813"/>
                  </a:lnTo>
                  <a:lnTo>
                    <a:pt x="1745" y="1816"/>
                  </a:lnTo>
                  <a:lnTo>
                    <a:pt x="1738" y="1818"/>
                  </a:lnTo>
                  <a:lnTo>
                    <a:pt x="1732" y="1819"/>
                  </a:lnTo>
                  <a:lnTo>
                    <a:pt x="1724" y="1821"/>
                  </a:lnTo>
                  <a:lnTo>
                    <a:pt x="1724" y="1821"/>
                  </a:lnTo>
                  <a:lnTo>
                    <a:pt x="1716" y="1819"/>
                  </a:lnTo>
                  <a:lnTo>
                    <a:pt x="1708" y="1817"/>
                  </a:lnTo>
                  <a:lnTo>
                    <a:pt x="1702" y="1815"/>
                  </a:lnTo>
                  <a:lnTo>
                    <a:pt x="1696" y="1811"/>
                  </a:lnTo>
                  <a:lnTo>
                    <a:pt x="1692" y="1806"/>
                  </a:lnTo>
                  <a:lnTo>
                    <a:pt x="1689" y="1801"/>
                  </a:lnTo>
                  <a:lnTo>
                    <a:pt x="1687" y="1794"/>
                  </a:lnTo>
                  <a:lnTo>
                    <a:pt x="1686" y="1786"/>
                  </a:lnTo>
                  <a:lnTo>
                    <a:pt x="1686" y="1786"/>
                  </a:lnTo>
                  <a:close/>
                  <a:moveTo>
                    <a:pt x="2333" y="1796"/>
                  </a:moveTo>
                  <a:lnTo>
                    <a:pt x="2333" y="1796"/>
                  </a:lnTo>
                  <a:lnTo>
                    <a:pt x="2325" y="1803"/>
                  </a:lnTo>
                  <a:lnTo>
                    <a:pt x="2315" y="1808"/>
                  </a:lnTo>
                  <a:lnTo>
                    <a:pt x="2310" y="1811"/>
                  </a:lnTo>
                  <a:lnTo>
                    <a:pt x="2303" y="1813"/>
                  </a:lnTo>
                  <a:lnTo>
                    <a:pt x="2297" y="1814"/>
                  </a:lnTo>
                  <a:lnTo>
                    <a:pt x="2290" y="1815"/>
                  </a:lnTo>
                  <a:lnTo>
                    <a:pt x="2290" y="1815"/>
                  </a:lnTo>
                  <a:lnTo>
                    <a:pt x="2285" y="1814"/>
                  </a:lnTo>
                  <a:lnTo>
                    <a:pt x="2278" y="1814"/>
                  </a:lnTo>
                  <a:lnTo>
                    <a:pt x="2270" y="1812"/>
                  </a:lnTo>
                  <a:lnTo>
                    <a:pt x="2261" y="1807"/>
                  </a:lnTo>
                  <a:lnTo>
                    <a:pt x="2254" y="1802"/>
                  </a:lnTo>
                  <a:lnTo>
                    <a:pt x="2250" y="1797"/>
                  </a:lnTo>
                  <a:lnTo>
                    <a:pt x="2247" y="1793"/>
                  </a:lnTo>
                  <a:lnTo>
                    <a:pt x="2245" y="1787"/>
                  </a:lnTo>
                  <a:lnTo>
                    <a:pt x="2243" y="1781"/>
                  </a:lnTo>
                  <a:lnTo>
                    <a:pt x="2242" y="1774"/>
                  </a:lnTo>
                  <a:lnTo>
                    <a:pt x="2240" y="1766"/>
                  </a:lnTo>
                  <a:lnTo>
                    <a:pt x="2376" y="1766"/>
                  </a:lnTo>
                  <a:lnTo>
                    <a:pt x="2376" y="1766"/>
                  </a:lnTo>
                  <a:lnTo>
                    <a:pt x="2377" y="1750"/>
                  </a:lnTo>
                  <a:lnTo>
                    <a:pt x="2377" y="1750"/>
                  </a:lnTo>
                  <a:lnTo>
                    <a:pt x="2377" y="1737"/>
                  </a:lnTo>
                  <a:lnTo>
                    <a:pt x="2375" y="1725"/>
                  </a:lnTo>
                  <a:lnTo>
                    <a:pt x="2374" y="1712"/>
                  </a:lnTo>
                  <a:lnTo>
                    <a:pt x="2371" y="1701"/>
                  </a:lnTo>
                  <a:lnTo>
                    <a:pt x="2367" y="1691"/>
                  </a:lnTo>
                  <a:lnTo>
                    <a:pt x="2363" y="1682"/>
                  </a:lnTo>
                  <a:lnTo>
                    <a:pt x="2357" y="1673"/>
                  </a:lnTo>
                  <a:lnTo>
                    <a:pt x="2352" y="1665"/>
                  </a:lnTo>
                  <a:lnTo>
                    <a:pt x="2345" y="1657"/>
                  </a:lnTo>
                  <a:lnTo>
                    <a:pt x="2339" y="1652"/>
                  </a:lnTo>
                  <a:lnTo>
                    <a:pt x="2331" y="1646"/>
                  </a:lnTo>
                  <a:lnTo>
                    <a:pt x="2322" y="1642"/>
                  </a:lnTo>
                  <a:lnTo>
                    <a:pt x="2313" y="1639"/>
                  </a:lnTo>
                  <a:lnTo>
                    <a:pt x="2304" y="1635"/>
                  </a:lnTo>
                  <a:lnTo>
                    <a:pt x="2294" y="1634"/>
                  </a:lnTo>
                  <a:lnTo>
                    <a:pt x="2283" y="1633"/>
                  </a:lnTo>
                  <a:lnTo>
                    <a:pt x="2283" y="1633"/>
                  </a:lnTo>
                  <a:lnTo>
                    <a:pt x="2274" y="1634"/>
                  </a:lnTo>
                  <a:lnTo>
                    <a:pt x="2264" y="1635"/>
                  </a:lnTo>
                  <a:lnTo>
                    <a:pt x="2254" y="1639"/>
                  </a:lnTo>
                  <a:lnTo>
                    <a:pt x="2244" y="1642"/>
                  </a:lnTo>
                  <a:lnTo>
                    <a:pt x="2235" y="1646"/>
                  </a:lnTo>
                  <a:lnTo>
                    <a:pt x="2227" y="1653"/>
                  </a:lnTo>
                  <a:lnTo>
                    <a:pt x="2219" y="1658"/>
                  </a:lnTo>
                  <a:lnTo>
                    <a:pt x="2213" y="1666"/>
                  </a:lnTo>
                  <a:lnTo>
                    <a:pt x="2206" y="1674"/>
                  </a:lnTo>
                  <a:lnTo>
                    <a:pt x="2201" y="1683"/>
                  </a:lnTo>
                  <a:lnTo>
                    <a:pt x="2196" y="1693"/>
                  </a:lnTo>
                  <a:lnTo>
                    <a:pt x="2192" y="1703"/>
                  </a:lnTo>
                  <a:lnTo>
                    <a:pt x="2189" y="1714"/>
                  </a:lnTo>
                  <a:lnTo>
                    <a:pt x="2186" y="1726"/>
                  </a:lnTo>
                  <a:lnTo>
                    <a:pt x="2185" y="1737"/>
                  </a:lnTo>
                  <a:lnTo>
                    <a:pt x="2184" y="1750"/>
                  </a:lnTo>
                  <a:lnTo>
                    <a:pt x="2184" y="1750"/>
                  </a:lnTo>
                  <a:lnTo>
                    <a:pt x="2185" y="1762"/>
                  </a:lnTo>
                  <a:lnTo>
                    <a:pt x="2186" y="1774"/>
                  </a:lnTo>
                  <a:lnTo>
                    <a:pt x="2189" y="1786"/>
                  </a:lnTo>
                  <a:lnTo>
                    <a:pt x="2192" y="1797"/>
                  </a:lnTo>
                  <a:lnTo>
                    <a:pt x="2196" y="1807"/>
                  </a:lnTo>
                  <a:lnTo>
                    <a:pt x="2201" y="1817"/>
                  </a:lnTo>
                  <a:lnTo>
                    <a:pt x="2206" y="1826"/>
                  </a:lnTo>
                  <a:lnTo>
                    <a:pt x="2213" y="1834"/>
                  </a:lnTo>
                  <a:lnTo>
                    <a:pt x="2221" y="1840"/>
                  </a:lnTo>
                  <a:lnTo>
                    <a:pt x="2228" y="1847"/>
                  </a:lnTo>
                  <a:lnTo>
                    <a:pt x="2237" y="1853"/>
                  </a:lnTo>
                  <a:lnTo>
                    <a:pt x="2246" y="1857"/>
                  </a:lnTo>
                  <a:lnTo>
                    <a:pt x="2256" y="1860"/>
                  </a:lnTo>
                  <a:lnTo>
                    <a:pt x="2267" y="1864"/>
                  </a:lnTo>
                  <a:lnTo>
                    <a:pt x="2278" y="1865"/>
                  </a:lnTo>
                  <a:lnTo>
                    <a:pt x="2290" y="1866"/>
                  </a:lnTo>
                  <a:lnTo>
                    <a:pt x="2290" y="1866"/>
                  </a:lnTo>
                  <a:lnTo>
                    <a:pt x="2301" y="1865"/>
                  </a:lnTo>
                  <a:lnTo>
                    <a:pt x="2311" y="1864"/>
                  </a:lnTo>
                  <a:lnTo>
                    <a:pt x="2322" y="1860"/>
                  </a:lnTo>
                  <a:lnTo>
                    <a:pt x="2332" y="1857"/>
                  </a:lnTo>
                  <a:lnTo>
                    <a:pt x="2342" y="1851"/>
                  </a:lnTo>
                  <a:lnTo>
                    <a:pt x="2351" y="1846"/>
                  </a:lnTo>
                  <a:lnTo>
                    <a:pt x="2360" y="1838"/>
                  </a:lnTo>
                  <a:lnTo>
                    <a:pt x="2368" y="1830"/>
                  </a:lnTo>
                  <a:lnTo>
                    <a:pt x="2333" y="1796"/>
                  </a:lnTo>
                  <a:close/>
                  <a:moveTo>
                    <a:pt x="2242" y="1726"/>
                  </a:moveTo>
                  <a:lnTo>
                    <a:pt x="2242" y="1726"/>
                  </a:lnTo>
                  <a:lnTo>
                    <a:pt x="2243" y="1716"/>
                  </a:lnTo>
                  <a:lnTo>
                    <a:pt x="2245" y="1707"/>
                  </a:lnTo>
                  <a:lnTo>
                    <a:pt x="2248" y="1699"/>
                  </a:lnTo>
                  <a:lnTo>
                    <a:pt x="2254" y="1693"/>
                  </a:lnTo>
                  <a:lnTo>
                    <a:pt x="2259" y="1687"/>
                  </a:lnTo>
                  <a:lnTo>
                    <a:pt x="2266" y="1684"/>
                  </a:lnTo>
                  <a:lnTo>
                    <a:pt x="2274" y="1680"/>
                  </a:lnTo>
                  <a:lnTo>
                    <a:pt x="2282" y="1680"/>
                  </a:lnTo>
                  <a:lnTo>
                    <a:pt x="2282" y="1680"/>
                  </a:lnTo>
                  <a:lnTo>
                    <a:pt x="2292" y="1682"/>
                  </a:lnTo>
                  <a:lnTo>
                    <a:pt x="2301" y="1684"/>
                  </a:lnTo>
                  <a:lnTo>
                    <a:pt x="2308" y="1688"/>
                  </a:lnTo>
                  <a:lnTo>
                    <a:pt x="2313" y="1695"/>
                  </a:lnTo>
                  <a:lnTo>
                    <a:pt x="2318" y="1701"/>
                  </a:lnTo>
                  <a:lnTo>
                    <a:pt x="2321" y="1709"/>
                  </a:lnTo>
                  <a:lnTo>
                    <a:pt x="2323" y="1718"/>
                  </a:lnTo>
                  <a:lnTo>
                    <a:pt x="2324" y="1726"/>
                  </a:lnTo>
                  <a:lnTo>
                    <a:pt x="2242" y="1726"/>
                  </a:lnTo>
                  <a:close/>
                  <a:moveTo>
                    <a:pt x="2864" y="1796"/>
                  </a:moveTo>
                  <a:lnTo>
                    <a:pt x="2864" y="1796"/>
                  </a:lnTo>
                  <a:lnTo>
                    <a:pt x="2855" y="1803"/>
                  </a:lnTo>
                  <a:lnTo>
                    <a:pt x="2846" y="1808"/>
                  </a:lnTo>
                  <a:lnTo>
                    <a:pt x="2840" y="1811"/>
                  </a:lnTo>
                  <a:lnTo>
                    <a:pt x="2834" y="1813"/>
                  </a:lnTo>
                  <a:lnTo>
                    <a:pt x="2828" y="1814"/>
                  </a:lnTo>
                  <a:lnTo>
                    <a:pt x="2820" y="1815"/>
                  </a:lnTo>
                  <a:lnTo>
                    <a:pt x="2820" y="1815"/>
                  </a:lnTo>
                  <a:lnTo>
                    <a:pt x="2814" y="1814"/>
                  </a:lnTo>
                  <a:lnTo>
                    <a:pt x="2808" y="1814"/>
                  </a:lnTo>
                  <a:lnTo>
                    <a:pt x="2800" y="1812"/>
                  </a:lnTo>
                  <a:lnTo>
                    <a:pt x="2792" y="1807"/>
                  </a:lnTo>
                  <a:lnTo>
                    <a:pt x="2784" y="1802"/>
                  </a:lnTo>
                  <a:lnTo>
                    <a:pt x="2781" y="1797"/>
                  </a:lnTo>
                  <a:lnTo>
                    <a:pt x="2778" y="1793"/>
                  </a:lnTo>
                  <a:lnTo>
                    <a:pt x="2776" y="1787"/>
                  </a:lnTo>
                  <a:lnTo>
                    <a:pt x="2773" y="1781"/>
                  </a:lnTo>
                  <a:lnTo>
                    <a:pt x="2771" y="1774"/>
                  </a:lnTo>
                  <a:lnTo>
                    <a:pt x="2770" y="1766"/>
                  </a:lnTo>
                  <a:lnTo>
                    <a:pt x="2907" y="1766"/>
                  </a:lnTo>
                  <a:lnTo>
                    <a:pt x="2907" y="1766"/>
                  </a:lnTo>
                  <a:lnTo>
                    <a:pt x="2908" y="1750"/>
                  </a:lnTo>
                  <a:lnTo>
                    <a:pt x="2908" y="1750"/>
                  </a:lnTo>
                  <a:lnTo>
                    <a:pt x="2907" y="1737"/>
                  </a:lnTo>
                  <a:lnTo>
                    <a:pt x="2906" y="1725"/>
                  </a:lnTo>
                  <a:lnTo>
                    <a:pt x="2904" y="1712"/>
                  </a:lnTo>
                  <a:lnTo>
                    <a:pt x="2901" y="1701"/>
                  </a:lnTo>
                  <a:lnTo>
                    <a:pt x="2897" y="1691"/>
                  </a:lnTo>
                  <a:lnTo>
                    <a:pt x="2893" y="1682"/>
                  </a:lnTo>
                  <a:lnTo>
                    <a:pt x="2888" y="1673"/>
                  </a:lnTo>
                  <a:lnTo>
                    <a:pt x="2883" y="1665"/>
                  </a:lnTo>
                  <a:lnTo>
                    <a:pt x="2876" y="1657"/>
                  </a:lnTo>
                  <a:lnTo>
                    <a:pt x="2868" y="1652"/>
                  </a:lnTo>
                  <a:lnTo>
                    <a:pt x="2861" y="1646"/>
                  </a:lnTo>
                  <a:lnTo>
                    <a:pt x="2853" y="1642"/>
                  </a:lnTo>
                  <a:lnTo>
                    <a:pt x="2844" y="1639"/>
                  </a:lnTo>
                  <a:lnTo>
                    <a:pt x="2834" y="1635"/>
                  </a:lnTo>
                  <a:lnTo>
                    <a:pt x="2824" y="1634"/>
                  </a:lnTo>
                  <a:lnTo>
                    <a:pt x="2814" y="1633"/>
                  </a:lnTo>
                  <a:lnTo>
                    <a:pt x="2814" y="1633"/>
                  </a:lnTo>
                  <a:lnTo>
                    <a:pt x="2803" y="1634"/>
                  </a:lnTo>
                  <a:lnTo>
                    <a:pt x="2793" y="1635"/>
                  </a:lnTo>
                  <a:lnTo>
                    <a:pt x="2783" y="1639"/>
                  </a:lnTo>
                  <a:lnTo>
                    <a:pt x="2775" y="1642"/>
                  </a:lnTo>
                  <a:lnTo>
                    <a:pt x="2766" y="1646"/>
                  </a:lnTo>
                  <a:lnTo>
                    <a:pt x="2757" y="1653"/>
                  </a:lnTo>
                  <a:lnTo>
                    <a:pt x="2750" y="1658"/>
                  </a:lnTo>
                  <a:lnTo>
                    <a:pt x="2743" y="1666"/>
                  </a:lnTo>
                  <a:lnTo>
                    <a:pt x="2736" y="1674"/>
                  </a:lnTo>
                  <a:lnTo>
                    <a:pt x="2730" y="1683"/>
                  </a:lnTo>
                  <a:lnTo>
                    <a:pt x="2726" y="1693"/>
                  </a:lnTo>
                  <a:lnTo>
                    <a:pt x="2722" y="1703"/>
                  </a:lnTo>
                  <a:lnTo>
                    <a:pt x="2719" y="1714"/>
                  </a:lnTo>
                  <a:lnTo>
                    <a:pt x="2716" y="1726"/>
                  </a:lnTo>
                  <a:lnTo>
                    <a:pt x="2715" y="1737"/>
                  </a:lnTo>
                  <a:lnTo>
                    <a:pt x="2715" y="1750"/>
                  </a:lnTo>
                  <a:lnTo>
                    <a:pt x="2715" y="1750"/>
                  </a:lnTo>
                  <a:lnTo>
                    <a:pt x="2715" y="1762"/>
                  </a:lnTo>
                  <a:lnTo>
                    <a:pt x="2716" y="1774"/>
                  </a:lnTo>
                  <a:lnTo>
                    <a:pt x="2718" y="1786"/>
                  </a:lnTo>
                  <a:lnTo>
                    <a:pt x="2722" y="1797"/>
                  </a:lnTo>
                  <a:lnTo>
                    <a:pt x="2726" y="1807"/>
                  </a:lnTo>
                  <a:lnTo>
                    <a:pt x="2732" y="1817"/>
                  </a:lnTo>
                  <a:lnTo>
                    <a:pt x="2737" y="1826"/>
                  </a:lnTo>
                  <a:lnTo>
                    <a:pt x="2744" y="1834"/>
                  </a:lnTo>
                  <a:lnTo>
                    <a:pt x="2750" y="1840"/>
                  </a:lnTo>
                  <a:lnTo>
                    <a:pt x="2758" y="1847"/>
                  </a:lnTo>
                  <a:lnTo>
                    <a:pt x="2767" y="1853"/>
                  </a:lnTo>
                  <a:lnTo>
                    <a:pt x="2777" y="1857"/>
                  </a:lnTo>
                  <a:lnTo>
                    <a:pt x="2787" y="1860"/>
                  </a:lnTo>
                  <a:lnTo>
                    <a:pt x="2797" y="1864"/>
                  </a:lnTo>
                  <a:lnTo>
                    <a:pt x="2809" y="1865"/>
                  </a:lnTo>
                  <a:lnTo>
                    <a:pt x="2820" y="1866"/>
                  </a:lnTo>
                  <a:lnTo>
                    <a:pt x="2820" y="1866"/>
                  </a:lnTo>
                  <a:lnTo>
                    <a:pt x="2831" y="1865"/>
                  </a:lnTo>
                  <a:lnTo>
                    <a:pt x="2842" y="1864"/>
                  </a:lnTo>
                  <a:lnTo>
                    <a:pt x="2852" y="1860"/>
                  </a:lnTo>
                  <a:lnTo>
                    <a:pt x="2862" y="1857"/>
                  </a:lnTo>
                  <a:lnTo>
                    <a:pt x="2872" y="1851"/>
                  </a:lnTo>
                  <a:lnTo>
                    <a:pt x="2882" y="1846"/>
                  </a:lnTo>
                  <a:lnTo>
                    <a:pt x="2890" y="1838"/>
                  </a:lnTo>
                  <a:lnTo>
                    <a:pt x="2898" y="1830"/>
                  </a:lnTo>
                  <a:lnTo>
                    <a:pt x="2864" y="1796"/>
                  </a:lnTo>
                  <a:close/>
                  <a:moveTo>
                    <a:pt x="2771" y="1726"/>
                  </a:moveTo>
                  <a:lnTo>
                    <a:pt x="2771" y="1726"/>
                  </a:lnTo>
                  <a:lnTo>
                    <a:pt x="2772" y="1716"/>
                  </a:lnTo>
                  <a:lnTo>
                    <a:pt x="2776" y="1707"/>
                  </a:lnTo>
                  <a:lnTo>
                    <a:pt x="2779" y="1699"/>
                  </a:lnTo>
                  <a:lnTo>
                    <a:pt x="2783" y="1693"/>
                  </a:lnTo>
                  <a:lnTo>
                    <a:pt x="2790" y="1687"/>
                  </a:lnTo>
                  <a:lnTo>
                    <a:pt x="2797" y="1684"/>
                  </a:lnTo>
                  <a:lnTo>
                    <a:pt x="2804" y="1680"/>
                  </a:lnTo>
                  <a:lnTo>
                    <a:pt x="2813" y="1680"/>
                  </a:lnTo>
                  <a:lnTo>
                    <a:pt x="2813" y="1680"/>
                  </a:lnTo>
                  <a:lnTo>
                    <a:pt x="2823" y="1682"/>
                  </a:lnTo>
                  <a:lnTo>
                    <a:pt x="2831" y="1684"/>
                  </a:lnTo>
                  <a:lnTo>
                    <a:pt x="2839" y="1688"/>
                  </a:lnTo>
                  <a:lnTo>
                    <a:pt x="2844" y="1695"/>
                  </a:lnTo>
                  <a:lnTo>
                    <a:pt x="2849" y="1701"/>
                  </a:lnTo>
                  <a:lnTo>
                    <a:pt x="2852" y="1709"/>
                  </a:lnTo>
                  <a:lnTo>
                    <a:pt x="2854" y="1718"/>
                  </a:lnTo>
                  <a:lnTo>
                    <a:pt x="2855" y="1726"/>
                  </a:lnTo>
                  <a:lnTo>
                    <a:pt x="2771" y="1726"/>
                  </a:lnTo>
                  <a:close/>
                  <a:moveTo>
                    <a:pt x="2639" y="1783"/>
                  </a:moveTo>
                  <a:lnTo>
                    <a:pt x="2639" y="1783"/>
                  </a:lnTo>
                  <a:lnTo>
                    <a:pt x="2639" y="1791"/>
                  </a:lnTo>
                  <a:lnTo>
                    <a:pt x="2640" y="1796"/>
                  </a:lnTo>
                  <a:lnTo>
                    <a:pt x="2642" y="1802"/>
                  </a:lnTo>
                  <a:lnTo>
                    <a:pt x="2644" y="1806"/>
                  </a:lnTo>
                  <a:lnTo>
                    <a:pt x="2648" y="1810"/>
                  </a:lnTo>
                  <a:lnTo>
                    <a:pt x="2652" y="1812"/>
                  </a:lnTo>
                  <a:lnTo>
                    <a:pt x="2656" y="1813"/>
                  </a:lnTo>
                  <a:lnTo>
                    <a:pt x="2663" y="1813"/>
                  </a:lnTo>
                  <a:lnTo>
                    <a:pt x="2663" y="1813"/>
                  </a:lnTo>
                  <a:lnTo>
                    <a:pt x="2671" y="1813"/>
                  </a:lnTo>
                  <a:lnTo>
                    <a:pt x="2680" y="1811"/>
                  </a:lnTo>
                  <a:lnTo>
                    <a:pt x="2688" y="1807"/>
                  </a:lnTo>
                  <a:lnTo>
                    <a:pt x="2696" y="1803"/>
                  </a:lnTo>
                  <a:lnTo>
                    <a:pt x="2690" y="1855"/>
                  </a:lnTo>
                  <a:lnTo>
                    <a:pt x="2690" y="1855"/>
                  </a:lnTo>
                  <a:lnTo>
                    <a:pt x="2680" y="1859"/>
                  </a:lnTo>
                  <a:lnTo>
                    <a:pt x="2668" y="1862"/>
                  </a:lnTo>
                  <a:lnTo>
                    <a:pt x="2655" y="1865"/>
                  </a:lnTo>
                  <a:lnTo>
                    <a:pt x="2643" y="1866"/>
                  </a:lnTo>
                  <a:lnTo>
                    <a:pt x="2643" y="1866"/>
                  </a:lnTo>
                  <a:lnTo>
                    <a:pt x="2636" y="1865"/>
                  </a:lnTo>
                  <a:lnTo>
                    <a:pt x="2628" y="1864"/>
                  </a:lnTo>
                  <a:lnTo>
                    <a:pt x="2621" y="1861"/>
                  </a:lnTo>
                  <a:lnTo>
                    <a:pt x="2616" y="1859"/>
                  </a:lnTo>
                  <a:lnTo>
                    <a:pt x="2610" y="1856"/>
                  </a:lnTo>
                  <a:lnTo>
                    <a:pt x="2605" y="1853"/>
                  </a:lnTo>
                  <a:lnTo>
                    <a:pt x="2601" y="1848"/>
                  </a:lnTo>
                  <a:lnTo>
                    <a:pt x="2597" y="1843"/>
                  </a:lnTo>
                  <a:lnTo>
                    <a:pt x="2591" y="1833"/>
                  </a:lnTo>
                  <a:lnTo>
                    <a:pt x="2587" y="1821"/>
                  </a:lnTo>
                  <a:lnTo>
                    <a:pt x="2585" y="1810"/>
                  </a:lnTo>
                  <a:lnTo>
                    <a:pt x="2584" y="1797"/>
                  </a:lnTo>
                  <a:lnTo>
                    <a:pt x="2584" y="1689"/>
                  </a:lnTo>
                  <a:lnTo>
                    <a:pt x="2549" y="1689"/>
                  </a:lnTo>
                  <a:lnTo>
                    <a:pt x="2549" y="1639"/>
                  </a:lnTo>
                  <a:lnTo>
                    <a:pt x="2584" y="1639"/>
                  </a:lnTo>
                  <a:lnTo>
                    <a:pt x="2584" y="1581"/>
                  </a:lnTo>
                  <a:lnTo>
                    <a:pt x="2639" y="1554"/>
                  </a:lnTo>
                  <a:lnTo>
                    <a:pt x="2639" y="1639"/>
                  </a:lnTo>
                  <a:lnTo>
                    <a:pt x="2688" y="1639"/>
                  </a:lnTo>
                  <a:lnTo>
                    <a:pt x="2688" y="1689"/>
                  </a:lnTo>
                  <a:lnTo>
                    <a:pt x="2639" y="1689"/>
                  </a:lnTo>
                  <a:lnTo>
                    <a:pt x="2639" y="1783"/>
                  </a:lnTo>
                  <a:close/>
                  <a:moveTo>
                    <a:pt x="2532" y="1855"/>
                  </a:moveTo>
                  <a:lnTo>
                    <a:pt x="2532" y="1855"/>
                  </a:lnTo>
                  <a:lnTo>
                    <a:pt x="2522" y="1859"/>
                  </a:lnTo>
                  <a:lnTo>
                    <a:pt x="2511" y="1862"/>
                  </a:lnTo>
                  <a:lnTo>
                    <a:pt x="2499" y="1865"/>
                  </a:lnTo>
                  <a:lnTo>
                    <a:pt x="2487" y="1866"/>
                  </a:lnTo>
                  <a:lnTo>
                    <a:pt x="2487" y="1866"/>
                  </a:lnTo>
                  <a:lnTo>
                    <a:pt x="2478" y="1865"/>
                  </a:lnTo>
                  <a:lnTo>
                    <a:pt x="2471" y="1864"/>
                  </a:lnTo>
                  <a:lnTo>
                    <a:pt x="2464" y="1861"/>
                  </a:lnTo>
                  <a:lnTo>
                    <a:pt x="2458" y="1859"/>
                  </a:lnTo>
                  <a:lnTo>
                    <a:pt x="2453" y="1856"/>
                  </a:lnTo>
                  <a:lnTo>
                    <a:pt x="2448" y="1853"/>
                  </a:lnTo>
                  <a:lnTo>
                    <a:pt x="2443" y="1848"/>
                  </a:lnTo>
                  <a:lnTo>
                    <a:pt x="2440" y="1843"/>
                  </a:lnTo>
                  <a:lnTo>
                    <a:pt x="2434" y="1833"/>
                  </a:lnTo>
                  <a:lnTo>
                    <a:pt x="2430" y="1821"/>
                  </a:lnTo>
                  <a:lnTo>
                    <a:pt x="2427" y="1810"/>
                  </a:lnTo>
                  <a:lnTo>
                    <a:pt x="2427" y="1797"/>
                  </a:lnTo>
                  <a:lnTo>
                    <a:pt x="2427" y="1689"/>
                  </a:lnTo>
                  <a:lnTo>
                    <a:pt x="2393" y="1689"/>
                  </a:lnTo>
                  <a:lnTo>
                    <a:pt x="2393" y="1639"/>
                  </a:lnTo>
                  <a:lnTo>
                    <a:pt x="2427" y="1639"/>
                  </a:lnTo>
                  <a:lnTo>
                    <a:pt x="2427" y="1581"/>
                  </a:lnTo>
                  <a:lnTo>
                    <a:pt x="2482" y="1554"/>
                  </a:lnTo>
                  <a:lnTo>
                    <a:pt x="2482" y="1639"/>
                  </a:lnTo>
                  <a:lnTo>
                    <a:pt x="2528" y="1639"/>
                  </a:lnTo>
                  <a:lnTo>
                    <a:pt x="2528" y="1689"/>
                  </a:lnTo>
                  <a:lnTo>
                    <a:pt x="2482" y="1689"/>
                  </a:lnTo>
                  <a:lnTo>
                    <a:pt x="2482" y="1783"/>
                  </a:lnTo>
                  <a:lnTo>
                    <a:pt x="2482" y="1783"/>
                  </a:lnTo>
                  <a:lnTo>
                    <a:pt x="2482" y="1791"/>
                  </a:lnTo>
                  <a:lnTo>
                    <a:pt x="2483" y="1796"/>
                  </a:lnTo>
                  <a:lnTo>
                    <a:pt x="2485" y="1802"/>
                  </a:lnTo>
                  <a:lnTo>
                    <a:pt x="2488" y="1806"/>
                  </a:lnTo>
                  <a:lnTo>
                    <a:pt x="2491" y="1810"/>
                  </a:lnTo>
                  <a:lnTo>
                    <a:pt x="2495" y="1812"/>
                  </a:lnTo>
                  <a:lnTo>
                    <a:pt x="2500" y="1813"/>
                  </a:lnTo>
                  <a:lnTo>
                    <a:pt x="2505" y="1813"/>
                  </a:lnTo>
                  <a:lnTo>
                    <a:pt x="2505" y="1813"/>
                  </a:lnTo>
                  <a:lnTo>
                    <a:pt x="2514" y="1813"/>
                  </a:lnTo>
                  <a:lnTo>
                    <a:pt x="2523" y="1811"/>
                  </a:lnTo>
                  <a:lnTo>
                    <a:pt x="2531" y="1807"/>
                  </a:lnTo>
                  <a:lnTo>
                    <a:pt x="2538" y="1803"/>
                  </a:lnTo>
                  <a:lnTo>
                    <a:pt x="2532" y="1855"/>
                  </a:lnTo>
                  <a:close/>
                  <a:moveTo>
                    <a:pt x="3074" y="1700"/>
                  </a:moveTo>
                  <a:lnTo>
                    <a:pt x="3074" y="1700"/>
                  </a:lnTo>
                  <a:lnTo>
                    <a:pt x="3066" y="1695"/>
                  </a:lnTo>
                  <a:lnTo>
                    <a:pt x="3057" y="1691"/>
                  </a:lnTo>
                  <a:lnTo>
                    <a:pt x="3047" y="1689"/>
                  </a:lnTo>
                  <a:lnTo>
                    <a:pt x="3037" y="1688"/>
                  </a:lnTo>
                  <a:lnTo>
                    <a:pt x="3037" y="1688"/>
                  </a:lnTo>
                  <a:lnTo>
                    <a:pt x="3028" y="1689"/>
                  </a:lnTo>
                  <a:lnTo>
                    <a:pt x="3020" y="1691"/>
                  </a:lnTo>
                  <a:lnTo>
                    <a:pt x="3013" y="1696"/>
                  </a:lnTo>
                  <a:lnTo>
                    <a:pt x="3007" y="1701"/>
                  </a:lnTo>
                  <a:lnTo>
                    <a:pt x="3003" y="1708"/>
                  </a:lnTo>
                  <a:lnTo>
                    <a:pt x="3001" y="1717"/>
                  </a:lnTo>
                  <a:lnTo>
                    <a:pt x="2999" y="1728"/>
                  </a:lnTo>
                  <a:lnTo>
                    <a:pt x="2998" y="1740"/>
                  </a:lnTo>
                  <a:lnTo>
                    <a:pt x="2998" y="1860"/>
                  </a:lnTo>
                  <a:lnTo>
                    <a:pt x="2943" y="1860"/>
                  </a:lnTo>
                  <a:lnTo>
                    <a:pt x="2943" y="1639"/>
                  </a:lnTo>
                  <a:lnTo>
                    <a:pt x="2998" y="1639"/>
                  </a:lnTo>
                  <a:lnTo>
                    <a:pt x="2998" y="1657"/>
                  </a:lnTo>
                  <a:lnTo>
                    <a:pt x="2998" y="1657"/>
                  </a:lnTo>
                  <a:lnTo>
                    <a:pt x="3003" y="1652"/>
                  </a:lnTo>
                  <a:lnTo>
                    <a:pt x="3009" y="1646"/>
                  </a:lnTo>
                  <a:lnTo>
                    <a:pt x="3014" y="1643"/>
                  </a:lnTo>
                  <a:lnTo>
                    <a:pt x="3021" y="1640"/>
                  </a:lnTo>
                  <a:lnTo>
                    <a:pt x="3026" y="1636"/>
                  </a:lnTo>
                  <a:lnTo>
                    <a:pt x="3033" y="1635"/>
                  </a:lnTo>
                  <a:lnTo>
                    <a:pt x="3039" y="1634"/>
                  </a:lnTo>
                  <a:lnTo>
                    <a:pt x="3047" y="1633"/>
                  </a:lnTo>
                  <a:lnTo>
                    <a:pt x="3047" y="1633"/>
                  </a:lnTo>
                  <a:lnTo>
                    <a:pt x="3058" y="1634"/>
                  </a:lnTo>
                  <a:lnTo>
                    <a:pt x="3069" y="1637"/>
                  </a:lnTo>
                  <a:lnTo>
                    <a:pt x="3079" y="1641"/>
                  </a:lnTo>
                  <a:lnTo>
                    <a:pt x="3088" y="1646"/>
                  </a:lnTo>
                  <a:lnTo>
                    <a:pt x="3074" y="1700"/>
                  </a:lnTo>
                  <a:close/>
                  <a:moveTo>
                    <a:pt x="593" y="1579"/>
                  </a:moveTo>
                  <a:lnTo>
                    <a:pt x="593" y="1607"/>
                  </a:lnTo>
                  <a:lnTo>
                    <a:pt x="537" y="1607"/>
                  </a:lnTo>
                  <a:lnTo>
                    <a:pt x="537" y="1551"/>
                  </a:lnTo>
                  <a:lnTo>
                    <a:pt x="593" y="1551"/>
                  </a:lnTo>
                  <a:lnTo>
                    <a:pt x="593" y="1579"/>
                  </a:lnTo>
                  <a:close/>
                  <a:moveTo>
                    <a:pt x="975" y="1639"/>
                  </a:moveTo>
                  <a:lnTo>
                    <a:pt x="1030" y="1639"/>
                  </a:lnTo>
                  <a:lnTo>
                    <a:pt x="1030" y="1738"/>
                  </a:lnTo>
                  <a:lnTo>
                    <a:pt x="1030" y="1860"/>
                  </a:lnTo>
                  <a:lnTo>
                    <a:pt x="975" y="1860"/>
                  </a:lnTo>
                  <a:lnTo>
                    <a:pt x="975" y="1639"/>
                  </a:lnTo>
                  <a:close/>
                  <a:moveTo>
                    <a:pt x="1030" y="1579"/>
                  </a:moveTo>
                  <a:lnTo>
                    <a:pt x="1030" y="1607"/>
                  </a:lnTo>
                  <a:lnTo>
                    <a:pt x="975" y="1607"/>
                  </a:lnTo>
                  <a:lnTo>
                    <a:pt x="975" y="1551"/>
                  </a:lnTo>
                  <a:lnTo>
                    <a:pt x="1030" y="1551"/>
                  </a:lnTo>
                  <a:lnTo>
                    <a:pt x="1030" y="1579"/>
                  </a:lnTo>
                  <a:close/>
                  <a:moveTo>
                    <a:pt x="2539" y="2042"/>
                  </a:moveTo>
                  <a:lnTo>
                    <a:pt x="2539" y="2042"/>
                  </a:lnTo>
                  <a:lnTo>
                    <a:pt x="2534" y="2038"/>
                  </a:lnTo>
                  <a:lnTo>
                    <a:pt x="2528" y="2033"/>
                  </a:lnTo>
                  <a:lnTo>
                    <a:pt x="2523" y="2030"/>
                  </a:lnTo>
                  <a:lnTo>
                    <a:pt x="2516" y="2027"/>
                  </a:lnTo>
                  <a:lnTo>
                    <a:pt x="2511" y="2025"/>
                  </a:lnTo>
                  <a:lnTo>
                    <a:pt x="2504" y="2024"/>
                  </a:lnTo>
                  <a:lnTo>
                    <a:pt x="2490" y="2021"/>
                  </a:lnTo>
                  <a:lnTo>
                    <a:pt x="2490" y="2021"/>
                  </a:lnTo>
                  <a:lnTo>
                    <a:pt x="2480" y="2022"/>
                  </a:lnTo>
                  <a:lnTo>
                    <a:pt x="2471" y="2024"/>
                  </a:lnTo>
                  <a:lnTo>
                    <a:pt x="2462" y="2027"/>
                  </a:lnTo>
                  <a:lnTo>
                    <a:pt x="2453" y="2030"/>
                  </a:lnTo>
                  <a:lnTo>
                    <a:pt x="2446" y="2035"/>
                  </a:lnTo>
                  <a:lnTo>
                    <a:pt x="2439" y="2039"/>
                  </a:lnTo>
                  <a:lnTo>
                    <a:pt x="2432" y="2046"/>
                  </a:lnTo>
                  <a:lnTo>
                    <a:pt x="2426" y="2052"/>
                  </a:lnTo>
                  <a:lnTo>
                    <a:pt x="2421" y="2060"/>
                  </a:lnTo>
                  <a:lnTo>
                    <a:pt x="2416" y="2069"/>
                  </a:lnTo>
                  <a:lnTo>
                    <a:pt x="2413" y="2078"/>
                  </a:lnTo>
                  <a:lnTo>
                    <a:pt x="2409" y="2089"/>
                  </a:lnTo>
                  <a:lnTo>
                    <a:pt x="2406" y="2099"/>
                  </a:lnTo>
                  <a:lnTo>
                    <a:pt x="2405" y="2111"/>
                  </a:lnTo>
                  <a:lnTo>
                    <a:pt x="2404" y="2123"/>
                  </a:lnTo>
                  <a:lnTo>
                    <a:pt x="2403" y="2136"/>
                  </a:lnTo>
                  <a:lnTo>
                    <a:pt x="2403" y="2136"/>
                  </a:lnTo>
                  <a:lnTo>
                    <a:pt x="2404" y="2149"/>
                  </a:lnTo>
                  <a:lnTo>
                    <a:pt x="2405" y="2161"/>
                  </a:lnTo>
                  <a:lnTo>
                    <a:pt x="2406" y="2174"/>
                  </a:lnTo>
                  <a:lnTo>
                    <a:pt x="2409" y="2186"/>
                  </a:lnTo>
                  <a:lnTo>
                    <a:pt x="2411" y="2196"/>
                  </a:lnTo>
                  <a:lnTo>
                    <a:pt x="2416" y="2206"/>
                  </a:lnTo>
                  <a:lnTo>
                    <a:pt x="2420" y="2214"/>
                  </a:lnTo>
                  <a:lnTo>
                    <a:pt x="2426" y="2222"/>
                  </a:lnTo>
                  <a:lnTo>
                    <a:pt x="2431" y="2230"/>
                  </a:lnTo>
                  <a:lnTo>
                    <a:pt x="2438" y="2235"/>
                  </a:lnTo>
                  <a:lnTo>
                    <a:pt x="2445" y="2241"/>
                  </a:lnTo>
                  <a:lnTo>
                    <a:pt x="2452" y="2245"/>
                  </a:lnTo>
                  <a:lnTo>
                    <a:pt x="2461" y="2250"/>
                  </a:lnTo>
                  <a:lnTo>
                    <a:pt x="2470" y="2252"/>
                  </a:lnTo>
                  <a:lnTo>
                    <a:pt x="2479" y="2253"/>
                  </a:lnTo>
                  <a:lnTo>
                    <a:pt x="2489" y="2254"/>
                  </a:lnTo>
                  <a:lnTo>
                    <a:pt x="2489" y="2254"/>
                  </a:lnTo>
                  <a:lnTo>
                    <a:pt x="2495" y="2253"/>
                  </a:lnTo>
                  <a:lnTo>
                    <a:pt x="2503" y="2252"/>
                  </a:lnTo>
                  <a:lnTo>
                    <a:pt x="2510" y="2251"/>
                  </a:lnTo>
                  <a:lnTo>
                    <a:pt x="2515" y="2249"/>
                  </a:lnTo>
                  <a:lnTo>
                    <a:pt x="2522" y="2245"/>
                  </a:lnTo>
                  <a:lnTo>
                    <a:pt x="2528" y="2242"/>
                  </a:lnTo>
                  <a:lnTo>
                    <a:pt x="2534" y="2238"/>
                  </a:lnTo>
                  <a:lnTo>
                    <a:pt x="2539" y="2232"/>
                  </a:lnTo>
                  <a:lnTo>
                    <a:pt x="2539" y="2249"/>
                  </a:lnTo>
                  <a:lnTo>
                    <a:pt x="2595" y="2249"/>
                  </a:lnTo>
                  <a:lnTo>
                    <a:pt x="2595" y="1934"/>
                  </a:lnTo>
                  <a:lnTo>
                    <a:pt x="2539" y="1962"/>
                  </a:lnTo>
                  <a:lnTo>
                    <a:pt x="2539" y="2042"/>
                  </a:lnTo>
                  <a:close/>
                  <a:moveTo>
                    <a:pt x="2501" y="2203"/>
                  </a:moveTo>
                  <a:lnTo>
                    <a:pt x="2501" y="2203"/>
                  </a:lnTo>
                  <a:lnTo>
                    <a:pt x="2493" y="2202"/>
                  </a:lnTo>
                  <a:lnTo>
                    <a:pt x="2487" y="2200"/>
                  </a:lnTo>
                  <a:lnTo>
                    <a:pt x="2479" y="2197"/>
                  </a:lnTo>
                  <a:lnTo>
                    <a:pt x="2472" y="2190"/>
                  </a:lnTo>
                  <a:lnTo>
                    <a:pt x="2467" y="2181"/>
                  </a:lnTo>
                  <a:lnTo>
                    <a:pt x="2462" y="2169"/>
                  </a:lnTo>
                  <a:lnTo>
                    <a:pt x="2460" y="2154"/>
                  </a:lnTo>
                  <a:lnTo>
                    <a:pt x="2459" y="2134"/>
                  </a:lnTo>
                  <a:lnTo>
                    <a:pt x="2459" y="2134"/>
                  </a:lnTo>
                  <a:lnTo>
                    <a:pt x="2460" y="2117"/>
                  </a:lnTo>
                  <a:lnTo>
                    <a:pt x="2462" y="2103"/>
                  </a:lnTo>
                  <a:lnTo>
                    <a:pt x="2467" y="2092"/>
                  </a:lnTo>
                  <a:lnTo>
                    <a:pt x="2472" y="2084"/>
                  </a:lnTo>
                  <a:lnTo>
                    <a:pt x="2479" y="2079"/>
                  </a:lnTo>
                  <a:lnTo>
                    <a:pt x="2485" y="2074"/>
                  </a:lnTo>
                  <a:lnTo>
                    <a:pt x="2493" y="2073"/>
                  </a:lnTo>
                  <a:lnTo>
                    <a:pt x="2500" y="2072"/>
                  </a:lnTo>
                  <a:lnTo>
                    <a:pt x="2500" y="2072"/>
                  </a:lnTo>
                  <a:lnTo>
                    <a:pt x="2507" y="2073"/>
                  </a:lnTo>
                  <a:lnTo>
                    <a:pt x="2514" y="2074"/>
                  </a:lnTo>
                  <a:lnTo>
                    <a:pt x="2520" y="2076"/>
                  </a:lnTo>
                  <a:lnTo>
                    <a:pt x="2525" y="2080"/>
                  </a:lnTo>
                  <a:lnTo>
                    <a:pt x="2530" y="2083"/>
                  </a:lnTo>
                  <a:lnTo>
                    <a:pt x="2534" y="2086"/>
                  </a:lnTo>
                  <a:lnTo>
                    <a:pt x="2539" y="2094"/>
                  </a:lnTo>
                  <a:lnTo>
                    <a:pt x="2539" y="2181"/>
                  </a:lnTo>
                  <a:lnTo>
                    <a:pt x="2539" y="2181"/>
                  </a:lnTo>
                  <a:lnTo>
                    <a:pt x="2533" y="2189"/>
                  </a:lnTo>
                  <a:lnTo>
                    <a:pt x="2525" y="2196"/>
                  </a:lnTo>
                  <a:lnTo>
                    <a:pt x="2520" y="2199"/>
                  </a:lnTo>
                  <a:lnTo>
                    <a:pt x="2514" y="2201"/>
                  </a:lnTo>
                  <a:lnTo>
                    <a:pt x="2507" y="2202"/>
                  </a:lnTo>
                  <a:lnTo>
                    <a:pt x="2501" y="2203"/>
                  </a:lnTo>
                  <a:lnTo>
                    <a:pt x="2501" y="2203"/>
                  </a:lnTo>
                  <a:close/>
                  <a:moveTo>
                    <a:pt x="672" y="2089"/>
                  </a:moveTo>
                  <a:lnTo>
                    <a:pt x="672" y="2089"/>
                  </a:lnTo>
                  <a:lnTo>
                    <a:pt x="664" y="2084"/>
                  </a:lnTo>
                  <a:lnTo>
                    <a:pt x="656" y="2080"/>
                  </a:lnTo>
                  <a:lnTo>
                    <a:pt x="646" y="2078"/>
                  </a:lnTo>
                  <a:lnTo>
                    <a:pt x="636" y="2076"/>
                  </a:lnTo>
                  <a:lnTo>
                    <a:pt x="636" y="2076"/>
                  </a:lnTo>
                  <a:lnTo>
                    <a:pt x="627" y="2078"/>
                  </a:lnTo>
                  <a:lnTo>
                    <a:pt x="618" y="2080"/>
                  </a:lnTo>
                  <a:lnTo>
                    <a:pt x="611" y="2084"/>
                  </a:lnTo>
                  <a:lnTo>
                    <a:pt x="606" y="2090"/>
                  </a:lnTo>
                  <a:lnTo>
                    <a:pt x="601" y="2096"/>
                  </a:lnTo>
                  <a:lnTo>
                    <a:pt x="599" y="2105"/>
                  </a:lnTo>
                  <a:lnTo>
                    <a:pt x="597" y="2116"/>
                  </a:lnTo>
                  <a:lnTo>
                    <a:pt x="596" y="2128"/>
                  </a:lnTo>
                  <a:lnTo>
                    <a:pt x="596" y="2249"/>
                  </a:lnTo>
                  <a:lnTo>
                    <a:pt x="542" y="2249"/>
                  </a:lnTo>
                  <a:lnTo>
                    <a:pt x="542" y="2027"/>
                  </a:lnTo>
                  <a:lnTo>
                    <a:pt x="596" y="2027"/>
                  </a:lnTo>
                  <a:lnTo>
                    <a:pt x="596" y="2046"/>
                  </a:lnTo>
                  <a:lnTo>
                    <a:pt x="596" y="2046"/>
                  </a:lnTo>
                  <a:lnTo>
                    <a:pt x="601" y="2040"/>
                  </a:lnTo>
                  <a:lnTo>
                    <a:pt x="607" y="2035"/>
                  </a:lnTo>
                  <a:lnTo>
                    <a:pt x="613" y="2031"/>
                  </a:lnTo>
                  <a:lnTo>
                    <a:pt x="619" y="2028"/>
                  </a:lnTo>
                  <a:lnTo>
                    <a:pt x="625" y="2025"/>
                  </a:lnTo>
                  <a:lnTo>
                    <a:pt x="631" y="2024"/>
                  </a:lnTo>
                  <a:lnTo>
                    <a:pt x="639" y="2022"/>
                  </a:lnTo>
                  <a:lnTo>
                    <a:pt x="646" y="2021"/>
                  </a:lnTo>
                  <a:lnTo>
                    <a:pt x="646" y="2021"/>
                  </a:lnTo>
                  <a:lnTo>
                    <a:pt x="657" y="2022"/>
                  </a:lnTo>
                  <a:lnTo>
                    <a:pt x="668" y="2026"/>
                  </a:lnTo>
                  <a:lnTo>
                    <a:pt x="679" y="2030"/>
                  </a:lnTo>
                  <a:lnTo>
                    <a:pt x="688" y="2036"/>
                  </a:lnTo>
                  <a:lnTo>
                    <a:pt x="672" y="2089"/>
                  </a:lnTo>
                  <a:close/>
                  <a:moveTo>
                    <a:pt x="241" y="2027"/>
                  </a:moveTo>
                  <a:lnTo>
                    <a:pt x="295" y="2027"/>
                  </a:lnTo>
                  <a:lnTo>
                    <a:pt x="232" y="2249"/>
                  </a:lnTo>
                  <a:lnTo>
                    <a:pt x="184" y="2249"/>
                  </a:lnTo>
                  <a:lnTo>
                    <a:pt x="160" y="2157"/>
                  </a:lnTo>
                  <a:lnTo>
                    <a:pt x="160" y="2157"/>
                  </a:lnTo>
                  <a:lnTo>
                    <a:pt x="148" y="2108"/>
                  </a:lnTo>
                  <a:lnTo>
                    <a:pt x="148" y="2108"/>
                  </a:lnTo>
                  <a:lnTo>
                    <a:pt x="142" y="2132"/>
                  </a:lnTo>
                  <a:lnTo>
                    <a:pt x="136" y="2158"/>
                  </a:lnTo>
                  <a:lnTo>
                    <a:pt x="110" y="2249"/>
                  </a:lnTo>
                  <a:lnTo>
                    <a:pt x="63" y="2249"/>
                  </a:lnTo>
                  <a:lnTo>
                    <a:pt x="63" y="2247"/>
                  </a:lnTo>
                  <a:lnTo>
                    <a:pt x="0" y="2027"/>
                  </a:lnTo>
                  <a:lnTo>
                    <a:pt x="57" y="2027"/>
                  </a:lnTo>
                  <a:lnTo>
                    <a:pt x="77" y="2110"/>
                  </a:lnTo>
                  <a:lnTo>
                    <a:pt x="77" y="2110"/>
                  </a:lnTo>
                  <a:lnTo>
                    <a:pt x="83" y="2136"/>
                  </a:lnTo>
                  <a:lnTo>
                    <a:pt x="88" y="2164"/>
                  </a:lnTo>
                  <a:lnTo>
                    <a:pt x="88" y="2164"/>
                  </a:lnTo>
                  <a:lnTo>
                    <a:pt x="95" y="2136"/>
                  </a:lnTo>
                  <a:lnTo>
                    <a:pt x="102" y="2108"/>
                  </a:lnTo>
                  <a:lnTo>
                    <a:pt x="125" y="2027"/>
                  </a:lnTo>
                  <a:lnTo>
                    <a:pt x="172" y="2027"/>
                  </a:lnTo>
                  <a:lnTo>
                    <a:pt x="195" y="2108"/>
                  </a:lnTo>
                  <a:lnTo>
                    <a:pt x="195" y="2108"/>
                  </a:lnTo>
                  <a:lnTo>
                    <a:pt x="202" y="2135"/>
                  </a:lnTo>
                  <a:lnTo>
                    <a:pt x="209" y="2165"/>
                  </a:lnTo>
                  <a:lnTo>
                    <a:pt x="209" y="2165"/>
                  </a:lnTo>
                  <a:lnTo>
                    <a:pt x="213" y="2139"/>
                  </a:lnTo>
                  <a:lnTo>
                    <a:pt x="220" y="2108"/>
                  </a:lnTo>
                  <a:lnTo>
                    <a:pt x="241" y="2027"/>
                  </a:lnTo>
                  <a:close/>
                  <a:moveTo>
                    <a:pt x="406" y="2021"/>
                  </a:moveTo>
                  <a:lnTo>
                    <a:pt x="406" y="2021"/>
                  </a:lnTo>
                  <a:lnTo>
                    <a:pt x="396" y="2022"/>
                  </a:lnTo>
                  <a:lnTo>
                    <a:pt x="385" y="2024"/>
                  </a:lnTo>
                  <a:lnTo>
                    <a:pt x="375" y="2027"/>
                  </a:lnTo>
                  <a:lnTo>
                    <a:pt x="366" y="2030"/>
                  </a:lnTo>
                  <a:lnTo>
                    <a:pt x="358" y="2035"/>
                  </a:lnTo>
                  <a:lnTo>
                    <a:pt x="349" y="2040"/>
                  </a:lnTo>
                  <a:lnTo>
                    <a:pt x="341" y="2047"/>
                  </a:lnTo>
                  <a:lnTo>
                    <a:pt x="334" y="2054"/>
                  </a:lnTo>
                  <a:lnTo>
                    <a:pt x="328" y="2062"/>
                  </a:lnTo>
                  <a:lnTo>
                    <a:pt x="322" y="2071"/>
                  </a:lnTo>
                  <a:lnTo>
                    <a:pt x="317" y="2081"/>
                  </a:lnTo>
                  <a:lnTo>
                    <a:pt x="313" y="2091"/>
                  </a:lnTo>
                  <a:lnTo>
                    <a:pt x="310" y="2102"/>
                  </a:lnTo>
                  <a:lnTo>
                    <a:pt x="308" y="2113"/>
                  </a:lnTo>
                  <a:lnTo>
                    <a:pt x="306" y="2125"/>
                  </a:lnTo>
                  <a:lnTo>
                    <a:pt x="306" y="2138"/>
                  </a:lnTo>
                  <a:lnTo>
                    <a:pt x="306" y="2138"/>
                  </a:lnTo>
                  <a:lnTo>
                    <a:pt x="306" y="2150"/>
                  </a:lnTo>
                  <a:lnTo>
                    <a:pt x="308" y="2163"/>
                  </a:lnTo>
                  <a:lnTo>
                    <a:pt x="310" y="2174"/>
                  </a:lnTo>
                  <a:lnTo>
                    <a:pt x="313" y="2185"/>
                  </a:lnTo>
                  <a:lnTo>
                    <a:pt x="317" y="2194"/>
                  </a:lnTo>
                  <a:lnTo>
                    <a:pt x="322" y="2204"/>
                  </a:lnTo>
                  <a:lnTo>
                    <a:pt x="328" y="2213"/>
                  </a:lnTo>
                  <a:lnTo>
                    <a:pt x="334" y="2221"/>
                  </a:lnTo>
                  <a:lnTo>
                    <a:pt x="341" y="2229"/>
                  </a:lnTo>
                  <a:lnTo>
                    <a:pt x="349" y="2235"/>
                  </a:lnTo>
                  <a:lnTo>
                    <a:pt x="358" y="2241"/>
                  </a:lnTo>
                  <a:lnTo>
                    <a:pt x="366" y="2245"/>
                  </a:lnTo>
                  <a:lnTo>
                    <a:pt x="375" y="2249"/>
                  </a:lnTo>
                  <a:lnTo>
                    <a:pt x="385" y="2252"/>
                  </a:lnTo>
                  <a:lnTo>
                    <a:pt x="396" y="2253"/>
                  </a:lnTo>
                  <a:lnTo>
                    <a:pt x="406" y="2254"/>
                  </a:lnTo>
                  <a:lnTo>
                    <a:pt x="406" y="2254"/>
                  </a:lnTo>
                  <a:lnTo>
                    <a:pt x="417" y="2253"/>
                  </a:lnTo>
                  <a:lnTo>
                    <a:pt x="428" y="2252"/>
                  </a:lnTo>
                  <a:lnTo>
                    <a:pt x="438" y="2249"/>
                  </a:lnTo>
                  <a:lnTo>
                    <a:pt x="447" y="2245"/>
                  </a:lnTo>
                  <a:lnTo>
                    <a:pt x="456" y="2241"/>
                  </a:lnTo>
                  <a:lnTo>
                    <a:pt x="465" y="2235"/>
                  </a:lnTo>
                  <a:lnTo>
                    <a:pt x="472" y="2229"/>
                  </a:lnTo>
                  <a:lnTo>
                    <a:pt x="479" y="2221"/>
                  </a:lnTo>
                  <a:lnTo>
                    <a:pt x="486" y="2213"/>
                  </a:lnTo>
                  <a:lnTo>
                    <a:pt x="491" y="2204"/>
                  </a:lnTo>
                  <a:lnTo>
                    <a:pt x="496" y="2194"/>
                  </a:lnTo>
                  <a:lnTo>
                    <a:pt x="500" y="2185"/>
                  </a:lnTo>
                  <a:lnTo>
                    <a:pt x="503" y="2174"/>
                  </a:lnTo>
                  <a:lnTo>
                    <a:pt x="505" y="2163"/>
                  </a:lnTo>
                  <a:lnTo>
                    <a:pt x="508" y="2150"/>
                  </a:lnTo>
                  <a:lnTo>
                    <a:pt x="508" y="2138"/>
                  </a:lnTo>
                  <a:lnTo>
                    <a:pt x="508" y="2138"/>
                  </a:lnTo>
                  <a:lnTo>
                    <a:pt x="508" y="2125"/>
                  </a:lnTo>
                  <a:lnTo>
                    <a:pt x="505" y="2113"/>
                  </a:lnTo>
                  <a:lnTo>
                    <a:pt x="503" y="2102"/>
                  </a:lnTo>
                  <a:lnTo>
                    <a:pt x="500" y="2091"/>
                  </a:lnTo>
                  <a:lnTo>
                    <a:pt x="496" y="2081"/>
                  </a:lnTo>
                  <a:lnTo>
                    <a:pt x="491" y="2071"/>
                  </a:lnTo>
                  <a:lnTo>
                    <a:pt x="486" y="2062"/>
                  </a:lnTo>
                  <a:lnTo>
                    <a:pt x="479" y="2054"/>
                  </a:lnTo>
                  <a:lnTo>
                    <a:pt x="472" y="2047"/>
                  </a:lnTo>
                  <a:lnTo>
                    <a:pt x="465" y="2040"/>
                  </a:lnTo>
                  <a:lnTo>
                    <a:pt x="456" y="2035"/>
                  </a:lnTo>
                  <a:lnTo>
                    <a:pt x="447" y="2030"/>
                  </a:lnTo>
                  <a:lnTo>
                    <a:pt x="438" y="2027"/>
                  </a:lnTo>
                  <a:lnTo>
                    <a:pt x="428" y="2024"/>
                  </a:lnTo>
                  <a:lnTo>
                    <a:pt x="417" y="2022"/>
                  </a:lnTo>
                  <a:lnTo>
                    <a:pt x="406" y="2021"/>
                  </a:lnTo>
                  <a:lnTo>
                    <a:pt x="406" y="2021"/>
                  </a:lnTo>
                  <a:close/>
                  <a:moveTo>
                    <a:pt x="406" y="2202"/>
                  </a:moveTo>
                  <a:lnTo>
                    <a:pt x="406" y="2202"/>
                  </a:lnTo>
                  <a:lnTo>
                    <a:pt x="396" y="2201"/>
                  </a:lnTo>
                  <a:lnTo>
                    <a:pt x="387" y="2198"/>
                  </a:lnTo>
                  <a:lnTo>
                    <a:pt x="381" y="2192"/>
                  </a:lnTo>
                  <a:lnTo>
                    <a:pt x="374" y="2185"/>
                  </a:lnTo>
                  <a:lnTo>
                    <a:pt x="369" y="2176"/>
                  </a:lnTo>
                  <a:lnTo>
                    <a:pt x="364" y="2165"/>
                  </a:lnTo>
                  <a:lnTo>
                    <a:pt x="362" y="2151"/>
                  </a:lnTo>
                  <a:lnTo>
                    <a:pt x="362" y="2138"/>
                  </a:lnTo>
                  <a:lnTo>
                    <a:pt x="362" y="2138"/>
                  </a:lnTo>
                  <a:lnTo>
                    <a:pt x="362" y="2124"/>
                  </a:lnTo>
                  <a:lnTo>
                    <a:pt x="364" y="2111"/>
                  </a:lnTo>
                  <a:lnTo>
                    <a:pt x="369" y="2101"/>
                  </a:lnTo>
                  <a:lnTo>
                    <a:pt x="374" y="2091"/>
                  </a:lnTo>
                  <a:lnTo>
                    <a:pt x="381" y="2083"/>
                  </a:lnTo>
                  <a:lnTo>
                    <a:pt x="387" y="2078"/>
                  </a:lnTo>
                  <a:lnTo>
                    <a:pt x="396" y="2074"/>
                  </a:lnTo>
                  <a:lnTo>
                    <a:pt x="406" y="2073"/>
                  </a:lnTo>
                  <a:lnTo>
                    <a:pt x="406" y="2073"/>
                  </a:lnTo>
                  <a:lnTo>
                    <a:pt x="416" y="2074"/>
                  </a:lnTo>
                  <a:lnTo>
                    <a:pt x="425" y="2078"/>
                  </a:lnTo>
                  <a:lnTo>
                    <a:pt x="433" y="2083"/>
                  </a:lnTo>
                  <a:lnTo>
                    <a:pt x="439" y="2091"/>
                  </a:lnTo>
                  <a:lnTo>
                    <a:pt x="445" y="2101"/>
                  </a:lnTo>
                  <a:lnTo>
                    <a:pt x="448" y="2111"/>
                  </a:lnTo>
                  <a:lnTo>
                    <a:pt x="450" y="2124"/>
                  </a:lnTo>
                  <a:lnTo>
                    <a:pt x="451" y="2138"/>
                  </a:lnTo>
                  <a:lnTo>
                    <a:pt x="451" y="2138"/>
                  </a:lnTo>
                  <a:lnTo>
                    <a:pt x="450" y="2151"/>
                  </a:lnTo>
                  <a:lnTo>
                    <a:pt x="448" y="2165"/>
                  </a:lnTo>
                  <a:lnTo>
                    <a:pt x="445" y="2176"/>
                  </a:lnTo>
                  <a:lnTo>
                    <a:pt x="439" y="2185"/>
                  </a:lnTo>
                  <a:lnTo>
                    <a:pt x="433" y="2192"/>
                  </a:lnTo>
                  <a:lnTo>
                    <a:pt x="425" y="2198"/>
                  </a:lnTo>
                  <a:lnTo>
                    <a:pt x="416" y="2201"/>
                  </a:lnTo>
                  <a:lnTo>
                    <a:pt x="406" y="2202"/>
                  </a:lnTo>
                  <a:lnTo>
                    <a:pt x="406" y="2202"/>
                  </a:lnTo>
                  <a:close/>
                  <a:moveTo>
                    <a:pt x="2269" y="2089"/>
                  </a:moveTo>
                  <a:lnTo>
                    <a:pt x="2269" y="2089"/>
                  </a:lnTo>
                  <a:lnTo>
                    <a:pt x="2260" y="2084"/>
                  </a:lnTo>
                  <a:lnTo>
                    <a:pt x="2251" y="2080"/>
                  </a:lnTo>
                  <a:lnTo>
                    <a:pt x="2242" y="2078"/>
                  </a:lnTo>
                  <a:lnTo>
                    <a:pt x="2233" y="2076"/>
                  </a:lnTo>
                  <a:lnTo>
                    <a:pt x="2233" y="2076"/>
                  </a:lnTo>
                  <a:lnTo>
                    <a:pt x="2223" y="2078"/>
                  </a:lnTo>
                  <a:lnTo>
                    <a:pt x="2215" y="2080"/>
                  </a:lnTo>
                  <a:lnTo>
                    <a:pt x="2208" y="2084"/>
                  </a:lnTo>
                  <a:lnTo>
                    <a:pt x="2203" y="2090"/>
                  </a:lnTo>
                  <a:lnTo>
                    <a:pt x="2198" y="2096"/>
                  </a:lnTo>
                  <a:lnTo>
                    <a:pt x="2195" y="2105"/>
                  </a:lnTo>
                  <a:lnTo>
                    <a:pt x="2193" y="2116"/>
                  </a:lnTo>
                  <a:lnTo>
                    <a:pt x="2193" y="2128"/>
                  </a:lnTo>
                  <a:lnTo>
                    <a:pt x="2193" y="2249"/>
                  </a:lnTo>
                  <a:lnTo>
                    <a:pt x="2138" y="2249"/>
                  </a:lnTo>
                  <a:lnTo>
                    <a:pt x="2138" y="2027"/>
                  </a:lnTo>
                  <a:lnTo>
                    <a:pt x="2193" y="2027"/>
                  </a:lnTo>
                  <a:lnTo>
                    <a:pt x="2193" y="2046"/>
                  </a:lnTo>
                  <a:lnTo>
                    <a:pt x="2193" y="2046"/>
                  </a:lnTo>
                  <a:lnTo>
                    <a:pt x="2197" y="2040"/>
                  </a:lnTo>
                  <a:lnTo>
                    <a:pt x="2203" y="2035"/>
                  </a:lnTo>
                  <a:lnTo>
                    <a:pt x="2208" y="2031"/>
                  </a:lnTo>
                  <a:lnTo>
                    <a:pt x="2215" y="2028"/>
                  </a:lnTo>
                  <a:lnTo>
                    <a:pt x="2222" y="2025"/>
                  </a:lnTo>
                  <a:lnTo>
                    <a:pt x="2228" y="2024"/>
                  </a:lnTo>
                  <a:lnTo>
                    <a:pt x="2235" y="2022"/>
                  </a:lnTo>
                  <a:lnTo>
                    <a:pt x="2242" y="2021"/>
                  </a:lnTo>
                  <a:lnTo>
                    <a:pt x="2242" y="2021"/>
                  </a:lnTo>
                  <a:lnTo>
                    <a:pt x="2253" y="2022"/>
                  </a:lnTo>
                  <a:lnTo>
                    <a:pt x="2264" y="2026"/>
                  </a:lnTo>
                  <a:lnTo>
                    <a:pt x="2275" y="2030"/>
                  </a:lnTo>
                  <a:lnTo>
                    <a:pt x="2283" y="2036"/>
                  </a:lnTo>
                  <a:lnTo>
                    <a:pt x="2269" y="2089"/>
                  </a:lnTo>
                  <a:close/>
                  <a:moveTo>
                    <a:pt x="1836" y="2027"/>
                  </a:moveTo>
                  <a:lnTo>
                    <a:pt x="1891" y="2027"/>
                  </a:lnTo>
                  <a:lnTo>
                    <a:pt x="1828" y="2249"/>
                  </a:lnTo>
                  <a:lnTo>
                    <a:pt x="1780" y="2249"/>
                  </a:lnTo>
                  <a:lnTo>
                    <a:pt x="1756" y="2157"/>
                  </a:lnTo>
                  <a:lnTo>
                    <a:pt x="1756" y="2157"/>
                  </a:lnTo>
                  <a:lnTo>
                    <a:pt x="1744" y="2108"/>
                  </a:lnTo>
                  <a:lnTo>
                    <a:pt x="1744" y="2108"/>
                  </a:lnTo>
                  <a:lnTo>
                    <a:pt x="1738" y="2132"/>
                  </a:lnTo>
                  <a:lnTo>
                    <a:pt x="1732" y="2158"/>
                  </a:lnTo>
                  <a:lnTo>
                    <a:pt x="1707" y="2249"/>
                  </a:lnTo>
                  <a:lnTo>
                    <a:pt x="1660" y="2249"/>
                  </a:lnTo>
                  <a:lnTo>
                    <a:pt x="1659" y="2247"/>
                  </a:lnTo>
                  <a:lnTo>
                    <a:pt x="1597" y="2027"/>
                  </a:lnTo>
                  <a:lnTo>
                    <a:pt x="1653" y="2027"/>
                  </a:lnTo>
                  <a:lnTo>
                    <a:pt x="1674" y="2110"/>
                  </a:lnTo>
                  <a:lnTo>
                    <a:pt x="1674" y="2110"/>
                  </a:lnTo>
                  <a:lnTo>
                    <a:pt x="1680" y="2136"/>
                  </a:lnTo>
                  <a:lnTo>
                    <a:pt x="1685" y="2164"/>
                  </a:lnTo>
                  <a:lnTo>
                    <a:pt x="1685" y="2164"/>
                  </a:lnTo>
                  <a:lnTo>
                    <a:pt x="1691" y="2136"/>
                  </a:lnTo>
                  <a:lnTo>
                    <a:pt x="1699" y="2108"/>
                  </a:lnTo>
                  <a:lnTo>
                    <a:pt x="1722" y="2027"/>
                  </a:lnTo>
                  <a:lnTo>
                    <a:pt x="1768" y="2027"/>
                  </a:lnTo>
                  <a:lnTo>
                    <a:pt x="1791" y="2108"/>
                  </a:lnTo>
                  <a:lnTo>
                    <a:pt x="1791" y="2108"/>
                  </a:lnTo>
                  <a:lnTo>
                    <a:pt x="1798" y="2135"/>
                  </a:lnTo>
                  <a:lnTo>
                    <a:pt x="1804" y="2165"/>
                  </a:lnTo>
                  <a:lnTo>
                    <a:pt x="1804" y="2165"/>
                  </a:lnTo>
                  <a:lnTo>
                    <a:pt x="1810" y="2139"/>
                  </a:lnTo>
                  <a:lnTo>
                    <a:pt x="1817" y="2108"/>
                  </a:lnTo>
                  <a:lnTo>
                    <a:pt x="1836" y="2027"/>
                  </a:lnTo>
                  <a:close/>
                  <a:moveTo>
                    <a:pt x="2002" y="2021"/>
                  </a:moveTo>
                  <a:lnTo>
                    <a:pt x="2002" y="2021"/>
                  </a:lnTo>
                  <a:lnTo>
                    <a:pt x="1992" y="2022"/>
                  </a:lnTo>
                  <a:lnTo>
                    <a:pt x="1981" y="2024"/>
                  </a:lnTo>
                  <a:lnTo>
                    <a:pt x="1971" y="2027"/>
                  </a:lnTo>
                  <a:lnTo>
                    <a:pt x="1962" y="2030"/>
                  </a:lnTo>
                  <a:lnTo>
                    <a:pt x="1953" y="2035"/>
                  </a:lnTo>
                  <a:lnTo>
                    <a:pt x="1945" y="2041"/>
                  </a:lnTo>
                  <a:lnTo>
                    <a:pt x="1937" y="2047"/>
                  </a:lnTo>
                  <a:lnTo>
                    <a:pt x="1930" y="2054"/>
                  </a:lnTo>
                  <a:lnTo>
                    <a:pt x="1924" y="2062"/>
                  </a:lnTo>
                  <a:lnTo>
                    <a:pt x="1918" y="2071"/>
                  </a:lnTo>
                  <a:lnTo>
                    <a:pt x="1913" y="2081"/>
                  </a:lnTo>
                  <a:lnTo>
                    <a:pt x="1909" y="2091"/>
                  </a:lnTo>
                  <a:lnTo>
                    <a:pt x="1906" y="2102"/>
                  </a:lnTo>
                  <a:lnTo>
                    <a:pt x="1903" y="2114"/>
                  </a:lnTo>
                  <a:lnTo>
                    <a:pt x="1902" y="2125"/>
                  </a:lnTo>
                  <a:lnTo>
                    <a:pt x="1902" y="2138"/>
                  </a:lnTo>
                  <a:lnTo>
                    <a:pt x="1902" y="2138"/>
                  </a:lnTo>
                  <a:lnTo>
                    <a:pt x="1902" y="2150"/>
                  </a:lnTo>
                  <a:lnTo>
                    <a:pt x="1903" y="2163"/>
                  </a:lnTo>
                  <a:lnTo>
                    <a:pt x="1906" y="2174"/>
                  </a:lnTo>
                  <a:lnTo>
                    <a:pt x="1909" y="2185"/>
                  </a:lnTo>
                  <a:lnTo>
                    <a:pt x="1913" y="2194"/>
                  </a:lnTo>
                  <a:lnTo>
                    <a:pt x="1918" y="2204"/>
                  </a:lnTo>
                  <a:lnTo>
                    <a:pt x="1924" y="2213"/>
                  </a:lnTo>
                  <a:lnTo>
                    <a:pt x="1930" y="2221"/>
                  </a:lnTo>
                  <a:lnTo>
                    <a:pt x="1937" y="2229"/>
                  </a:lnTo>
                  <a:lnTo>
                    <a:pt x="1945" y="2235"/>
                  </a:lnTo>
                  <a:lnTo>
                    <a:pt x="1953" y="2241"/>
                  </a:lnTo>
                  <a:lnTo>
                    <a:pt x="1962" y="2245"/>
                  </a:lnTo>
                  <a:lnTo>
                    <a:pt x="1971" y="2249"/>
                  </a:lnTo>
                  <a:lnTo>
                    <a:pt x="1981" y="2252"/>
                  </a:lnTo>
                  <a:lnTo>
                    <a:pt x="1992" y="2253"/>
                  </a:lnTo>
                  <a:lnTo>
                    <a:pt x="2002" y="2254"/>
                  </a:lnTo>
                  <a:lnTo>
                    <a:pt x="2002" y="2254"/>
                  </a:lnTo>
                  <a:lnTo>
                    <a:pt x="2013" y="2253"/>
                  </a:lnTo>
                  <a:lnTo>
                    <a:pt x="2024" y="2252"/>
                  </a:lnTo>
                  <a:lnTo>
                    <a:pt x="2034" y="2249"/>
                  </a:lnTo>
                  <a:lnTo>
                    <a:pt x="2043" y="2245"/>
                  </a:lnTo>
                  <a:lnTo>
                    <a:pt x="2052" y="2241"/>
                  </a:lnTo>
                  <a:lnTo>
                    <a:pt x="2061" y="2235"/>
                  </a:lnTo>
                  <a:lnTo>
                    <a:pt x="2068" y="2229"/>
                  </a:lnTo>
                  <a:lnTo>
                    <a:pt x="2075" y="2221"/>
                  </a:lnTo>
                  <a:lnTo>
                    <a:pt x="2081" y="2213"/>
                  </a:lnTo>
                  <a:lnTo>
                    <a:pt x="2087" y="2204"/>
                  </a:lnTo>
                  <a:lnTo>
                    <a:pt x="2091" y="2194"/>
                  </a:lnTo>
                  <a:lnTo>
                    <a:pt x="2096" y="2185"/>
                  </a:lnTo>
                  <a:lnTo>
                    <a:pt x="2099" y="2174"/>
                  </a:lnTo>
                  <a:lnTo>
                    <a:pt x="2101" y="2163"/>
                  </a:lnTo>
                  <a:lnTo>
                    <a:pt x="2104" y="2150"/>
                  </a:lnTo>
                  <a:lnTo>
                    <a:pt x="2104" y="2138"/>
                  </a:lnTo>
                  <a:lnTo>
                    <a:pt x="2104" y="2138"/>
                  </a:lnTo>
                  <a:lnTo>
                    <a:pt x="2104" y="2125"/>
                  </a:lnTo>
                  <a:lnTo>
                    <a:pt x="2101" y="2114"/>
                  </a:lnTo>
                  <a:lnTo>
                    <a:pt x="2099" y="2102"/>
                  </a:lnTo>
                  <a:lnTo>
                    <a:pt x="2096" y="2091"/>
                  </a:lnTo>
                  <a:lnTo>
                    <a:pt x="2091" y="2081"/>
                  </a:lnTo>
                  <a:lnTo>
                    <a:pt x="2087" y="2071"/>
                  </a:lnTo>
                  <a:lnTo>
                    <a:pt x="2081" y="2062"/>
                  </a:lnTo>
                  <a:lnTo>
                    <a:pt x="2075" y="2054"/>
                  </a:lnTo>
                  <a:lnTo>
                    <a:pt x="2068" y="2047"/>
                  </a:lnTo>
                  <a:lnTo>
                    <a:pt x="2061" y="2041"/>
                  </a:lnTo>
                  <a:lnTo>
                    <a:pt x="2052" y="2035"/>
                  </a:lnTo>
                  <a:lnTo>
                    <a:pt x="2043" y="2030"/>
                  </a:lnTo>
                  <a:lnTo>
                    <a:pt x="2034" y="2027"/>
                  </a:lnTo>
                  <a:lnTo>
                    <a:pt x="2024" y="2024"/>
                  </a:lnTo>
                  <a:lnTo>
                    <a:pt x="2013" y="2022"/>
                  </a:lnTo>
                  <a:lnTo>
                    <a:pt x="2002" y="2021"/>
                  </a:lnTo>
                  <a:lnTo>
                    <a:pt x="2002" y="2021"/>
                  </a:lnTo>
                  <a:close/>
                  <a:moveTo>
                    <a:pt x="2002" y="2202"/>
                  </a:moveTo>
                  <a:lnTo>
                    <a:pt x="2002" y="2202"/>
                  </a:lnTo>
                  <a:lnTo>
                    <a:pt x="1992" y="2201"/>
                  </a:lnTo>
                  <a:lnTo>
                    <a:pt x="1984" y="2198"/>
                  </a:lnTo>
                  <a:lnTo>
                    <a:pt x="1977" y="2192"/>
                  </a:lnTo>
                  <a:lnTo>
                    <a:pt x="1970" y="2185"/>
                  </a:lnTo>
                  <a:lnTo>
                    <a:pt x="1964" y="2176"/>
                  </a:lnTo>
                  <a:lnTo>
                    <a:pt x="1960" y="2165"/>
                  </a:lnTo>
                  <a:lnTo>
                    <a:pt x="1958" y="2151"/>
                  </a:lnTo>
                  <a:lnTo>
                    <a:pt x="1958" y="2138"/>
                  </a:lnTo>
                  <a:lnTo>
                    <a:pt x="1958" y="2138"/>
                  </a:lnTo>
                  <a:lnTo>
                    <a:pt x="1958" y="2124"/>
                  </a:lnTo>
                  <a:lnTo>
                    <a:pt x="1960" y="2112"/>
                  </a:lnTo>
                  <a:lnTo>
                    <a:pt x="1964" y="2101"/>
                  </a:lnTo>
                  <a:lnTo>
                    <a:pt x="1970" y="2091"/>
                  </a:lnTo>
                  <a:lnTo>
                    <a:pt x="1977" y="2083"/>
                  </a:lnTo>
                  <a:lnTo>
                    <a:pt x="1984" y="2078"/>
                  </a:lnTo>
                  <a:lnTo>
                    <a:pt x="1992" y="2074"/>
                  </a:lnTo>
                  <a:lnTo>
                    <a:pt x="2002" y="2073"/>
                  </a:lnTo>
                  <a:lnTo>
                    <a:pt x="2002" y="2073"/>
                  </a:lnTo>
                  <a:lnTo>
                    <a:pt x="2012" y="2074"/>
                  </a:lnTo>
                  <a:lnTo>
                    <a:pt x="2021" y="2078"/>
                  </a:lnTo>
                  <a:lnTo>
                    <a:pt x="2029" y="2083"/>
                  </a:lnTo>
                  <a:lnTo>
                    <a:pt x="2035" y="2091"/>
                  </a:lnTo>
                  <a:lnTo>
                    <a:pt x="2041" y="2101"/>
                  </a:lnTo>
                  <a:lnTo>
                    <a:pt x="2044" y="2112"/>
                  </a:lnTo>
                  <a:lnTo>
                    <a:pt x="2046" y="2124"/>
                  </a:lnTo>
                  <a:lnTo>
                    <a:pt x="2047" y="2138"/>
                  </a:lnTo>
                  <a:lnTo>
                    <a:pt x="2047" y="2138"/>
                  </a:lnTo>
                  <a:lnTo>
                    <a:pt x="2046" y="2151"/>
                  </a:lnTo>
                  <a:lnTo>
                    <a:pt x="2044" y="2165"/>
                  </a:lnTo>
                  <a:lnTo>
                    <a:pt x="2041" y="2176"/>
                  </a:lnTo>
                  <a:lnTo>
                    <a:pt x="2035" y="2185"/>
                  </a:lnTo>
                  <a:lnTo>
                    <a:pt x="2029" y="2192"/>
                  </a:lnTo>
                  <a:lnTo>
                    <a:pt x="2021" y="2198"/>
                  </a:lnTo>
                  <a:lnTo>
                    <a:pt x="2012" y="2201"/>
                  </a:lnTo>
                  <a:lnTo>
                    <a:pt x="2002" y="2202"/>
                  </a:lnTo>
                  <a:lnTo>
                    <a:pt x="2002" y="2202"/>
                  </a:lnTo>
                  <a:close/>
                  <a:moveTo>
                    <a:pt x="837" y="2100"/>
                  </a:moveTo>
                  <a:lnTo>
                    <a:pt x="904" y="2249"/>
                  </a:lnTo>
                  <a:lnTo>
                    <a:pt x="843" y="2249"/>
                  </a:lnTo>
                  <a:lnTo>
                    <a:pt x="797" y="2146"/>
                  </a:lnTo>
                  <a:lnTo>
                    <a:pt x="767" y="2182"/>
                  </a:lnTo>
                  <a:lnTo>
                    <a:pt x="767" y="2249"/>
                  </a:lnTo>
                  <a:lnTo>
                    <a:pt x="713" y="2249"/>
                  </a:lnTo>
                  <a:lnTo>
                    <a:pt x="713" y="1962"/>
                  </a:lnTo>
                  <a:lnTo>
                    <a:pt x="767" y="1934"/>
                  </a:lnTo>
                  <a:lnTo>
                    <a:pt x="767" y="2112"/>
                  </a:lnTo>
                  <a:lnTo>
                    <a:pt x="767" y="2112"/>
                  </a:lnTo>
                  <a:lnTo>
                    <a:pt x="788" y="2083"/>
                  </a:lnTo>
                  <a:lnTo>
                    <a:pt x="832" y="2027"/>
                  </a:lnTo>
                  <a:lnTo>
                    <a:pt x="896" y="2027"/>
                  </a:lnTo>
                  <a:lnTo>
                    <a:pt x="837" y="2100"/>
                  </a:lnTo>
                  <a:close/>
                  <a:moveTo>
                    <a:pt x="1097" y="2249"/>
                  </a:moveTo>
                  <a:lnTo>
                    <a:pt x="1042" y="2249"/>
                  </a:lnTo>
                  <a:lnTo>
                    <a:pt x="1042" y="2027"/>
                  </a:lnTo>
                  <a:lnTo>
                    <a:pt x="1097" y="2027"/>
                  </a:lnTo>
                  <a:lnTo>
                    <a:pt x="1097" y="2046"/>
                  </a:lnTo>
                  <a:lnTo>
                    <a:pt x="1097" y="2046"/>
                  </a:lnTo>
                  <a:lnTo>
                    <a:pt x="1103" y="2040"/>
                  </a:lnTo>
                  <a:lnTo>
                    <a:pt x="1108" y="2036"/>
                  </a:lnTo>
                  <a:lnTo>
                    <a:pt x="1115" y="2031"/>
                  </a:lnTo>
                  <a:lnTo>
                    <a:pt x="1121" y="2028"/>
                  </a:lnTo>
                  <a:lnTo>
                    <a:pt x="1129" y="2026"/>
                  </a:lnTo>
                  <a:lnTo>
                    <a:pt x="1137" y="2024"/>
                  </a:lnTo>
                  <a:lnTo>
                    <a:pt x="1144" y="2022"/>
                  </a:lnTo>
                  <a:lnTo>
                    <a:pt x="1153" y="2021"/>
                  </a:lnTo>
                  <a:lnTo>
                    <a:pt x="1153" y="2021"/>
                  </a:lnTo>
                  <a:lnTo>
                    <a:pt x="1163" y="2022"/>
                  </a:lnTo>
                  <a:lnTo>
                    <a:pt x="1172" y="2024"/>
                  </a:lnTo>
                  <a:lnTo>
                    <a:pt x="1180" y="2026"/>
                  </a:lnTo>
                  <a:lnTo>
                    <a:pt x="1189" y="2028"/>
                  </a:lnTo>
                  <a:lnTo>
                    <a:pt x="1195" y="2032"/>
                  </a:lnTo>
                  <a:lnTo>
                    <a:pt x="1202" y="2037"/>
                  </a:lnTo>
                  <a:lnTo>
                    <a:pt x="1208" y="2041"/>
                  </a:lnTo>
                  <a:lnTo>
                    <a:pt x="1214" y="2048"/>
                  </a:lnTo>
                  <a:lnTo>
                    <a:pt x="1218" y="2054"/>
                  </a:lnTo>
                  <a:lnTo>
                    <a:pt x="1223" y="2062"/>
                  </a:lnTo>
                  <a:lnTo>
                    <a:pt x="1226" y="2070"/>
                  </a:lnTo>
                  <a:lnTo>
                    <a:pt x="1229" y="2080"/>
                  </a:lnTo>
                  <a:lnTo>
                    <a:pt x="1232" y="2090"/>
                  </a:lnTo>
                  <a:lnTo>
                    <a:pt x="1233" y="2100"/>
                  </a:lnTo>
                  <a:lnTo>
                    <a:pt x="1234" y="2111"/>
                  </a:lnTo>
                  <a:lnTo>
                    <a:pt x="1235" y="2123"/>
                  </a:lnTo>
                  <a:lnTo>
                    <a:pt x="1235" y="2249"/>
                  </a:lnTo>
                  <a:lnTo>
                    <a:pt x="1180" y="2249"/>
                  </a:lnTo>
                  <a:lnTo>
                    <a:pt x="1180" y="2126"/>
                  </a:lnTo>
                  <a:lnTo>
                    <a:pt x="1180" y="2126"/>
                  </a:lnTo>
                  <a:lnTo>
                    <a:pt x="1179" y="2114"/>
                  </a:lnTo>
                  <a:lnTo>
                    <a:pt x="1178" y="2102"/>
                  </a:lnTo>
                  <a:lnTo>
                    <a:pt x="1174" y="2093"/>
                  </a:lnTo>
                  <a:lnTo>
                    <a:pt x="1170" y="2085"/>
                  </a:lnTo>
                  <a:lnTo>
                    <a:pt x="1164" y="2080"/>
                  </a:lnTo>
                  <a:lnTo>
                    <a:pt x="1158" y="2075"/>
                  </a:lnTo>
                  <a:lnTo>
                    <a:pt x="1149" y="2073"/>
                  </a:lnTo>
                  <a:lnTo>
                    <a:pt x="1139" y="2072"/>
                  </a:lnTo>
                  <a:lnTo>
                    <a:pt x="1139" y="2072"/>
                  </a:lnTo>
                  <a:lnTo>
                    <a:pt x="1130" y="2073"/>
                  </a:lnTo>
                  <a:lnTo>
                    <a:pt x="1121" y="2075"/>
                  </a:lnTo>
                  <a:lnTo>
                    <a:pt x="1114" y="2080"/>
                  </a:lnTo>
                  <a:lnTo>
                    <a:pt x="1108" y="2086"/>
                  </a:lnTo>
                  <a:lnTo>
                    <a:pt x="1104" y="2093"/>
                  </a:lnTo>
                  <a:lnTo>
                    <a:pt x="1100" y="2103"/>
                  </a:lnTo>
                  <a:lnTo>
                    <a:pt x="1098" y="2114"/>
                  </a:lnTo>
                  <a:lnTo>
                    <a:pt x="1097" y="2126"/>
                  </a:lnTo>
                  <a:lnTo>
                    <a:pt x="1097" y="2249"/>
                  </a:lnTo>
                  <a:close/>
                  <a:moveTo>
                    <a:pt x="1408" y="2042"/>
                  </a:moveTo>
                  <a:lnTo>
                    <a:pt x="1408" y="2042"/>
                  </a:lnTo>
                  <a:lnTo>
                    <a:pt x="1403" y="2038"/>
                  </a:lnTo>
                  <a:lnTo>
                    <a:pt x="1397" y="2033"/>
                  </a:lnTo>
                  <a:lnTo>
                    <a:pt x="1392" y="2030"/>
                  </a:lnTo>
                  <a:lnTo>
                    <a:pt x="1385" y="2027"/>
                  </a:lnTo>
                  <a:lnTo>
                    <a:pt x="1378" y="2025"/>
                  </a:lnTo>
                  <a:lnTo>
                    <a:pt x="1372" y="2024"/>
                  </a:lnTo>
                  <a:lnTo>
                    <a:pt x="1365" y="2022"/>
                  </a:lnTo>
                  <a:lnTo>
                    <a:pt x="1359" y="2021"/>
                  </a:lnTo>
                  <a:lnTo>
                    <a:pt x="1359" y="2021"/>
                  </a:lnTo>
                  <a:lnTo>
                    <a:pt x="1349" y="2022"/>
                  </a:lnTo>
                  <a:lnTo>
                    <a:pt x="1340" y="2024"/>
                  </a:lnTo>
                  <a:lnTo>
                    <a:pt x="1331" y="2026"/>
                  </a:lnTo>
                  <a:lnTo>
                    <a:pt x="1322" y="2030"/>
                  </a:lnTo>
                  <a:lnTo>
                    <a:pt x="1314" y="2033"/>
                  </a:lnTo>
                  <a:lnTo>
                    <a:pt x="1308" y="2039"/>
                  </a:lnTo>
                  <a:lnTo>
                    <a:pt x="1301" y="2046"/>
                  </a:lnTo>
                  <a:lnTo>
                    <a:pt x="1295" y="2052"/>
                  </a:lnTo>
                  <a:lnTo>
                    <a:pt x="1289" y="2060"/>
                  </a:lnTo>
                  <a:lnTo>
                    <a:pt x="1285" y="2069"/>
                  </a:lnTo>
                  <a:lnTo>
                    <a:pt x="1280" y="2078"/>
                  </a:lnTo>
                  <a:lnTo>
                    <a:pt x="1277" y="2089"/>
                  </a:lnTo>
                  <a:lnTo>
                    <a:pt x="1275" y="2099"/>
                  </a:lnTo>
                  <a:lnTo>
                    <a:pt x="1273" y="2111"/>
                  </a:lnTo>
                  <a:lnTo>
                    <a:pt x="1271" y="2123"/>
                  </a:lnTo>
                  <a:lnTo>
                    <a:pt x="1271" y="2135"/>
                  </a:lnTo>
                  <a:lnTo>
                    <a:pt x="1271" y="2135"/>
                  </a:lnTo>
                  <a:lnTo>
                    <a:pt x="1271" y="2149"/>
                  </a:lnTo>
                  <a:lnTo>
                    <a:pt x="1273" y="2161"/>
                  </a:lnTo>
                  <a:lnTo>
                    <a:pt x="1275" y="2174"/>
                  </a:lnTo>
                  <a:lnTo>
                    <a:pt x="1277" y="2186"/>
                  </a:lnTo>
                  <a:lnTo>
                    <a:pt x="1280" y="2196"/>
                  </a:lnTo>
                  <a:lnTo>
                    <a:pt x="1285" y="2206"/>
                  </a:lnTo>
                  <a:lnTo>
                    <a:pt x="1289" y="2214"/>
                  </a:lnTo>
                  <a:lnTo>
                    <a:pt x="1295" y="2222"/>
                  </a:lnTo>
                  <a:lnTo>
                    <a:pt x="1300" y="2230"/>
                  </a:lnTo>
                  <a:lnTo>
                    <a:pt x="1307" y="2235"/>
                  </a:lnTo>
                  <a:lnTo>
                    <a:pt x="1313" y="2241"/>
                  </a:lnTo>
                  <a:lnTo>
                    <a:pt x="1321" y="2245"/>
                  </a:lnTo>
                  <a:lnTo>
                    <a:pt x="1330" y="2249"/>
                  </a:lnTo>
                  <a:lnTo>
                    <a:pt x="1339" y="2252"/>
                  </a:lnTo>
                  <a:lnTo>
                    <a:pt x="1348" y="2253"/>
                  </a:lnTo>
                  <a:lnTo>
                    <a:pt x="1357" y="2254"/>
                  </a:lnTo>
                  <a:lnTo>
                    <a:pt x="1357" y="2254"/>
                  </a:lnTo>
                  <a:lnTo>
                    <a:pt x="1364" y="2253"/>
                  </a:lnTo>
                  <a:lnTo>
                    <a:pt x="1372" y="2252"/>
                  </a:lnTo>
                  <a:lnTo>
                    <a:pt x="1378" y="2251"/>
                  </a:lnTo>
                  <a:lnTo>
                    <a:pt x="1385" y="2249"/>
                  </a:lnTo>
                  <a:lnTo>
                    <a:pt x="1391" y="2245"/>
                  </a:lnTo>
                  <a:lnTo>
                    <a:pt x="1397" y="2242"/>
                  </a:lnTo>
                  <a:lnTo>
                    <a:pt x="1403" y="2238"/>
                  </a:lnTo>
                  <a:lnTo>
                    <a:pt x="1408" y="2232"/>
                  </a:lnTo>
                  <a:lnTo>
                    <a:pt x="1408" y="2238"/>
                  </a:lnTo>
                  <a:lnTo>
                    <a:pt x="1408" y="2238"/>
                  </a:lnTo>
                  <a:lnTo>
                    <a:pt x="1408" y="2246"/>
                  </a:lnTo>
                  <a:lnTo>
                    <a:pt x="1407" y="2256"/>
                  </a:lnTo>
                  <a:lnTo>
                    <a:pt x="1404" y="2266"/>
                  </a:lnTo>
                  <a:lnTo>
                    <a:pt x="1402" y="2271"/>
                  </a:lnTo>
                  <a:lnTo>
                    <a:pt x="1399" y="2275"/>
                  </a:lnTo>
                  <a:lnTo>
                    <a:pt x="1395" y="2279"/>
                  </a:lnTo>
                  <a:lnTo>
                    <a:pt x="1391" y="2284"/>
                  </a:lnTo>
                  <a:lnTo>
                    <a:pt x="1385" y="2287"/>
                  </a:lnTo>
                  <a:lnTo>
                    <a:pt x="1378" y="2290"/>
                  </a:lnTo>
                  <a:lnTo>
                    <a:pt x="1370" y="2293"/>
                  </a:lnTo>
                  <a:lnTo>
                    <a:pt x="1361" y="2295"/>
                  </a:lnTo>
                  <a:lnTo>
                    <a:pt x="1350" y="2296"/>
                  </a:lnTo>
                  <a:lnTo>
                    <a:pt x="1337" y="2296"/>
                  </a:lnTo>
                  <a:lnTo>
                    <a:pt x="1334" y="2296"/>
                  </a:lnTo>
                  <a:lnTo>
                    <a:pt x="1354" y="2339"/>
                  </a:lnTo>
                  <a:lnTo>
                    <a:pt x="1355" y="2339"/>
                  </a:lnTo>
                  <a:lnTo>
                    <a:pt x="1355" y="2339"/>
                  </a:lnTo>
                  <a:lnTo>
                    <a:pt x="1369" y="2339"/>
                  </a:lnTo>
                  <a:lnTo>
                    <a:pt x="1381" y="2338"/>
                  </a:lnTo>
                  <a:lnTo>
                    <a:pt x="1392" y="2335"/>
                  </a:lnTo>
                  <a:lnTo>
                    <a:pt x="1403" y="2332"/>
                  </a:lnTo>
                  <a:lnTo>
                    <a:pt x="1413" y="2328"/>
                  </a:lnTo>
                  <a:lnTo>
                    <a:pt x="1421" y="2324"/>
                  </a:lnTo>
                  <a:lnTo>
                    <a:pt x="1429" y="2318"/>
                  </a:lnTo>
                  <a:lnTo>
                    <a:pt x="1436" y="2311"/>
                  </a:lnTo>
                  <a:lnTo>
                    <a:pt x="1442" y="2304"/>
                  </a:lnTo>
                  <a:lnTo>
                    <a:pt x="1448" y="2296"/>
                  </a:lnTo>
                  <a:lnTo>
                    <a:pt x="1452" y="2286"/>
                  </a:lnTo>
                  <a:lnTo>
                    <a:pt x="1456" y="2276"/>
                  </a:lnTo>
                  <a:lnTo>
                    <a:pt x="1459" y="2266"/>
                  </a:lnTo>
                  <a:lnTo>
                    <a:pt x="1461" y="2254"/>
                  </a:lnTo>
                  <a:lnTo>
                    <a:pt x="1462" y="2242"/>
                  </a:lnTo>
                  <a:lnTo>
                    <a:pt x="1462" y="2229"/>
                  </a:lnTo>
                  <a:lnTo>
                    <a:pt x="1462" y="2027"/>
                  </a:lnTo>
                  <a:lnTo>
                    <a:pt x="1408" y="2027"/>
                  </a:lnTo>
                  <a:lnTo>
                    <a:pt x="1408" y="2042"/>
                  </a:lnTo>
                  <a:close/>
                  <a:moveTo>
                    <a:pt x="1408" y="2094"/>
                  </a:moveTo>
                  <a:lnTo>
                    <a:pt x="1408" y="2181"/>
                  </a:lnTo>
                  <a:lnTo>
                    <a:pt x="1408" y="2181"/>
                  </a:lnTo>
                  <a:lnTo>
                    <a:pt x="1401" y="2189"/>
                  </a:lnTo>
                  <a:lnTo>
                    <a:pt x="1393" y="2197"/>
                  </a:lnTo>
                  <a:lnTo>
                    <a:pt x="1387" y="2199"/>
                  </a:lnTo>
                  <a:lnTo>
                    <a:pt x="1382" y="2201"/>
                  </a:lnTo>
                  <a:lnTo>
                    <a:pt x="1376" y="2202"/>
                  </a:lnTo>
                  <a:lnTo>
                    <a:pt x="1369" y="2203"/>
                  </a:lnTo>
                  <a:lnTo>
                    <a:pt x="1369" y="2203"/>
                  </a:lnTo>
                  <a:lnTo>
                    <a:pt x="1362" y="2202"/>
                  </a:lnTo>
                  <a:lnTo>
                    <a:pt x="1354" y="2200"/>
                  </a:lnTo>
                  <a:lnTo>
                    <a:pt x="1348" y="2197"/>
                  </a:lnTo>
                  <a:lnTo>
                    <a:pt x="1341" y="2190"/>
                  </a:lnTo>
                  <a:lnTo>
                    <a:pt x="1335" y="2181"/>
                  </a:lnTo>
                  <a:lnTo>
                    <a:pt x="1331" y="2169"/>
                  </a:lnTo>
                  <a:lnTo>
                    <a:pt x="1329" y="2154"/>
                  </a:lnTo>
                  <a:lnTo>
                    <a:pt x="1328" y="2134"/>
                  </a:lnTo>
                  <a:lnTo>
                    <a:pt x="1328" y="2134"/>
                  </a:lnTo>
                  <a:lnTo>
                    <a:pt x="1329" y="2117"/>
                  </a:lnTo>
                  <a:lnTo>
                    <a:pt x="1331" y="2103"/>
                  </a:lnTo>
                  <a:lnTo>
                    <a:pt x="1335" y="2092"/>
                  </a:lnTo>
                  <a:lnTo>
                    <a:pt x="1341" y="2084"/>
                  </a:lnTo>
                  <a:lnTo>
                    <a:pt x="1348" y="2079"/>
                  </a:lnTo>
                  <a:lnTo>
                    <a:pt x="1354" y="2074"/>
                  </a:lnTo>
                  <a:lnTo>
                    <a:pt x="1362" y="2073"/>
                  </a:lnTo>
                  <a:lnTo>
                    <a:pt x="1369" y="2072"/>
                  </a:lnTo>
                  <a:lnTo>
                    <a:pt x="1369" y="2072"/>
                  </a:lnTo>
                  <a:lnTo>
                    <a:pt x="1376" y="2073"/>
                  </a:lnTo>
                  <a:lnTo>
                    <a:pt x="1383" y="2074"/>
                  </a:lnTo>
                  <a:lnTo>
                    <a:pt x="1388" y="2076"/>
                  </a:lnTo>
                  <a:lnTo>
                    <a:pt x="1394" y="2080"/>
                  </a:lnTo>
                  <a:lnTo>
                    <a:pt x="1398" y="2083"/>
                  </a:lnTo>
                  <a:lnTo>
                    <a:pt x="1402" y="2086"/>
                  </a:lnTo>
                  <a:lnTo>
                    <a:pt x="1408" y="2094"/>
                  </a:lnTo>
                  <a:lnTo>
                    <a:pt x="1408" y="2094"/>
                  </a:lnTo>
                  <a:close/>
                  <a:moveTo>
                    <a:pt x="938" y="2027"/>
                  </a:moveTo>
                  <a:lnTo>
                    <a:pt x="993" y="2027"/>
                  </a:lnTo>
                  <a:lnTo>
                    <a:pt x="993" y="2123"/>
                  </a:lnTo>
                  <a:lnTo>
                    <a:pt x="993" y="2249"/>
                  </a:lnTo>
                  <a:lnTo>
                    <a:pt x="938" y="2249"/>
                  </a:lnTo>
                  <a:lnTo>
                    <a:pt x="938" y="2027"/>
                  </a:lnTo>
                  <a:close/>
                  <a:moveTo>
                    <a:pt x="993" y="1967"/>
                  </a:moveTo>
                  <a:lnTo>
                    <a:pt x="993" y="1995"/>
                  </a:lnTo>
                  <a:lnTo>
                    <a:pt x="938" y="1995"/>
                  </a:lnTo>
                  <a:lnTo>
                    <a:pt x="938" y="1940"/>
                  </a:lnTo>
                  <a:lnTo>
                    <a:pt x="993" y="1940"/>
                  </a:lnTo>
                  <a:lnTo>
                    <a:pt x="993" y="1967"/>
                  </a:lnTo>
                  <a:close/>
                  <a:moveTo>
                    <a:pt x="2309" y="1962"/>
                  </a:moveTo>
                  <a:lnTo>
                    <a:pt x="2364" y="1934"/>
                  </a:lnTo>
                  <a:lnTo>
                    <a:pt x="2364" y="2127"/>
                  </a:lnTo>
                  <a:lnTo>
                    <a:pt x="2364" y="2249"/>
                  </a:lnTo>
                  <a:lnTo>
                    <a:pt x="2309" y="2249"/>
                  </a:lnTo>
                  <a:lnTo>
                    <a:pt x="2309" y="1962"/>
                  </a:lnTo>
                  <a:close/>
                  <a:moveTo>
                    <a:pt x="397" y="757"/>
                  </a:moveTo>
                  <a:lnTo>
                    <a:pt x="850" y="757"/>
                  </a:lnTo>
                  <a:lnTo>
                    <a:pt x="850" y="495"/>
                  </a:lnTo>
                  <a:lnTo>
                    <a:pt x="397" y="495"/>
                  </a:lnTo>
                  <a:lnTo>
                    <a:pt x="397" y="288"/>
                  </a:lnTo>
                  <a:lnTo>
                    <a:pt x="898" y="288"/>
                  </a:lnTo>
                  <a:lnTo>
                    <a:pt x="732" y="0"/>
                  </a:lnTo>
                  <a:lnTo>
                    <a:pt x="22" y="0"/>
                  </a:lnTo>
                  <a:lnTo>
                    <a:pt x="22" y="1251"/>
                  </a:lnTo>
                  <a:lnTo>
                    <a:pt x="1023" y="1251"/>
                  </a:lnTo>
                  <a:lnTo>
                    <a:pt x="1023" y="963"/>
                  </a:lnTo>
                  <a:lnTo>
                    <a:pt x="397" y="963"/>
                  </a:lnTo>
                  <a:lnTo>
                    <a:pt x="397" y="757"/>
                  </a:lnTo>
                  <a:close/>
                  <a:moveTo>
                    <a:pt x="1690" y="0"/>
                  </a:moveTo>
                  <a:lnTo>
                    <a:pt x="1477" y="409"/>
                  </a:lnTo>
                  <a:lnTo>
                    <a:pt x="1265" y="0"/>
                  </a:lnTo>
                  <a:lnTo>
                    <a:pt x="850" y="0"/>
                  </a:lnTo>
                  <a:lnTo>
                    <a:pt x="1287" y="757"/>
                  </a:lnTo>
                  <a:lnTo>
                    <a:pt x="1287" y="1251"/>
                  </a:lnTo>
                  <a:lnTo>
                    <a:pt x="1661" y="1251"/>
                  </a:lnTo>
                  <a:lnTo>
                    <a:pt x="1661" y="757"/>
                  </a:lnTo>
                  <a:lnTo>
                    <a:pt x="2099" y="0"/>
                  </a:lnTo>
                  <a:lnTo>
                    <a:pt x="1690" y="0"/>
                  </a:ln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12542" tIns="56271" rIns="112542" bIns="56271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1125444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215" b="0" i="0" u="none" strike="noStrike" kern="0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EYInterstate Light"/>
              </a:endParaRP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02B36EED-8CA6-6F28-A1C7-E6798CFF96F2}"/>
              </a:ext>
            </a:extLst>
          </p:cNvPr>
          <p:cNvGrpSpPr/>
          <p:nvPr/>
        </p:nvGrpSpPr>
        <p:grpSpPr>
          <a:xfrm>
            <a:off x="0" y="1012090"/>
            <a:ext cx="5341493" cy="5845910"/>
            <a:chOff x="0" y="1012090"/>
            <a:chExt cx="5341493" cy="5845910"/>
          </a:xfrm>
        </p:grpSpPr>
        <p:grpSp>
          <p:nvGrpSpPr>
            <p:cNvPr id="40" name="Group 39">
              <a:extLst>
                <a:ext uri="{FF2B5EF4-FFF2-40B4-BE49-F238E27FC236}">
                  <a16:creationId xmlns:a16="http://schemas.microsoft.com/office/drawing/2014/main" id="{7E896D7C-80D2-41B4-C800-ED1309018702}"/>
                </a:ext>
              </a:extLst>
            </p:cNvPr>
            <p:cNvGrpSpPr/>
            <p:nvPr/>
          </p:nvGrpSpPr>
          <p:grpSpPr>
            <a:xfrm>
              <a:off x="0" y="1012090"/>
              <a:ext cx="5341493" cy="5845910"/>
              <a:chOff x="0" y="1012090"/>
              <a:chExt cx="4387065" cy="5845910"/>
            </a:xfrm>
          </p:grpSpPr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4F7DEA61-960A-A3DE-7DF6-511255916BC4}"/>
                  </a:ext>
                </a:extLst>
              </p:cNvPr>
              <p:cNvSpPr/>
              <p:nvPr/>
            </p:nvSpPr>
            <p:spPr>
              <a:xfrm>
                <a:off x="0" y="1012090"/>
                <a:ext cx="4387065" cy="5845910"/>
              </a:xfrm>
              <a:prstGeom prst="rect">
                <a:avLst/>
              </a:prstGeom>
              <a:gradFill flip="none" rotWithShape="1">
                <a:gsLst>
                  <a:gs pos="100000">
                    <a:srgbClr val="696D77">
                      <a:alpha val="70000"/>
                    </a:srgbClr>
                  </a:gs>
                  <a:gs pos="38000">
                    <a:srgbClr val="6A6D76">
                      <a:alpha val="50000"/>
                    </a:srgbClr>
                  </a:gs>
                  <a:gs pos="0">
                    <a:srgbClr val="696D77">
                      <a:alpha val="73000"/>
                    </a:srgbClr>
                  </a:gs>
                </a:gsLst>
                <a:lin ang="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3A3CB7B6-4C37-1AA9-9365-40ABFFEB99D0}"/>
                  </a:ext>
                </a:extLst>
              </p:cNvPr>
              <p:cNvSpPr txBox="1"/>
              <p:nvPr/>
            </p:nvSpPr>
            <p:spPr>
              <a:xfrm>
                <a:off x="328057" y="1846634"/>
                <a:ext cx="3929964" cy="427809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indent="0" algn="ctr">
                  <a:buNone/>
                </a:pPr>
                <a:r>
                  <a:rPr lang="sr-Latn-RS" sz="2000" b="1">
                    <a:solidFill>
                      <a:schemeClr val="bg1"/>
                    </a:solidFill>
                    <a:latin typeface="EYInterstate Light" panose="02000506000000020004" pitchFamily="2" charset="0"/>
                  </a:rPr>
                  <a:t>Trenutno mesto korektivnih faktora u </a:t>
                </a:r>
                <a:r>
                  <a:rPr lang="sr-Latn-RS" sz="2000" b="1" err="1">
                    <a:solidFill>
                      <a:schemeClr val="bg1"/>
                    </a:solidFill>
                    <a:latin typeface="EYInterstate Light" panose="02000506000000020004" pitchFamily="2" charset="0"/>
                  </a:rPr>
                  <a:t>prudencionom</a:t>
                </a:r>
                <a:r>
                  <a:rPr lang="sr-Latn-RS" sz="2000" b="1">
                    <a:solidFill>
                      <a:schemeClr val="bg1"/>
                    </a:solidFill>
                    <a:latin typeface="EYInterstate Light" panose="02000506000000020004" pitchFamily="2" charset="0"/>
                  </a:rPr>
                  <a:t> okviru</a:t>
                </a:r>
              </a:p>
              <a:p>
                <a:pPr marL="0" indent="0">
                  <a:buNone/>
                </a:pPr>
                <a:endParaRPr lang="sr-Latn-RS" sz="1600" b="1">
                  <a:solidFill>
                    <a:schemeClr val="bg1"/>
                  </a:solidFill>
                  <a:latin typeface="EYInterstate Light" panose="02000506000000020004" pitchFamily="2" charset="0"/>
                </a:endParaRPr>
              </a:p>
              <a:p>
                <a:pPr marL="0" indent="0">
                  <a:buNone/>
                </a:pPr>
                <a:endParaRPr lang="sr-Latn-RS" sz="1600" b="1">
                  <a:latin typeface="EYInterstate Light" panose="02000506000000020004" pitchFamily="2" charset="0"/>
                </a:endParaRPr>
              </a:p>
              <a:p>
                <a:pPr marL="0" indent="0">
                  <a:buNone/>
                </a:pPr>
                <a:endParaRPr lang="sr-Latn-RS" sz="1600" b="1">
                  <a:latin typeface="EYInterstate Light" panose="02000506000000020004" pitchFamily="2" charset="0"/>
                </a:endParaRPr>
              </a:p>
              <a:p>
                <a:pPr marL="0" indent="0">
                  <a:buNone/>
                </a:pPr>
                <a:endParaRPr lang="sr-Latn-RS" sz="1600" b="1">
                  <a:latin typeface="EYInterstate Light" panose="02000506000000020004" pitchFamily="2" charset="0"/>
                </a:endParaRPr>
              </a:p>
              <a:p>
                <a:pPr marL="0" indent="0">
                  <a:buNone/>
                </a:pPr>
                <a:endParaRPr lang="sr-Latn-RS" sz="1600" b="1">
                  <a:latin typeface="EYInterstate Light" panose="02000506000000020004" pitchFamily="2" charset="0"/>
                </a:endParaRPr>
              </a:p>
              <a:p>
                <a:pPr marL="0" indent="0">
                  <a:buNone/>
                </a:pPr>
                <a:endParaRPr lang="sr-Latn-RS" sz="1600" b="1">
                  <a:latin typeface="EYInterstate Light" panose="02000506000000020004" pitchFamily="2" charset="0"/>
                </a:endParaRPr>
              </a:p>
              <a:p>
                <a:pPr marL="0" indent="0">
                  <a:buNone/>
                </a:pPr>
                <a:endParaRPr lang="sr-Latn-RS" sz="1600" b="1">
                  <a:latin typeface="EYInterstate Light" panose="02000506000000020004" pitchFamily="2" charset="0"/>
                </a:endParaRPr>
              </a:p>
              <a:p>
                <a:pPr marL="0" indent="0">
                  <a:buNone/>
                </a:pPr>
                <a:endParaRPr lang="sr-Latn-RS" sz="1600" b="1">
                  <a:latin typeface="EYInterstate Light" panose="02000506000000020004" pitchFamily="2" charset="0"/>
                </a:endParaRP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sr-Latn-RS" sz="1600">
                    <a:solidFill>
                      <a:schemeClr val="bg1"/>
                    </a:solidFill>
                    <a:latin typeface="EYInterstate Light" panose="02000506000000020004" pitchFamily="2" charset="0"/>
                  </a:rPr>
                  <a:t>Umanjenje kapitalnih zahteva radi podrške određenim sektorima, i obrnuto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sr-Latn-RS" sz="1600">
                    <a:solidFill>
                      <a:schemeClr val="bg1"/>
                    </a:solidFill>
                    <a:latin typeface="EYInterstate Light" panose="02000506000000020004" pitchFamily="2" charset="0"/>
                  </a:rPr>
                  <a:t>Odstupanje od Bazel standarda: nisu zasnovani na riziku</a:t>
                </a:r>
                <a:endParaRPr lang="en-US" sz="1600">
                  <a:solidFill>
                    <a:schemeClr val="bg1"/>
                  </a:solidFill>
                  <a:latin typeface="EYInterstate Light" panose="02000506000000020004" pitchFamily="2" charset="0"/>
                </a:endParaRPr>
              </a:p>
              <a:p>
                <a:pPr marL="0" indent="0">
                  <a:buNone/>
                </a:pPr>
                <a:endParaRPr lang="sr-Latn-RS" sz="2000" i="1">
                  <a:latin typeface="EYInterstate Light" panose="02000506000000020004" pitchFamily="2" charset="0"/>
                </a:endParaRPr>
              </a:p>
              <a:p>
                <a:pPr marL="0" indent="0">
                  <a:buNone/>
                </a:pPr>
                <a:endParaRPr lang="sr-Latn-RS" sz="2000" i="1">
                  <a:latin typeface="EYInterstate Light" panose="02000506000000020004" pitchFamily="2" charset="0"/>
                </a:endParaRPr>
              </a:p>
            </p:txBody>
          </p:sp>
          <p:cxnSp>
            <p:nvCxnSpPr>
              <p:cNvPr id="30" name="Straight Connector 29">
                <a:extLst>
                  <a:ext uri="{FF2B5EF4-FFF2-40B4-BE49-F238E27FC236}">
                    <a16:creationId xmlns:a16="http://schemas.microsoft.com/office/drawing/2014/main" id="{DD5AA0E3-2D93-3EC7-DF6B-4DD20E10A2F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18499" y="1846634"/>
                <a:ext cx="0" cy="3665166"/>
              </a:xfrm>
              <a:prstGeom prst="line">
                <a:avLst/>
              </a:prstGeom>
              <a:ln w="317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" name="Oval 1">
              <a:extLst>
                <a:ext uri="{FF2B5EF4-FFF2-40B4-BE49-F238E27FC236}">
                  <a16:creationId xmlns:a16="http://schemas.microsoft.com/office/drawing/2014/main" id="{64237DA8-D2C7-13F5-E2E9-E373FC135FCD}"/>
                </a:ext>
              </a:extLst>
            </p:cNvPr>
            <p:cNvSpPr/>
            <p:nvPr/>
          </p:nvSpPr>
          <p:spPr>
            <a:xfrm>
              <a:off x="567601" y="2663216"/>
              <a:ext cx="3199230" cy="734914"/>
            </a:xfrm>
            <a:prstGeom prst="ellipse">
              <a:avLst/>
            </a:prstGeom>
            <a:gradFill flip="none" rotWithShape="1">
              <a:gsLst>
                <a:gs pos="100000">
                  <a:srgbClr val="FFE600"/>
                </a:gs>
                <a:gs pos="0">
                  <a:schemeClr val="bg1">
                    <a:alpha val="80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0" rtlCol="0" anchor="ctr"/>
            <a:lstStyle/>
            <a:p>
              <a:pPr algn="ctr"/>
              <a:r>
                <a:rPr lang="sr-Latn-RS" sz="1600" b="1">
                  <a:solidFill>
                    <a:schemeClr val="tx1"/>
                  </a:solidFill>
                  <a:latin typeface="EYInterstate Light" panose="02000506000000020004" pitchFamily="2" charset="0"/>
                </a:rPr>
                <a:t>Podrška MSP</a:t>
              </a:r>
            </a:p>
          </p:txBody>
        </p:sp>
        <p:sp>
          <p:nvSpPr>
            <p:cNvPr id="3" name="Oval 2">
              <a:extLst>
                <a:ext uri="{FF2B5EF4-FFF2-40B4-BE49-F238E27FC236}">
                  <a16:creationId xmlns:a16="http://schemas.microsoft.com/office/drawing/2014/main" id="{5CEFB467-12BD-48A2-9180-9FE2BA71C0D4}"/>
                </a:ext>
              </a:extLst>
            </p:cNvPr>
            <p:cNvSpPr/>
            <p:nvPr/>
          </p:nvSpPr>
          <p:spPr>
            <a:xfrm>
              <a:off x="1841500" y="3434260"/>
              <a:ext cx="3315467" cy="975960"/>
            </a:xfrm>
            <a:prstGeom prst="ellipse">
              <a:avLst/>
            </a:prstGeom>
            <a:gradFill flip="none" rotWithShape="1">
              <a:gsLst>
                <a:gs pos="100000">
                  <a:srgbClr val="3F4352">
                    <a:alpha val="98000"/>
                  </a:srgbClr>
                </a:gs>
                <a:gs pos="0">
                  <a:srgbClr val="30313D">
                    <a:alpha val="67000"/>
                  </a:srgbClr>
                </a:gs>
              </a:gsLst>
              <a:lin ang="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468000" rtlCol="0" anchor="ctr"/>
            <a:lstStyle/>
            <a:p>
              <a:pPr algn="ctr"/>
              <a:r>
                <a:rPr lang="sr-Latn-RS" sz="1600" b="1">
                  <a:solidFill>
                    <a:schemeClr val="bg1"/>
                  </a:solidFill>
                  <a:latin typeface="EYInterstate Light" panose="02000506000000020004" pitchFamily="2" charset="0"/>
                </a:rPr>
                <a:t>Podrška infrastrukturnim projektima</a:t>
              </a:r>
            </a:p>
          </p:txBody>
        </p:sp>
        <p:sp>
          <p:nvSpPr>
            <p:cNvPr id="4" name="Oval 3">
              <a:extLst>
                <a:ext uri="{FF2B5EF4-FFF2-40B4-BE49-F238E27FC236}">
                  <a16:creationId xmlns:a16="http://schemas.microsoft.com/office/drawing/2014/main" id="{7D599C41-47DA-5F18-457F-19DE35D7893D}"/>
                </a:ext>
              </a:extLst>
            </p:cNvPr>
            <p:cNvSpPr/>
            <p:nvPr/>
          </p:nvSpPr>
          <p:spPr>
            <a:xfrm>
              <a:off x="573927" y="2573473"/>
              <a:ext cx="914400" cy="914400"/>
            </a:xfrm>
            <a:prstGeom prst="ellipse">
              <a:avLst/>
            </a:prstGeom>
            <a:gradFill flip="none" rotWithShape="1">
              <a:gsLst>
                <a:gs pos="34000">
                  <a:srgbClr val="FFEF53"/>
                </a:gs>
                <a:gs pos="0">
                  <a:srgbClr val="FFE600"/>
                </a:gs>
              </a:gsLst>
              <a:lin ang="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6" name="Graphic 5" descr="Help with solid fill">
              <a:extLst>
                <a:ext uri="{FF2B5EF4-FFF2-40B4-BE49-F238E27FC236}">
                  <a16:creationId xmlns:a16="http://schemas.microsoft.com/office/drawing/2014/main" id="{FDF134D4-FFCC-F6CA-B8CE-B86DE88CAAD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693364" y="2706823"/>
              <a:ext cx="647700" cy="647700"/>
            </a:xfrm>
            <a:prstGeom prst="rect">
              <a:avLst/>
            </a:prstGeom>
          </p:spPr>
        </p:pic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19DCCE1C-D3F4-9E4A-55A0-F0B6C4BC110E}"/>
                </a:ext>
              </a:extLst>
            </p:cNvPr>
            <p:cNvSpPr/>
            <p:nvPr/>
          </p:nvSpPr>
          <p:spPr>
            <a:xfrm>
              <a:off x="4181692" y="3258452"/>
              <a:ext cx="1007822" cy="1133793"/>
            </a:xfrm>
            <a:prstGeom prst="ellipse">
              <a:avLst/>
            </a:prstGeom>
            <a:gradFill>
              <a:gsLst>
                <a:gs pos="12000">
                  <a:srgbClr val="404450"/>
                </a:gs>
                <a:gs pos="100000">
                  <a:srgbClr val="696D77"/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9" name="Graphic 8" descr="List with solid fill">
              <a:extLst>
                <a:ext uri="{FF2B5EF4-FFF2-40B4-BE49-F238E27FC236}">
                  <a16:creationId xmlns:a16="http://schemas.microsoft.com/office/drawing/2014/main" id="{9CF88F8F-DE6F-2951-DD82-9BFCA5AD557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 rot="1402218">
              <a:off x="4687977" y="3665531"/>
              <a:ext cx="615924" cy="615924"/>
            </a:xfrm>
            <a:prstGeom prst="rect">
              <a:avLst/>
            </a:prstGeom>
          </p:spPr>
        </p:pic>
        <p:pic>
          <p:nvPicPr>
            <p:cNvPr id="13" name="Graphic 12" descr="Construction worker male with solid fill">
              <a:extLst>
                <a:ext uri="{FF2B5EF4-FFF2-40B4-BE49-F238E27FC236}">
                  <a16:creationId xmlns:a16="http://schemas.microsoft.com/office/drawing/2014/main" id="{F6B89D32-447B-D472-5D90-2EFB30D92BF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4101829" y="3326914"/>
              <a:ext cx="914400" cy="914400"/>
            </a:xfrm>
            <a:prstGeom prst="rect">
              <a:avLst/>
            </a:prstGeom>
          </p:spPr>
        </p:pic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0E7F8FA9-38F8-E2C3-B735-860EC15937CE}"/>
              </a:ext>
            </a:extLst>
          </p:cNvPr>
          <p:cNvGrpSpPr/>
          <p:nvPr/>
        </p:nvGrpSpPr>
        <p:grpSpPr>
          <a:xfrm>
            <a:off x="5336777" y="1002423"/>
            <a:ext cx="6842760" cy="5836122"/>
            <a:chOff x="5336777" y="1002423"/>
            <a:chExt cx="6842760" cy="5836122"/>
          </a:xfrm>
        </p:grpSpPr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C7B50C78-916A-ED99-7D6D-27CBF705AF3C}"/>
                </a:ext>
              </a:extLst>
            </p:cNvPr>
            <p:cNvGrpSpPr/>
            <p:nvPr/>
          </p:nvGrpSpPr>
          <p:grpSpPr>
            <a:xfrm>
              <a:off x="5336777" y="1002423"/>
              <a:ext cx="6842760" cy="5836122"/>
              <a:chOff x="5336777" y="1021878"/>
              <a:chExt cx="6842760" cy="5836122"/>
            </a:xfrm>
          </p:grpSpPr>
          <p:grpSp>
            <p:nvGrpSpPr>
              <p:cNvPr id="41" name="Group 40">
                <a:extLst>
                  <a:ext uri="{FF2B5EF4-FFF2-40B4-BE49-F238E27FC236}">
                    <a16:creationId xmlns:a16="http://schemas.microsoft.com/office/drawing/2014/main" id="{89FA8F33-C1E4-FE19-0C20-48F1D49C9D4E}"/>
                  </a:ext>
                </a:extLst>
              </p:cNvPr>
              <p:cNvGrpSpPr/>
              <p:nvPr/>
            </p:nvGrpSpPr>
            <p:grpSpPr>
              <a:xfrm>
                <a:off x="5336777" y="1021878"/>
                <a:ext cx="6842760" cy="5836122"/>
                <a:chOff x="4372849" y="1021878"/>
                <a:chExt cx="7804936" cy="2922912"/>
              </a:xfrm>
            </p:grpSpPr>
            <p:sp>
              <p:nvSpPr>
                <p:cNvPr id="12" name="Rectangle 11">
                  <a:extLst>
                    <a:ext uri="{FF2B5EF4-FFF2-40B4-BE49-F238E27FC236}">
                      <a16:creationId xmlns:a16="http://schemas.microsoft.com/office/drawing/2014/main" id="{427BDB61-489E-3B91-EA34-F7EC9855115B}"/>
                    </a:ext>
                  </a:extLst>
                </p:cNvPr>
                <p:cNvSpPr/>
                <p:nvPr/>
              </p:nvSpPr>
              <p:spPr>
                <a:xfrm>
                  <a:off x="4372849" y="1021878"/>
                  <a:ext cx="7804936" cy="2922912"/>
                </a:xfrm>
                <a:prstGeom prst="rect">
                  <a:avLst/>
                </a:prstGeom>
                <a:gradFill>
                  <a:gsLst>
                    <a:gs pos="12000">
                      <a:srgbClr val="FFE600">
                        <a:alpha val="93000"/>
                      </a:srgbClr>
                    </a:gs>
                    <a:gs pos="74000">
                      <a:srgbClr val="FFEF5A">
                        <a:alpha val="95000"/>
                      </a:srgbClr>
                    </a:gs>
                    <a:gs pos="100000">
                      <a:srgbClr val="FFF8B3">
                        <a:alpha val="69000"/>
                      </a:srgbClr>
                    </a:gs>
                  </a:gsLst>
                  <a:lin ang="81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8" name="TextBox 37">
                  <a:extLst>
                    <a:ext uri="{FF2B5EF4-FFF2-40B4-BE49-F238E27FC236}">
                      <a16:creationId xmlns:a16="http://schemas.microsoft.com/office/drawing/2014/main" id="{F094D740-C751-100A-2A93-8416F7D3D6FF}"/>
                    </a:ext>
                  </a:extLst>
                </p:cNvPr>
                <p:cNvSpPr txBox="1"/>
                <p:nvPr/>
              </p:nvSpPr>
              <p:spPr>
                <a:xfrm>
                  <a:off x="5373529" y="1253608"/>
                  <a:ext cx="6307790" cy="251254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indent="0" algn="ctr">
                    <a:buNone/>
                  </a:pPr>
                  <a:r>
                    <a:rPr lang="sr-Latn-RS" sz="2000" b="1">
                      <a:latin typeface="EYInterstate Light" panose="02000506000000020004" pitchFamily="2" charset="0"/>
                    </a:rPr>
                    <a:t>Iako postoje argumenti za uključivanje E&amp;S korektivnih faktora, EBA za sada ne savetuje navedeno. </a:t>
                  </a:r>
                </a:p>
                <a:p>
                  <a:pPr marL="0" indent="0" algn="ctr">
                    <a:buNone/>
                  </a:pPr>
                  <a:endParaRPr lang="sr-Latn-RS" sz="2000" b="1">
                    <a:latin typeface="EYInterstate Light" panose="02000506000000020004" pitchFamily="2" charset="0"/>
                  </a:endParaRPr>
                </a:p>
                <a:p>
                  <a:pPr marL="0" indent="0">
                    <a:buNone/>
                  </a:pPr>
                  <a:r>
                    <a:rPr lang="sr-Latn-RS" sz="1600" b="1">
                      <a:latin typeface="EYInterstate Light" panose="02000506000000020004" pitchFamily="2" charset="0"/>
                    </a:rPr>
                    <a:t>Konceptualni izazovi</a:t>
                  </a:r>
                </a:p>
                <a:p>
                  <a:pPr marL="742950" lvl="1" indent="-285750">
                    <a:buFont typeface="Arial" panose="020B0604020202020204" pitchFamily="34" charset="0"/>
                    <a:buChar char="•"/>
                  </a:pPr>
                  <a:r>
                    <a:rPr lang="sr-Latn-RS" sz="1600">
                      <a:latin typeface="EYInterstate Light" panose="02000506000000020004" pitchFamily="2" charset="0"/>
                    </a:rPr>
                    <a:t>Preklapanje sa </a:t>
                  </a:r>
                  <a:r>
                    <a:rPr lang="en-US" sz="1600">
                      <a:latin typeface="EYInterstate Light" panose="02000506000000020004" pitchFamily="2" charset="0"/>
                    </a:rPr>
                    <a:t>Pillar 1</a:t>
                  </a:r>
                </a:p>
                <a:p>
                  <a:pPr marL="742950" lvl="1" indent="-285750">
                    <a:buFont typeface="Arial" panose="020B0604020202020204" pitchFamily="34" charset="0"/>
                    <a:buChar char="•"/>
                  </a:pPr>
                  <a:endParaRPr lang="sr-Latn-RS" sz="1600">
                    <a:latin typeface="EYInterstate Light" panose="02000506000000020004" pitchFamily="2" charset="0"/>
                  </a:endParaRPr>
                </a:p>
                <a:p>
                  <a:pPr marL="0" indent="0">
                    <a:buNone/>
                  </a:pPr>
                  <a:r>
                    <a:rPr lang="sr-Latn-RS" sz="1600" b="1">
                      <a:latin typeface="EYInterstate Light" panose="02000506000000020004" pitchFamily="2" charset="0"/>
                    </a:rPr>
                    <a:t>Operativni izazovi</a:t>
                  </a:r>
                </a:p>
                <a:p>
                  <a:pPr marL="742950" lvl="1" indent="-285750">
                    <a:buFont typeface="Arial" panose="020B0604020202020204" pitchFamily="34" charset="0"/>
                    <a:buChar char="•"/>
                  </a:pPr>
                  <a:r>
                    <a:rPr lang="sr-Latn-RS" sz="1600">
                      <a:latin typeface="EYInterstate Light" panose="02000506000000020004" pitchFamily="2" charset="0"/>
                    </a:rPr>
                    <a:t>Kalibracija</a:t>
                  </a:r>
                </a:p>
                <a:p>
                  <a:pPr marL="742950" lvl="1" indent="-285750">
                    <a:buFont typeface="Arial" panose="020B0604020202020204" pitchFamily="34" charset="0"/>
                    <a:buChar char="•"/>
                  </a:pPr>
                  <a:r>
                    <a:rPr lang="sr-Latn-RS" sz="1600">
                      <a:latin typeface="EYInterstate Light" panose="02000506000000020004" pitchFamily="2" charset="0"/>
                    </a:rPr>
                    <a:t>Međunarodna saradnja</a:t>
                  </a:r>
                </a:p>
                <a:p>
                  <a:pPr marL="742950" lvl="1" indent="-285750">
                    <a:buFont typeface="Arial" panose="020B0604020202020204" pitchFamily="34" charset="0"/>
                    <a:buChar char="•"/>
                  </a:pPr>
                  <a:r>
                    <a:rPr lang="sr-Latn-RS" sz="1600" err="1">
                      <a:latin typeface="EYInterstate Light" panose="02000506000000020004" pitchFamily="2" charset="0"/>
                    </a:rPr>
                    <a:t>Granularnost</a:t>
                  </a:r>
                  <a:endParaRPr lang="sr-Latn-RS" sz="1600">
                    <a:latin typeface="EYInterstate Light" panose="02000506000000020004" pitchFamily="2" charset="0"/>
                  </a:endParaRPr>
                </a:p>
                <a:p>
                  <a:endParaRPr lang="sr-Latn-RS" sz="1600">
                    <a:latin typeface="EYInterstate Light" panose="02000506000000020004" pitchFamily="2" charset="0"/>
                  </a:endParaRPr>
                </a:p>
                <a:p>
                  <a:r>
                    <a:rPr lang="sr-Latn-RS" sz="1600" b="1">
                      <a:latin typeface="EYInterstate Light" panose="02000506000000020004" pitchFamily="2" charset="0"/>
                    </a:rPr>
                    <a:t>Uslovi da bi korektivni faktori bili opravdani</a:t>
                  </a:r>
                </a:p>
                <a:p>
                  <a:pPr marL="742950" lvl="1" indent="-285750">
                    <a:buFont typeface="Arial" panose="020B0604020202020204" pitchFamily="34" charset="0"/>
                    <a:buChar char="•"/>
                  </a:pPr>
                  <a:r>
                    <a:rPr lang="sr-Latn-RS" sz="1600">
                      <a:latin typeface="EYInterstate Light" panose="02000506000000020004" pitchFamily="2" charset="0"/>
                    </a:rPr>
                    <a:t>Dokazati vezu između pokretača rizika i rizičnog profila aktive</a:t>
                  </a:r>
                </a:p>
                <a:p>
                  <a:pPr marL="742950" lvl="1" indent="-285750">
                    <a:buFont typeface="Arial" panose="020B0604020202020204" pitchFamily="34" charset="0"/>
                    <a:buChar char="•"/>
                  </a:pPr>
                  <a:r>
                    <a:rPr lang="sr-Latn-RS" sz="1600">
                      <a:latin typeface="EYInterstate Light" panose="02000506000000020004" pitchFamily="2" charset="0"/>
                    </a:rPr>
                    <a:t>Utvrditi da okvir ne može da „uhvati“ ove pokretače rizika</a:t>
                  </a:r>
                </a:p>
                <a:p>
                  <a:pPr marL="742950" lvl="1" indent="-285750">
                    <a:buFont typeface="Arial" panose="020B0604020202020204" pitchFamily="34" charset="0"/>
                    <a:buChar char="•"/>
                  </a:pPr>
                  <a:r>
                    <a:rPr lang="sr-Latn-RS" sz="1600">
                      <a:latin typeface="EYInterstate Light" panose="02000506000000020004" pitchFamily="2" charset="0"/>
                    </a:rPr>
                    <a:t>Prevazići postojeće izazove sa klasifikacijom </a:t>
                  </a:r>
                </a:p>
                <a:p>
                  <a:pPr marL="742950" lvl="1" indent="-285750">
                    <a:buFont typeface="Arial" panose="020B0604020202020204" pitchFamily="34" charset="0"/>
                    <a:buChar char="•"/>
                  </a:pPr>
                  <a:r>
                    <a:rPr lang="sr-Latn-RS" sz="1600">
                      <a:latin typeface="EYInterstate Light" panose="02000506000000020004" pitchFamily="2" charset="0"/>
                    </a:rPr>
                    <a:t>Obezbediti pouzdanost, izbeći neželjene efekte</a:t>
                  </a:r>
                </a:p>
              </p:txBody>
            </p:sp>
          </p:grpSp>
          <p:cxnSp>
            <p:nvCxnSpPr>
              <p:cNvPr id="15" name="Straight Connector 14" hidden="1">
                <a:extLst>
                  <a:ext uri="{FF2B5EF4-FFF2-40B4-BE49-F238E27FC236}">
                    <a16:creationId xmlns:a16="http://schemas.microsoft.com/office/drawing/2014/main" id="{0EE18755-3341-B171-4171-AF3A7710C4E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096000" y="2777561"/>
                <a:ext cx="0" cy="3665166"/>
              </a:xfrm>
              <a:prstGeom prst="line">
                <a:avLst/>
              </a:prstGeom>
              <a:ln w="317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714298A6-40FB-8001-5B01-76EF22B9910C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425370" y="3335283"/>
              <a:ext cx="4780894" cy="1924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0C048C43-F3A0-0DFF-03F0-2B61640C800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457741" y="4569628"/>
              <a:ext cx="4748523" cy="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33" name="Graphic 32" descr="Greek Pillar with solid fill">
              <a:extLst>
                <a:ext uri="{FF2B5EF4-FFF2-40B4-BE49-F238E27FC236}">
                  <a16:creationId xmlns:a16="http://schemas.microsoft.com/office/drawing/2014/main" id="{F9E16312-D796-C40B-5DBA-787A1F35505F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5574355" y="2659769"/>
              <a:ext cx="694754" cy="694754"/>
            </a:xfrm>
            <a:prstGeom prst="rect">
              <a:avLst/>
            </a:prstGeom>
          </p:spPr>
        </p:pic>
        <p:pic>
          <p:nvPicPr>
            <p:cNvPr id="42" name="Graphic 41" descr="Presentation with checklist with solid fill">
              <a:extLst>
                <a:ext uri="{FF2B5EF4-FFF2-40B4-BE49-F238E27FC236}">
                  <a16:creationId xmlns:a16="http://schemas.microsoft.com/office/drawing/2014/main" id="{ECD0288B-517B-F4D3-DBF5-2A6FD1312A35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>
              <a:off x="5574356" y="3628832"/>
              <a:ext cx="694753" cy="694753"/>
            </a:xfrm>
            <a:prstGeom prst="rect">
              <a:avLst/>
            </a:prstGeom>
          </p:spPr>
        </p:pic>
        <p:pic>
          <p:nvPicPr>
            <p:cNvPr id="44" name="Graphic 43" descr="Blog with solid fill">
              <a:extLst>
                <a:ext uri="{FF2B5EF4-FFF2-40B4-BE49-F238E27FC236}">
                  <a16:creationId xmlns:a16="http://schemas.microsoft.com/office/drawing/2014/main" id="{F4A4EA70-39EE-15B4-053C-49556506C6A0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p:blipFill>
          <p:spPr>
            <a:xfrm>
              <a:off x="5568228" y="4743217"/>
              <a:ext cx="694753" cy="694753"/>
            </a:xfrm>
            <a:prstGeom prst="rect">
              <a:avLst/>
            </a:prstGeom>
          </p:spPr>
        </p:pic>
      </p:grpSp>
      <p:sp>
        <p:nvSpPr>
          <p:cNvPr id="36" name="TextBox 35">
            <a:extLst>
              <a:ext uri="{FF2B5EF4-FFF2-40B4-BE49-F238E27FC236}">
                <a16:creationId xmlns:a16="http://schemas.microsoft.com/office/drawing/2014/main" id="{D9762D2C-6299-78E4-D113-2F1615AEA73D}"/>
              </a:ext>
            </a:extLst>
          </p:cNvPr>
          <p:cNvSpPr txBox="1"/>
          <p:nvPr/>
        </p:nvSpPr>
        <p:spPr>
          <a:xfrm>
            <a:off x="711010" y="265128"/>
            <a:ext cx="8305798" cy="689420"/>
          </a:xfrm>
          <a:prstGeom prst="rect">
            <a:avLst/>
          </a:prstGeom>
          <a:noFill/>
        </p:spPr>
        <p:txBody>
          <a:bodyPr wrap="square" lIns="0" tIns="36576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85000"/>
              </a:lnSpc>
              <a:spcBef>
                <a:spcPts val="0"/>
              </a:spcBef>
              <a:spcAft>
                <a:spcPts val="600"/>
              </a:spcAft>
              <a:buClr>
                <a:srgbClr val="27ACAA"/>
              </a:buClr>
              <a:buSzPct val="70000"/>
              <a:buFontTx/>
              <a:buNone/>
              <a:tabLst/>
              <a:defRPr/>
            </a:pPr>
            <a:r>
              <a:rPr kumimoji="0" lang="sr-Latn-RS" sz="2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EYInterstate Light"/>
                <a:ea typeface="+mn-ea"/>
                <a:cs typeface="+mn-cs"/>
              </a:rPr>
              <a:t>Kreditni rizik</a:t>
            </a:r>
          </a:p>
          <a:p>
            <a:pPr marL="0" marR="0" lvl="0" indent="0" algn="l" defTabSz="914400" rtl="0" eaLnBrk="1" fontAlgn="auto" latinLnBrk="0" hangingPunct="1">
              <a:lnSpc>
                <a:spcPct val="85000"/>
              </a:lnSpc>
              <a:spcBef>
                <a:spcPts val="0"/>
              </a:spcBef>
              <a:spcAft>
                <a:spcPts val="600"/>
              </a:spcAft>
              <a:buClr>
                <a:srgbClr val="27ACAA"/>
              </a:buClr>
              <a:buSzPct val="70000"/>
              <a:buFontTx/>
              <a:buNone/>
              <a:tabLst/>
              <a:defRPr/>
            </a:pPr>
            <a:r>
              <a:rPr lang="sr-Latn-RS" i="1">
                <a:solidFill>
                  <a:prstClr val="white"/>
                </a:solidFill>
                <a:latin typeface="EYInterstate Light"/>
              </a:rPr>
              <a:t>Korektivni faktori</a:t>
            </a:r>
            <a:endParaRPr kumimoji="0" lang="sr-Latn-RS" b="1" i="1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EYInterstate Light"/>
            </a:endParaRPr>
          </a:p>
        </p:txBody>
      </p:sp>
    </p:spTree>
    <p:extLst>
      <p:ext uri="{BB962C8B-B14F-4D97-AF65-F5344CB8AC3E}">
        <p14:creationId xmlns:p14="http://schemas.microsoft.com/office/powerpoint/2010/main" val="29103085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eveal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Video 4" title="Question mark speech bubbles">
            <a:hlinkClick r:id="" action="ppaction://media"/>
            <a:extLst>
              <a:ext uri="{FF2B5EF4-FFF2-40B4-BE49-F238E27FC236}">
                <a16:creationId xmlns:a16="http://schemas.microsoft.com/office/drawing/2014/main" id="{D8160A35-C356-CA01-B169-8B6ABB703F7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0" y="1012090"/>
            <a:ext cx="12192000" cy="5845910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743D7969-98DC-F87B-8745-C0E4A0CC5D4A}"/>
              </a:ext>
            </a:extLst>
          </p:cNvPr>
          <p:cNvSpPr/>
          <p:nvPr/>
        </p:nvSpPr>
        <p:spPr>
          <a:xfrm>
            <a:off x="0" y="0"/>
            <a:ext cx="12195872" cy="1012090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0"/>
                </a:srgbClr>
              </a:gs>
              <a:gs pos="0">
                <a:srgbClr val="000000">
                  <a:lumMod val="0"/>
                  <a:alpha val="52000"/>
                </a:srgb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1799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EYInterstate Light"/>
              <a:ea typeface="+mn-ea"/>
              <a:cs typeface="+mn-cs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BD074C9A-8309-453D-11DE-AF3ADF77037F}"/>
              </a:ext>
            </a:extLst>
          </p:cNvPr>
          <p:cNvSpPr txBox="1"/>
          <p:nvPr/>
        </p:nvSpPr>
        <p:spPr>
          <a:xfrm>
            <a:off x="711010" y="265128"/>
            <a:ext cx="8305798" cy="377026"/>
          </a:xfrm>
          <a:prstGeom prst="rect">
            <a:avLst/>
          </a:prstGeom>
          <a:noFill/>
        </p:spPr>
        <p:txBody>
          <a:bodyPr wrap="square" lIns="0" tIns="36576" rIns="0" bIns="0" rtlCol="0">
            <a:spAutoFit/>
          </a:bodyPr>
          <a:lstStyle/>
          <a:p>
            <a:pPr lvl="0">
              <a:lnSpc>
                <a:spcPct val="85000"/>
              </a:lnSpc>
              <a:spcAft>
                <a:spcPts val="600"/>
              </a:spcAft>
              <a:buClr>
                <a:srgbClr val="27ACAA"/>
              </a:buClr>
              <a:buSzPct val="70000"/>
              <a:defRPr/>
            </a:pPr>
            <a:r>
              <a:rPr lang="sr-Latn-RS" sz="2600">
                <a:solidFill>
                  <a:prstClr val="white"/>
                </a:solidFill>
                <a:latin typeface="EYInterstate Light"/>
              </a:rPr>
              <a:t>Kviz</a:t>
            </a:r>
            <a:endParaRPr kumimoji="0" lang="sr-Latn-RS" sz="260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EYInterstate Light"/>
            </a:endParaRP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B8333628-0B30-FC86-2F1B-C9E5E760DAB7}"/>
              </a:ext>
            </a:extLst>
          </p:cNvPr>
          <p:cNvCxnSpPr/>
          <p:nvPr/>
        </p:nvCxnSpPr>
        <p:spPr>
          <a:xfrm>
            <a:off x="630194" y="208247"/>
            <a:ext cx="0" cy="539750"/>
          </a:xfrm>
          <a:prstGeom prst="line">
            <a:avLst/>
          </a:prstGeom>
          <a:ln>
            <a:solidFill>
              <a:srgbClr val="FFE600"/>
            </a:solidFill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grpSp>
        <p:nvGrpSpPr>
          <p:cNvPr id="25" name="Group 24">
            <a:extLst>
              <a:ext uri="{FF2B5EF4-FFF2-40B4-BE49-F238E27FC236}">
                <a16:creationId xmlns:a16="http://schemas.microsoft.com/office/drawing/2014/main" id="{7E257957-9D09-C635-8150-801C597263A3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11349865" y="212465"/>
            <a:ext cx="491896" cy="575999"/>
            <a:chOff x="6529" y="3125"/>
            <a:chExt cx="772" cy="904"/>
          </a:xfrm>
        </p:grpSpPr>
        <p:sp>
          <p:nvSpPr>
            <p:cNvPr id="26" name="Freeform 5">
              <a:extLst>
                <a:ext uri="{FF2B5EF4-FFF2-40B4-BE49-F238E27FC236}">
                  <a16:creationId xmlns:a16="http://schemas.microsoft.com/office/drawing/2014/main" id="{AF1EB1FF-2673-3098-423A-8C3A12ADD818}"/>
                </a:ext>
              </a:extLst>
            </p:cNvPr>
            <p:cNvSpPr>
              <a:spLocks/>
            </p:cNvSpPr>
            <p:nvPr/>
          </p:nvSpPr>
          <p:spPr bwMode="auto">
            <a:xfrm>
              <a:off x="6529" y="3125"/>
              <a:ext cx="619" cy="226"/>
            </a:xfrm>
            <a:custGeom>
              <a:avLst/>
              <a:gdLst>
                <a:gd name="T0" fmla="*/ 2473 w 2473"/>
                <a:gd name="T1" fmla="*/ 0 h 902"/>
                <a:gd name="T2" fmla="*/ 0 w 2473"/>
                <a:gd name="T3" fmla="*/ 902 h 902"/>
                <a:gd name="T4" fmla="*/ 2473 w 2473"/>
                <a:gd name="T5" fmla="*/ 466 h 902"/>
                <a:gd name="T6" fmla="*/ 2473 w 2473"/>
                <a:gd name="T7" fmla="*/ 0 h 9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73" h="902">
                  <a:moveTo>
                    <a:pt x="2473" y="0"/>
                  </a:moveTo>
                  <a:lnTo>
                    <a:pt x="0" y="902"/>
                  </a:lnTo>
                  <a:lnTo>
                    <a:pt x="2473" y="466"/>
                  </a:lnTo>
                  <a:lnTo>
                    <a:pt x="2473" y="0"/>
                  </a:lnTo>
                  <a:close/>
                </a:path>
              </a:pathLst>
            </a:custGeom>
            <a:solidFill>
              <a:srgbClr val="FFE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12542" tIns="56271" rIns="112542" bIns="56271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1125444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215" b="0" i="0" u="none" strike="noStrike" kern="0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EYInterstate Light"/>
              </a:endParaRPr>
            </a:p>
          </p:txBody>
        </p:sp>
        <p:sp>
          <p:nvSpPr>
            <p:cNvPr id="27" name="Freeform 6">
              <a:extLst>
                <a:ext uri="{FF2B5EF4-FFF2-40B4-BE49-F238E27FC236}">
                  <a16:creationId xmlns:a16="http://schemas.microsoft.com/office/drawing/2014/main" id="{05EB94C6-9A88-41A3-4D38-1997858BAFB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529" y="3444"/>
              <a:ext cx="772" cy="585"/>
            </a:xfrm>
            <a:custGeom>
              <a:avLst/>
              <a:gdLst>
                <a:gd name="T0" fmla="*/ 233 w 3088"/>
                <a:gd name="T1" fmla="*/ 1588 h 2339"/>
                <a:gd name="T2" fmla="*/ 253 w 3088"/>
                <a:gd name="T3" fmla="*/ 1795 h 2339"/>
                <a:gd name="T4" fmla="*/ 151 w 3088"/>
                <a:gd name="T5" fmla="*/ 1810 h 2339"/>
                <a:gd name="T6" fmla="*/ 351 w 3088"/>
                <a:gd name="T7" fmla="*/ 1761 h 2339"/>
                <a:gd name="T8" fmla="*/ 416 w 3088"/>
                <a:gd name="T9" fmla="*/ 1857 h 2339"/>
                <a:gd name="T10" fmla="*/ 1140 w 3088"/>
                <a:gd name="T11" fmla="*/ 1652 h 2339"/>
                <a:gd name="T12" fmla="*/ 1216 w 3088"/>
                <a:gd name="T13" fmla="*/ 1738 h 2339"/>
                <a:gd name="T14" fmla="*/ 696 w 3088"/>
                <a:gd name="T15" fmla="*/ 1546 h 2339"/>
                <a:gd name="T16" fmla="*/ 738 w 3088"/>
                <a:gd name="T17" fmla="*/ 1710 h 2339"/>
                <a:gd name="T18" fmla="*/ 860 w 3088"/>
                <a:gd name="T19" fmla="*/ 1854 h 2339"/>
                <a:gd name="T20" fmla="*/ 832 w 3088"/>
                <a:gd name="T21" fmla="*/ 1684 h 2339"/>
                <a:gd name="T22" fmla="*/ 2021 w 3088"/>
                <a:gd name="T23" fmla="*/ 1860 h 2339"/>
                <a:gd name="T24" fmla="*/ 2158 w 3088"/>
                <a:gd name="T25" fmla="*/ 1747 h 2339"/>
                <a:gd name="T26" fmla="*/ 2100 w 3088"/>
                <a:gd name="T27" fmla="*/ 1730 h 2339"/>
                <a:gd name="T28" fmla="*/ 2059 w 3088"/>
                <a:gd name="T29" fmla="*/ 1684 h 2339"/>
                <a:gd name="T30" fmla="*/ 1309 w 3088"/>
                <a:gd name="T31" fmla="*/ 1734 h 2339"/>
                <a:gd name="T32" fmla="*/ 1445 w 3088"/>
                <a:gd name="T33" fmla="*/ 1844 h 2339"/>
                <a:gd name="T34" fmla="*/ 1473 w 3088"/>
                <a:gd name="T35" fmla="*/ 1923 h 2339"/>
                <a:gd name="T36" fmla="*/ 1369 w 3088"/>
                <a:gd name="T37" fmla="*/ 1781 h 2339"/>
                <a:gd name="T38" fmla="*/ 1727 w 3088"/>
                <a:gd name="T39" fmla="*/ 1677 h 2339"/>
                <a:gd name="T40" fmla="*/ 1632 w 3088"/>
                <a:gd name="T41" fmla="*/ 1778 h 2339"/>
                <a:gd name="T42" fmla="*/ 1822 w 3088"/>
                <a:gd name="T43" fmla="*/ 1710 h 2339"/>
                <a:gd name="T44" fmla="*/ 1686 w 3088"/>
                <a:gd name="T45" fmla="*/ 1786 h 2339"/>
                <a:gd name="T46" fmla="*/ 1708 w 3088"/>
                <a:gd name="T47" fmla="*/ 1817 h 2339"/>
                <a:gd name="T48" fmla="*/ 2240 w 3088"/>
                <a:gd name="T49" fmla="*/ 1766 h 2339"/>
                <a:gd name="T50" fmla="*/ 2227 w 3088"/>
                <a:gd name="T51" fmla="*/ 1653 h 2339"/>
                <a:gd name="T52" fmla="*/ 2290 w 3088"/>
                <a:gd name="T53" fmla="*/ 1866 h 2339"/>
                <a:gd name="T54" fmla="*/ 2321 w 3088"/>
                <a:gd name="T55" fmla="*/ 1709 h 2339"/>
                <a:gd name="T56" fmla="*/ 2908 w 3088"/>
                <a:gd name="T57" fmla="*/ 1750 h 2339"/>
                <a:gd name="T58" fmla="*/ 2730 w 3088"/>
                <a:gd name="T59" fmla="*/ 1683 h 2339"/>
                <a:gd name="T60" fmla="*/ 2852 w 3088"/>
                <a:gd name="T61" fmla="*/ 1860 h 2339"/>
                <a:gd name="T62" fmla="*/ 2639 w 3088"/>
                <a:gd name="T63" fmla="*/ 1783 h 2339"/>
                <a:gd name="T64" fmla="*/ 2605 w 3088"/>
                <a:gd name="T65" fmla="*/ 1853 h 2339"/>
                <a:gd name="T66" fmla="*/ 2464 w 3088"/>
                <a:gd name="T67" fmla="*/ 1861 h 2339"/>
                <a:gd name="T68" fmla="*/ 2495 w 3088"/>
                <a:gd name="T69" fmla="*/ 1812 h 2339"/>
                <a:gd name="T70" fmla="*/ 2998 w 3088"/>
                <a:gd name="T71" fmla="*/ 1639 h 2339"/>
                <a:gd name="T72" fmla="*/ 975 w 3088"/>
                <a:gd name="T73" fmla="*/ 1860 h 2339"/>
                <a:gd name="T74" fmla="*/ 2416 w 3088"/>
                <a:gd name="T75" fmla="*/ 2069 h 2339"/>
                <a:gd name="T76" fmla="*/ 2510 w 3088"/>
                <a:gd name="T77" fmla="*/ 2251 h 2339"/>
                <a:gd name="T78" fmla="*/ 2485 w 3088"/>
                <a:gd name="T79" fmla="*/ 2074 h 2339"/>
                <a:gd name="T80" fmla="*/ 627 w 3088"/>
                <a:gd name="T81" fmla="*/ 2078 h 2339"/>
                <a:gd name="T82" fmla="*/ 672 w 3088"/>
                <a:gd name="T83" fmla="*/ 2089 h 2339"/>
                <a:gd name="T84" fmla="*/ 202 w 3088"/>
                <a:gd name="T85" fmla="*/ 2135 h 2339"/>
                <a:gd name="T86" fmla="*/ 310 w 3088"/>
                <a:gd name="T87" fmla="*/ 2174 h 2339"/>
                <a:gd name="T88" fmla="*/ 503 w 3088"/>
                <a:gd name="T89" fmla="*/ 2174 h 2339"/>
                <a:gd name="T90" fmla="*/ 374 w 3088"/>
                <a:gd name="T91" fmla="*/ 2185 h 2339"/>
                <a:gd name="T92" fmla="*/ 439 w 3088"/>
                <a:gd name="T93" fmla="*/ 2185 h 2339"/>
                <a:gd name="T94" fmla="*/ 2197 w 3088"/>
                <a:gd name="T95" fmla="*/ 2040 h 2339"/>
                <a:gd name="T96" fmla="*/ 1597 w 3088"/>
                <a:gd name="T97" fmla="*/ 2027 h 2339"/>
                <a:gd name="T98" fmla="*/ 1937 w 3088"/>
                <a:gd name="T99" fmla="*/ 2047 h 2339"/>
                <a:gd name="T100" fmla="*/ 2002 w 3088"/>
                <a:gd name="T101" fmla="*/ 2254 h 2339"/>
                <a:gd name="T102" fmla="*/ 2061 w 3088"/>
                <a:gd name="T103" fmla="*/ 2041 h 2339"/>
                <a:gd name="T104" fmla="*/ 2002 w 3088"/>
                <a:gd name="T105" fmla="*/ 2073 h 2339"/>
                <a:gd name="T106" fmla="*/ 767 w 3088"/>
                <a:gd name="T107" fmla="*/ 1934 h 2339"/>
                <a:gd name="T108" fmla="*/ 1202 w 3088"/>
                <a:gd name="T109" fmla="*/ 2037 h 2339"/>
                <a:gd name="T110" fmla="*/ 1108 w 3088"/>
                <a:gd name="T111" fmla="*/ 2086 h 2339"/>
                <a:gd name="T112" fmla="*/ 1280 w 3088"/>
                <a:gd name="T113" fmla="*/ 2078 h 2339"/>
                <a:gd name="T114" fmla="*/ 1385 w 3088"/>
                <a:gd name="T115" fmla="*/ 2249 h 2339"/>
                <a:gd name="T116" fmla="*/ 1403 w 3088"/>
                <a:gd name="T117" fmla="*/ 2332 h 2339"/>
                <a:gd name="T118" fmla="*/ 1354 w 3088"/>
                <a:gd name="T119" fmla="*/ 2200 h 2339"/>
                <a:gd name="T120" fmla="*/ 993 w 3088"/>
                <a:gd name="T121" fmla="*/ 2123 h 2339"/>
                <a:gd name="T122" fmla="*/ 397 w 3088"/>
                <a:gd name="T123" fmla="*/ 963 h 23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088" h="2339">
                  <a:moveTo>
                    <a:pt x="257" y="1763"/>
                  </a:moveTo>
                  <a:lnTo>
                    <a:pt x="257" y="1763"/>
                  </a:lnTo>
                  <a:lnTo>
                    <a:pt x="257" y="1755"/>
                  </a:lnTo>
                  <a:lnTo>
                    <a:pt x="256" y="1749"/>
                  </a:lnTo>
                  <a:lnTo>
                    <a:pt x="253" y="1736"/>
                  </a:lnTo>
                  <a:lnTo>
                    <a:pt x="247" y="1725"/>
                  </a:lnTo>
                  <a:lnTo>
                    <a:pt x="241" y="1716"/>
                  </a:lnTo>
                  <a:lnTo>
                    <a:pt x="233" y="1709"/>
                  </a:lnTo>
                  <a:lnTo>
                    <a:pt x="225" y="1704"/>
                  </a:lnTo>
                  <a:lnTo>
                    <a:pt x="219" y="1699"/>
                  </a:lnTo>
                  <a:lnTo>
                    <a:pt x="212" y="1696"/>
                  </a:lnTo>
                  <a:lnTo>
                    <a:pt x="212" y="1696"/>
                  </a:lnTo>
                  <a:lnTo>
                    <a:pt x="220" y="1690"/>
                  </a:lnTo>
                  <a:lnTo>
                    <a:pt x="226" y="1685"/>
                  </a:lnTo>
                  <a:lnTo>
                    <a:pt x="232" y="1678"/>
                  </a:lnTo>
                  <a:lnTo>
                    <a:pt x="237" y="1671"/>
                  </a:lnTo>
                  <a:lnTo>
                    <a:pt x="242" y="1663"/>
                  </a:lnTo>
                  <a:lnTo>
                    <a:pt x="244" y="1654"/>
                  </a:lnTo>
                  <a:lnTo>
                    <a:pt x="246" y="1645"/>
                  </a:lnTo>
                  <a:lnTo>
                    <a:pt x="246" y="1635"/>
                  </a:lnTo>
                  <a:lnTo>
                    <a:pt x="246" y="1635"/>
                  </a:lnTo>
                  <a:lnTo>
                    <a:pt x="246" y="1626"/>
                  </a:lnTo>
                  <a:lnTo>
                    <a:pt x="245" y="1618"/>
                  </a:lnTo>
                  <a:lnTo>
                    <a:pt x="243" y="1610"/>
                  </a:lnTo>
                  <a:lnTo>
                    <a:pt x="241" y="1602"/>
                  </a:lnTo>
                  <a:lnTo>
                    <a:pt x="237" y="1594"/>
                  </a:lnTo>
                  <a:lnTo>
                    <a:pt x="233" y="1588"/>
                  </a:lnTo>
                  <a:lnTo>
                    <a:pt x="227" y="1582"/>
                  </a:lnTo>
                  <a:lnTo>
                    <a:pt x="222" y="1577"/>
                  </a:lnTo>
                  <a:lnTo>
                    <a:pt x="215" y="1572"/>
                  </a:lnTo>
                  <a:lnTo>
                    <a:pt x="209" y="1568"/>
                  </a:lnTo>
                  <a:lnTo>
                    <a:pt x="201" y="1565"/>
                  </a:lnTo>
                  <a:lnTo>
                    <a:pt x="192" y="1561"/>
                  </a:lnTo>
                  <a:lnTo>
                    <a:pt x="183" y="1559"/>
                  </a:lnTo>
                  <a:lnTo>
                    <a:pt x="173" y="1557"/>
                  </a:lnTo>
                  <a:lnTo>
                    <a:pt x="163" y="1557"/>
                  </a:lnTo>
                  <a:lnTo>
                    <a:pt x="152" y="1556"/>
                  </a:lnTo>
                  <a:lnTo>
                    <a:pt x="22" y="1556"/>
                  </a:lnTo>
                  <a:lnTo>
                    <a:pt x="22" y="1860"/>
                  </a:lnTo>
                  <a:lnTo>
                    <a:pt x="151" y="1860"/>
                  </a:lnTo>
                  <a:lnTo>
                    <a:pt x="151" y="1860"/>
                  </a:lnTo>
                  <a:lnTo>
                    <a:pt x="163" y="1860"/>
                  </a:lnTo>
                  <a:lnTo>
                    <a:pt x="174" y="1859"/>
                  </a:lnTo>
                  <a:lnTo>
                    <a:pt x="185" y="1857"/>
                  </a:lnTo>
                  <a:lnTo>
                    <a:pt x="195" y="1854"/>
                  </a:lnTo>
                  <a:lnTo>
                    <a:pt x="205" y="1850"/>
                  </a:lnTo>
                  <a:lnTo>
                    <a:pt x="214" y="1846"/>
                  </a:lnTo>
                  <a:lnTo>
                    <a:pt x="222" y="1840"/>
                  </a:lnTo>
                  <a:lnTo>
                    <a:pt x="228" y="1835"/>
                  </a:lnTo>
                  <a:lnTo>
                    <a:pt x="235" y="1828"/>
                  </a:lnTo>
                  <a:lnTo>
                    <a:pt x="241" y="1821"/>
                  </a:lnTo>
                  <a:lnTo>
                    <a:pt x="246" y="1813"/>
                  </a:lnTo>
                  <a:lnTo>
                    <a:pt x="249" y="1804"/>
                  </a:lnTo>
                  <a:lnTo>
                    <a:pt x="253" y="1795"/>
                  </a:lnTo>
                  <a:lnTo>
                    <a:pt x="255" y="1785"/>
                  </a:lnTo>
                  <a:lnTo>
                    <a:pt x="256" y="1774"/>
                  </a:lnTo>
                  <a:lnTo>
                    <a:pt x="257" y="1763"/>
                  </a:lnTo>
                  <a:lnTo>
                    <a:pt x="257" y="1763"/>
                  </a:lnTo>
                  <a:close/>
                  <a:moveTo>
                    <a:pt x="151" y="1810"/>
                  </a:moveTo>
                  <a:lnTo>
                    <a:pt x="78" y="1810"/>
                  </a:lnTo>
                  <a:lnTo>
                    <a:pt x="78" y="1722"/>
                  </a:lnTo>
                  <a:lnTo>
                    <a:pt x="151" y="1722"/>
                  </a:lnTo>
                  <a:lnTo>
                    <a:pt x="151" y="1722"/>
                  </a:lnTo>
                  <a:lnTo>
                    <a:pt x="162" y="1723"/>
                  </a:lnTo>
                  <a:lnTo>
                    <a:pt x="171" y="1725"/>
                  </a:lnTo>
                  <a:lnTo>
                    <a:pt x="179" y="1728"/>
                  </a:lnTo>
                  <a:lnTo>
                    <a:pt x="185" y="1733"/>
                  </a:lnTo>
                  <a:lnTo>
                    <a:pt x="191" y="1739"/>
                  </a:lnTo>
                  <a:lnTo>
                    <a:pt x="194" y="1747"/>
                  </a:lnTo>
                  <a:lnTo>
                    <a:pt x="196" y="1755"/>
                  </a:lnTo>
                  <a:lnTo>
                    <a:pt x="198" y="1765"/>
                  </a:lnTo>
                  <a:lnTo>
                    <a:pt x="198" y="1765"/>
                  </a:lnTo>
                  <a:lnTo>
                    <a:pt x="196" y="1775"/>
                  </a:lnTo>
                  <a:lnTo>
                    <a:pt x="194" y="1784"/>
                  </a:lnTo>
                  <a:lnTo>
                    <a:pt x="190" y="1792"/>
                  </a:lnTo>
                  <a:lnTo>
                    <a:pt x="185" y="1797"/>
                  </a:lnTo>
                  <a:lnTo>
                    <a:pt x="179" y="1803"/>
                  </a:lnTo>
                  <a:lnTo>
                    <a:pt x="171" y="1806"/>
                  </a:lnTo>
                  <a:lnTo>
                    <a:pt x="161" y="1808"/>
                  </a:lnTo>
                  <a:lnTo>
                    <a:pt x="151" y="1810"/>
                  </a:lnTo>
                  <a:lnTo>
                    <a:pt x="151" y="1810"/>
                  </a:lnTo>
                  <a:close/>
                  <a:moveTo>
                    <a:pt x="150" y="1673"/>
                  </a:moveTo>
                  <a:lnTo>
                    <a:pt x="78" y="1673"/>
                  </a:lnTo>
                  <a:lnTo>
                    <a:pt x="78" y="1608"/>
                  </a:lnTo>
                  <a:lnTo>
                    <a:pt x="148" y="1608"/>
                  </a:lnTo>
                  <a:lnTo>
                    <a:pt x="148" y="1608"/>
                  </a:lnTo>
                  <a:lnTo>
                    <a:pt x="157" y="1609"/>
                  </a:lnTo>
                  <a:lnTo>
                    <a:pt x="166" y="1610"/>
                  </a:lnTo>
                  <a:lnTo>
                    <a:pt x="172" y="1612"/>
                  </a:lnTo>
                  <a:lnTo>
                    <a:pt x="178" y="1615"/>
                  </a:lnTo>
                  <a:lnTo>
                    <a:pt x="182" y="1621"/>
                  </a:lnTo>
                  <a:lnTo>
                    <a:pt x="185" y="1626"/>
                  </a:lnTo>
                  <a:lnTo>
                    <a:pt x="187" y="1633"/>
                  </a:lnTo>
                  <a:lnTo>
                    <a:pt x="188" y="1641"/>
                  </a:lnTo>
                  <a:lnTo>
                    <a:pt x="188" y="1641"/>
                  </a:lnTo>
                  <a:lnTo>
                    <a:pt x="188" y="1646"/>
                  </a:lnTo>
                  <a:lnTo>
                    <a:pt x="187" y="1652"/>
                  </a:lnTo>
                  <a:lnTo>
                    <a:pt x="184" y="1657"/>
                  </a:lnTo>
                  <a:lnTo>
                    <a:pt x="181" y="1662"/>
                  </a:lnTo>
                  <a:lnTo>
                    <a:pt x="175" y="1666"/>
                  </a:lnTo>
                  <a:lnTo>
                    <a:pt x="169" y="1669"/>
                  </a:lnTo>
                  <a:lnTo>
                    <a:pt x="161" y="1672"/>
                  </a:lnTo>
                  <a:lnTo>
                    <a:pt x="150" y="1673"/>
                  </a:lnTo>
                  <a:lnTo>
                    <a:pt x="150" y="1673"/>
                  </a:lnTo>
                  <a:close/>
                  <a:moveTo>
                    <a:pt x="296" y="1764"/>
                  </a:moveTo>
                  <a:lnTo>
                    <a:pt x="296" y="1639"/>
                  </a:lnTo>
                  <a:lnTo>
                    <a:pt x="351" y="1639"/>
                  </a:lnTo>
                  <a:lnTo>
                    <a:pt x="351" y="1761"/>
                  </a:lnTo>
                  <a:lnTo>
                    <a:pt x="351" y="1761"/>
                  </a:lnTo>
                  <a:lnTo>
                    <a:pt x="351" y="1773"/>
                  </a:lnTo>
                  <a:lnTo>
                    <a:pt x="353" y="1785"/>
                  </a:lnTo>
                  <a:lnTo>
                    <a:pt x="356" y="1794"/>
                  </a:lnTo>
                  <a:lnTo>
                    <a:pt x="361" y="1802"/>
                  </a:lnTo>
                  <a:lnTo>
                    <a:pt x="366" y="1807"/>
                  </a:lnTo>
                  <a:lnTo>
                    <a:pt x="373" y="1812"/>
                  </a:lnTo>
                  <a:lnTo>
                    <a:pt x="382" y="1814"/>
                  </a:lnTo>
                  <a:lnTo>
                    <a:pt x="392" y="1815"/>
                  </a:lnTo>
                  <a:lnTo>
                    <a:pt x="392" y="1815"/>
                  </a:lnTo>
                  <a:lnTo>
                    <a:pt x="402" y="1814"/>
                  </a:lnTo>
                  <a:lnTo>
                    <a:pt x="409" y="1812"/>
                  </a:lnTo>
                  <a:lnTo>
                    <a:pt x="417" y="1807"/>
                  </a:lnTo>
                  <a:lnTo>
                    <a:pt x="423" y="1802"/>
                  </a:lnTo>
                  <a:lnTo>
                    <a:pt x="427" y="1794"/>
                  </a:lnTo>
                  <a:lnTo>
                    <a:pt x="430" y="1784"/>
                  </a:lnTo>
                  <a:lnTo>
                    <a:pt x="433" y="1773"/>
                  </a:lnTo>
                  <a:lnTo>
                    <a:pt x="433" y="1761"/>
                  </a:lnTo>
                  <a:lnTo>
                    <a:pt x="433" y="1639"/>
                  </a:lnTo>
                  <a:lnTo>
                    <a:pt x="488" y="1639"/>
                  </a:lnTo>
                  <a:lnTo>
                    <a:pt x="488" y="1860"/>
                  </a:lnTo>
                  <a:lnTo>
                    <a:pt x="433" y="1860"/>
                  </a:lnTo>
                  <a:lnTo>
                    <a:pt x="433" y="1843"/>
                  </a:lnTo>
                  <a:lnTo>
                    <a:pt x="433" y="1843"/>
                  </a:lnTo>
                  <a:lnTo>
                    <a:pt x="428" y="1848"/>
                  </a:lnTo>
                  <a:lnTo>
                    <a:pt x="422" y="1853"/>
                  </a:lnTo>
                  <a:lnTo>
                    <a:pt x="416" y="1857"/>
                  </a:lnTo>
                  <a:lnTo>
                    <a:pt x="409" y="1859"/>
                  </a:lnTo>
                  <a:lnTo>
                    <a:pt x="403" y="1862"/>
                  </a:lnTo>
                  <a:lnTo>
                    <a:pt x="395" y="1864"/>
                  </a:lnTo>
                  <a:lnTo>
                    <a:pt x="387" y="1865"/>
                  </a:lnTo>
                  <a:lnTo>
                    <a:pt x="380" y="1866"/>
                  </a:lnTo>
                  <a:lnTo>
                    <a:pt x="380" y="1866"/>
                  </a:lnTo>
                  <a:lnTo>
                    <a:pt x="366" y="1865"/>
                  </a:lnTo>
                  <a:lnTo>
                    <a:pt x="355" y="1862"/>
                  </a:lnTo>
                  <a:lnTo>
                    <a:pt x="345" y="1859"/>
                  </a:lnTo>
                  <a:lnTo>
                    <a:pt x="336" y="1855"/>
                  </a:lnTo>
                  <a:lnTo>
                    <a:pt x="328" y="1849"/>
                  </a:lnTo>
                  <a:lnTo>
                    <a:pt x="321" y="1844"/>
                  </a:lnTo>
                  <a:lnTo>
                    <a:pt x="316" y="1836"/>
                  </a:lnTo>
                  <a:lnTo>
                    <a:pt x="310" y="1828"/>
                  </a:lnTo>
                  <a:lnTo>
                    <a:pt x="307" y="1821"/>
                  </a:lnTo>
                  <a:lnTo>
                    <a:pt x="304" y="1813"/>
                  </a:lnTo>
                  <a:lnTo>
                    <a:pt x="299" y="1795"/>
                  </a:lnTo>
                  <a:lnTo>
                    <a:pt x="297" y="1779"/>
                  </a:lnTo>
                  <a:lnTo>
                    <a:pt x="296" y="1764"/>
                  </a:lnTo>
                  <a:lnTo>
                    <a:pt x="296" y="1764"/>
                  </a:lnTo>
                  <a:close/>
                  <a:moveTo>
                    <a:pt x="1135" y="1860"/>
                  </a:moveTo>
                  <a:lnTo>
                    <a:pt x="1079" y="1860"/>
                  </a:lnTo>
                  <a:lnTo>
                    <a:pt x="1079" y="1639"/>
                  </a:lnTo>
                  <a:lnTo>
                    <a:pt x="1135" y="1639"/>
                  </a:lnTo>
                  <a:lnTo>
                    <a:pt x="1135" y="1657"/>
                  </a:lnTo>
                  <a:lnTo>
                    <a:pt x="1135" y="1657"/>
                  </a:lnTo>
                  <a:lnTo>
                    <a:pt x="1140" y="1652"/>
                  </a:lnTo>
                  <a:lnTo>
                    <a:pt x="1146" y="1646"/>
                  </a:lnTo>
                  <a:lnTo>
                    <a:pt x="1152" y="1643"/>
                  </a:lnTo>
                  <a:lnTo>
                    <a:pt x="1159" y="1640"/>
                  </a:lnTo>
                  <a:lnTo>
                    <a:pt x="1167" y="1636"/>
                  </a:lnTo>
                  <a:lnTo>
                    <a:pt x="1173" y="1635"/>
                  </a:lnTo>
                  <a:lnTo>
                    <a:pt x="1182" y="1634"/>
                  </a:lnTo>
                  <a:lnTo>
                    <a:pt x="1190" y="1633"/>
                  </a:lnTo>
                  <a:lnTo>
                    <a:pt x="1190" y="1633"/>
                  </a:lnTo>
                  <a:lnTo>
                    <a:pt x="1200" y="1634"/>
                  </a:lnTo>
                  <a:lnTo>
                    <a:pt x="1208" y="1635"/>
                  </a:lnTo>
                  <a:lnTo>
                    <a:pt x="1217" y="1637"/>
                  </a:lnTo>
                  <a:lnTo>
                    <a:pt x="1225" y="1640"/>
                  </a:lnTo>
                  <a:lnTo>
                    <a:pt x="1233" y="1643"/>
                  </a:lnTo>
                  <a:lnTo>
                    <a:pt x="1239" y="1648"/>
                  </a:lnTo>
                  <a:lnTo>
                    <a:pt x="1245" y="1653"/>
                  </a:lnTo>
                  <a:lnTo>
                    <a:pt x="1250" y="1659"/>
                  </a:lnTo>
                  <a:lnTo>
                    <a:pt x="1256" y="1666"/>
                  </a:lnTo>
                  <a:lnTo>
                    <a:pt x="1259" y="1674"/>
                  </a:lnTo>
                  <a:lnTo>
                    <a:pt x="1264" y="1682"/>
                  </a:lnTo>
                  <a:lnTo>
                    <a:pt x="1266" y="1690"/>
                  </a:lnTo>
                  <a:lnTo>
                    <a:pt x="1268" y="1700"/>
                  </a:lnTo>
                  <a:lnTo>
                    <a:pt x="1270" y="1711"/>
                  </a:lnTo>
                  <a:lnTo>
                    <a:pt x="1271" y="1722"/>
                  </a:lnTo>
                  <a:lnTo>
                    <a:pt x="1271" y="1734"/>
                  </a:lnTo>
                  <a:lnTo>
                    <a:pt x="1271" y="1860"/>
                  </a:lnTo>
                  <a:lnTo>
                    <a:pt x="1216" y="1860"/>
                  </a:lnTo>
                  <a:lnTo>
                    <a:pt x="1216" y="1738"/>
                  </a:lnTo>
                  <a:lnTo>
                    <a:pt x="1216" y="1738"/>
                  </a:lnTo>
                  <a:lnTo>
                    <a:pt x="1216" y="1725"/>
                  </a:lnTo>
                  <a:lnTo>
                    <a:pt x="1214" y="1714"/>
                  </a:lnTo>
                  <a:lnTo>
                    <a:pt x="1211" y="1705"/>
                  </a:lnTo>
                  <a:lnTo>
                    <a:pt x="1206" y="1697"/>
                  </a:lnTo>
                  <a:lnTo>
                    <a:pt x="1201" y="1691"/>
                  </a:lnTo>
                  <a:lnTo>
                    <a:pt x="1194" y="1687"/>
                  </a:lnTo>
                  <a:lnTo>
                    <a:pt x="1186" y="1685"/>
                  </a:lnTo>
                  <a:lnTo>
                    <a:pt x="1176" y="1684"/>
                  </a:lnTo>
                  <a:lnTo>
                    <a:pt x="1176" y="1684"/>
                  </a:lnTo>
                  <a:lnTo>
                    <a:pt x="1167" y="1685"/>
                  </a:lnTo>
                  <a:lnTo>
                    <a:pt x="1158" y="1687"/>
                  </a:lnTo>
                  <a:lnTo>
                    <a:pt x="1151" y="1691"/>
                  </a:lnTo>
                  <a:lnTo>
                    <a:pt x="1146" y="1697"/>
                  </a:lnTo>
                  <a:lnTo>
                    <a:pt x="1140" y="1705"/>
                  </a:lnTo>
                  <a:lnTo>
                    <a:pt x="1137" y="1715"/>
                  </a:lnTo>
                  <a:lnTo>
                    <a:pt x="1135" y="1726"/>
                  </a:lnTo>
                  <a:lnTo>
                    <a:pt x="1135" y="1738"/>
                  </a:lnTo>
                  <a:lnTo>
                    <a:pt x="1135" y="1860"/>
                  </a:lnTo>
                  <a:close/>
                  <a:moveTo>
                    <a:pt x="593" y="1742"/>
                  </a:moveTo>
                  <a:lnTo>
                    <a:pt x="593" y="1860"/>
                  </a:lnTo>
                  <a:lnTo>
                    <a:pt x="537" y="1860"/>
                  </a:lnTo>
                  <a:lnTo>
                    <a:pt x="537" y="1639"/>
                  </a:lnTo>
                  <a:lnTo>
                    <a:pt x="593" y="1639"/>
                  </a:lnTo>
                  <a:lnTo>
                    <a:pt x="593" y="1742"/>
                  </a:lnTo>
                  <a:close/>
                  <a:moveTo>
                    <a:pt x="641" y="1573"/>
                  </a:moveTo>
                  <a:lnTo>
                    <a:pt x="696" y="1546"/>
                  </a:lnTo>
                  <a:lnTo>
                    <a:pt x="696" y="1747"/>
                  </a:lnTo>
                  <a:lnTo>
                    <a:pt x="696" y="1860"/>
                  </a:lnTo>
                  <a:lnTo>
                    <a:pt x="641" y="1860"/>
                  </a:lnTo>
                  <a:lnTo>
                    <a:pt x="641" y="1573"/>
                  </a:lnTo>
                  <a:close/>
                  <a:moveTo>
                    <a:pt x="871" y="1654"/>
                  </a:moveTo>
                  <a:lnTo>
                    <a:pt x="871" y="1654"/>
                  </a:lnTo>
                  <a:lnTo>
                    <a:pt x="866" y="1648"/>
                  </a:lnTo>
                  <a:lnTo>
                    <a:pt x="861" y="1645"/>
                  </a:lnTo>
                  <a:lnTo>
                    <a:pt x="854" y="1641"/>
                  </a:lnTo>
                  <a:lnTo>
                    <a:pt x="849" y="1639"/>
                  </a:lnTo>
                  <a:lnTo>
                    <a:pt x="842" y="1636"/>
                  </a:lnTo>
                  <a:lnTo>
                    <a:pt x="835" y="1634"/>
                  </a:lnTo>
                  <a:lnTo>
                    <a:pt x="822" y="1633"/>
                  </a:lnTo>
                  <a:lnTo>
                    <a:pt x="822" y="1633"/>
                  </a:lnTo>
                  <a:lnTo>
                    <a:pt x="812" y="1634"/>
                  </a:lnTo>
                  <a:lnTo>
                    <a:pt x="802" y="1635"/>
                  </a:lnTo>
                  <a:lnTo>
                    <a:pt x="794" y="1637"/>
                  </a:lnTo>
                  <a:lnTo>
                    <a:pt x="786" y="1641"/>
                  </a:lnTo>
                  <a:lnTo>
                    <a:pt x="778" y="1645"/>
                  </a:lnTo>
                  <a:lnTo>
                    <a:pt x="770" y="1651"/>
                  </a:lnTo>
                  <a:lnTo>
                    <a:pt x="764" y="1657"/>
                  </a:lnTo>
                  <a:lnTo>
                    <a:pt x="758" y="1664"/>
                  </a:lnTo>
                  <a:lnTo>
                    <a:pt x="753" y="1672"/>
                  </a:lnTo>
                  <a:lnTo>
                    <a:pt x="748" y="1680"/>
                  </a:lnTo>
                  <a:lnTo>
                    <a:pt x="744" y="1689"/>
                  </a:lnTo>
                  <a:lnTo>
                    <a:pt x="741" y="1699"/>
                  </a:lnTo>
                  <a:lnTo>
                    <a:pt x="738" y="1710"/>
                  </a:lnTo>
                  <a:lnTo>
                    <a:pt x="736" y="1722"/>
                  </a:lnTo>
                  <a:lnTo>
                    <a:pt x="735" y="1734"/>
                  </a:lnTo>
                  <a:lnTo>
                    <a:pt x="735" y="1747"/>
                  </a:lnTo>
                  <a:lnTo>
                    <a:pt x="735" y="1747"/>
                  </a:lnTo>
                  <a:lnTo>
                    <a:pt x="735" y="1761"/>
                  </a:lnTo>
                  <a:lnTo>
                    <a:pt x="736" y="1773"/>
                  </a:lnTo>
                  <a:lnTo>
                    <a:pt x="738" y="1785"/>
                  </a:lnTo>
                  <a:lnTo>
                    <a:pt x="741" y="1796"/>
                  </a:lnTo>
                  <a:lnTo>
                    <a:pt x="744" y="1807"/>
                  </a:lnTo>
                  <a:lnTo>
                    <a:pt x="747" y="1817"/>
                  </a:lnTo>
                  <a:lnTo>
                    <a:pt x="752" y="1826"/>
                  </a:lnTo>
                  <a:lnTo>
                    <a:pt x="757" y="1834"/>
                  </a:lnTo>
                  <a:lnTo>
                    <a:pt x="764" y="1841"/>
                  </a:lnTo>
                  <a:lnTo>
                    <a:pt x="769" y="1847"/>
                  </a:lnTo>
                  <a:lnTo>
                    <a:pt x="777" y="1853"/>
                  </a:lnTo>
                  <a:lnTo>
                    <a:pt x="785" y="1857"/>
                  </a:lnTo>
                  <a:lnTo>
                    <a:pt x="792" y="1860"/>
                  </a:lnTo>
                  <a:lnTo>
                    <a:pt x="801" y="1864"/>
                  </a:lnTo>
                  <a:lnTo>
                    <a:pt x="811" y="1865"/>
                  </a:lnTo>
                  <a:lnTo>
                    <a:pt x="821" y="1866"/>
                  </a:lnTo>
                  <a:lnTo>
                    <a:pt x="821" y="1866"/>
                  </a:lnTo>
                  <a:lnTo>
                    <a:pt x="828" y="1865"/>
                  </a:lnTo>
                  <a:lnTo>
                    <a:pt x="834" y="1864"/>
                  </a:lnTo>
                  <a:lnTo>
                    <a:pt x="841" y="1862"/>
                  </a:lnTo>
                  <a:lnTo>
                    <a:pt x="848" y="1860"/>
                  </a:lnTo>
                  <a:lnTo>
                    <a:pt x="853" y="1857"/>
                  </a:lnTo>
                  <a:lnTo>
                    <a:pt x="860" y="1854"/>
                  </a:lnTo>
                  <a:lnTo>
                    <a:pt x="865" y="1849"/>
                  </a:lnTo>
                  <a:lnTo>
                    <a:pt x="871" y="1844"/>
                  </a:lnTo>
                  <a:lnTo>
                    <a:pt x="871" y="1860"/>
                  </a:lnTo>
                  <a:lnTo>
                    <a:pt x="926" y="1860"/>
                  </a:lnTo>
                  <a:lnTo>
                    <a:pt x="926" y="1546"/>
                  </a:lnTo>
                  <a:lnTo>
                    <a:pt x="871" y="1573"/>
                  </a:lnTo>
                  <a:lnTo>
                    <a:pt x="871" y="1654"/>
                  </a:lnTo>
                  <a:close/>
                  <a:moveTo>
                    <a:pt x="832" y="1815"/>
                  </a:moveTo>
                  <a:lnTo>
                    <a:pt x="832" y="1815"/>
                  </a:lnTo>
                  <a:lnTo>
                    <a:pt x="826" y="1814"/>
                  </a:lnTo>
                  <a:lnTo>
                    <a:pt x="818" y="1812"/>
                  </a:lnTo>
                  <a:lnTo>
                    <a:pt x="811" y="1808"/>
                  </a:lnTo>
                  <a:lnTo>
                    <a:pt x="805" y="1802"/>
                  </a:lnTo>
                  <a:lnTo>
                    <a:pt x="799" y="1793"/>
                  </a:lnTo>
                  <a:lnTo>
                    <a:pt x="795" y="1781"/>
                  </a:lnTo>
                  <a:lnTo>
                    <a:pt x="791" y="1765"/>
                  </a:lnTo>
                  <a:lnTo>
                    <a:pt x="790" y="1746"/>
                  </a:lnTo>
                  <a:lnTo>
                    <a:pt x="790" y="1746"/>
                  </a:lnTo>
                  <a:lnTo>
                    <a:pt x="791" y="1728"/>
                  </a:lnTo>
                  <a:lnTo>
                    <a:pt x="795" y="1715"/>
                  </a:lnTo>
                  <a:lnTo>
                    <a:pt x="799" y="1704"/>
                  </a:lnTo>
                  <a:lnTo>
                    <a:pt x="805" y="1696"/>
                  </a:lnTo>
                  <a:lnTo>
                    <a:pt x="810" y="1689"/>
                  </a:lnTo>
                  <a:lnTo>
                    <a:pt x="818" y="1686"/>
                  </a:lnTo>
                  <a:lnTo>
                    <a:pt x="824" y="1684"/>
                  </a:lnTo>
                  <a:lnTo>
                    <a:pt x="832" y="1684"/>
                  </a:lnTo>
                  <a:lnTo>
                    <a:pt x="832" y="1684"/>
                  </a:lnTo>
                  <a:lnTo>
                    <a:pt x="839" y="1684"/>
                  </a:lnTo>
                  <a:lnTo>
                    <a:pt x="845" y="1686"/>
                  </a:lnTo>
                  <a:lnTo>
                    <a:pt x="852" y="1688"/>
                  </a:lnTo>
                  <a:lnTo>
                    <a:pt x="856" y="1691"/>
                  </a:lnTo>
                  <a:lnTo>
                    <a:pt x="861" y="1695"/>
                  </a:lnTo>
                  <a:lnTo>
                    <a:pt x="865" y="1698"/>
                  </a:lnTo>
                  <a:lnTo>
                    <a:pt x="871" y="1706"/>
                  </a:lnTo>
                  <a:lnTo>
                    <a:pt x="871" y="1793"/>
                  </a:lnTo>
                  <a:lnTo>
                    <a:pt x="871" y="1793"/>
                  </a:lnTo>
                  <a:lnTo>
                    <a:pt x="864" y="1801"/>
                  </a:lnTo>
                  <a:lnTo>
                    <a:pt x="856" y="1807"/>
                  </a:lnTo>
                  <a:lnTo>
                    <a:pt x="852" y="1811"/>
                  </a:lnTo>
                  <a:lnTo>
                    <a:pt x="845" y="1813"/>
                  </a:lnTo>
                  <a:lnTo>
                    <a:pt x="840" y="1814"/>
                  </a:lnTo>
                  <a:lnTo>
                    <a:pt x="832" y="1815"/>
                  </a:lnTo>
                  <a:lnTo>
                    <a:pt x="832" y="1815"/>
                  </a:lnTo>
                  <a:close/>
                  <a:moveTo>
                    <a:pt x="2069" y="1633"/>
                  </a:moveTo>
                  <a:lnTo>
                    <a:pt x="2069" y="1633"/>
                  </a:lnTo>
                  <a:lnTo>
                    <a:pt x="2064" y="1634"/>
                  </a:lnTo>
                  <a:lnTo>
                    <a:pt x="2057" y="1635"/>
                  </a:lnTo>
                  <a:lnTo>
                    <a:pt x="2044" y="1639"/>
                  </a:lnTo>
                  <a:lnTo>
                    <a:pt x="2032" y="1645"/>
                  </a:lnTo>
                  <a:lnTo>
                    <a:pt x="2021" y="1654"/>
                  </a:lnTo>
                  <a:lnTo>
                    <a:pt x="2021" y="1551"/>
                  </a:lnTo>
                  <a:lnTo>
                    <a:pt x="1966" y="1579"/>
                  </a:lnTo>
                  <a:lnTo>
                    <a:pt x="1966" y="1860"/>
                  </a:lnTo>
                  <a:lnTo>
                    <a:pt x="2021" y="1860"/>
                  </a:lnTo>
                  <a:lnTo>
                    <a:pt x="2021" y="1844"/>
                  </a:lnTo>
                  <a:lnTo>
                    <a:pt x="2021" y="1844"/>
                  </a:lnTo>
                  <a:lnTo>
                    <a:pt x="2025" y="1849"/>
                  </a:lnTo>
                  <a:lnTo>
                    <a:pt x="2032" y="1854"/>
                  </a:lnTo>
                  <a:lnTo>
                    <a:pt x="2037" y="1857"/>
                  </a:lnTo>
                  <a:lnTo>
                    <a:pt x="2044" y="1860"/>
                  </a:lnTo>
                  <a:lnTo>
                    <a:pt x="2049" y="1862"/>
                  </a:lnTo>
                  <a:lnTo>
                    <a:pt x="2057" y="1864"/>
                  </a:lnTo>
                  <a:lnTo>
                    <a:pt x="2064" y="1865"/>
                  </a:lnTo>
                  <a:lnTo>
                    <a:pt x="2070" y="1866"/>
                  </a:lnTo>
                  <a:lnTo>
                    <a:pt x="2070" y="1866"/>
                  </a:lnTo>
                  <a:lnTo>
                    <a:pt x="2080" y="1865"/>
                  </a:lnTo>
                  <a:lnTo>
                    <a:pt x="2090" y="1864"/>
                  </a:lnTo>
                  <a:lnTo>
                    <a:pt x="2099" y="1861"/>
                  </a:lnTo>
                  <a:lnTo>
                    <a:pt x="2108" y="1857"/>
                  </a:lnTo>
                  <a:lnTo>
                    <a:pt x="2116" y="1853"/>
                  </a:lnTo>
                  <a:lnTo>
                    <a:pt x="2122" y="1848"/>
                  </a:lnTo>
                  <a:lnTo>
                    <a:pt x="2129" y="1841"/>
                  </a:lnTo>
                  <a:lnTo>
                    <a:pt x="2134" y="1835"/>
                  </a:lnTo>
                  <a:lnTo>
                    <a:pt x="2140" y="1826"/>
                  </a:lnTo>
                  <a:lnTo>
                    <a:pt x="2144" y="1817"/>
                  </a:lnTo>
                  <a:lnTo>
                    <a:pt x="2148" y="1807"/>
                  </a:lnTo>
                  <a:lnTo>
                    <a:pt x="2151" y="1797"/>
                  </a:lnTo>
                  <a:lnTo>
                    <a:pt x="2154" y="1786"/>
                  </a:lnTo>
                  <a:lnTo>
                    <a:pt x="2155" y="1774"/>
                  </a:lnTo>
                  <a:lnTo>
                    <a:pt x="2157" y="1761"/>
                  </a:lnTo>
                  <a:lnTo>
                    <a:pt x="2158" y="1747"/>
                  </a:lnTo>
                  <a:lnTo>
                    <a:pt x="2158" y="1747"/>
                  </a:lnTo>
                  <a:lnTo>
                    <a:pt x="2157" y="1734"/>
                  </a:lnTo>
                  <a:lnTo>
                    <a:pt x="2155" y="1722"/>
                  </a:lnTo>
                  <a:lnTo>
                    <a:pt x="2153" y="1710"/>
                  </a:lnTo>
                  <a:lnTo>
                    <a:pt x="2151" y="1699"/>
                  </a:lnTo>
                  <a:lnTo>
                    <a:pt x="2148" y="1689"/>
                  </a:lnTo>
                  <a:lnTo>
                    <a:pt x="2143" y="1680"/>
                  </a:lnTo>
                  <a:lnTo>
                    <a:pt x="2139" y="1672"/>
                  </a:lnTo>
                  <a:lnTo>
                    <a:pt x="2133" y="1664"/>
                  </a:lnTo>
                  <a:lnTo>
                    <a:pt x="2128" y="1657"/>
                  </a:lnTo>
                  <a:lnTo>
                    <a:pt x="2121" y="1651"/>
                  </a:lnTo>
                  <a:lnTo>
                    <a:pt x="2113" y="1645"/>
                  </a:lnTo>
                  <a:lnTo>
                    <a:pt x="2106" y="1641"/>
                  </a:lnTo>
                  <a:lnTo>
                    <a:pt x="2098" y="1637"/>
                  </a:lnTo>
                  <a:lnTo>
                    <a:pt x="2089" y="1635"/>
                  </a:lnTo>
                  <a:lnTo>
                    <a:pt x="2079" y="1634"/>
                  </a:lnTo>
                  <a:lnTo>
                    <a:pt x="2069" y="1633"/>
                  </a:lnTo>
                  <a:lnTo>
                    <a:pt x="2069" y="1633"/>
                  </a:lnTo>
                  <a:close/>
                  <a:moveTo>
                    <a:pt x="2059" y="1684"/>
                  </a:moveTo>
                  <a:lnTo>
                    <a:pt x="2059" y="1684"/>
                  </a:lnTo>
                  <a:lnTo>
                    <a:pt x="2067" y="1685"/>
                  </a:lnTo>
                  <a:lnTo>
                    <a:pt x="2075" y="1687"/>
                  </a:lnTo>
                  <a:lnTo>
                    <a:pt x="2081" y="1691"/>
                  </a:lnTo>
                  <a:lnTo>
                    <a:pt x="2088" y="1698"/>
                  </a:lnTo>
                  <a:lnTo>
                    <a:pt x="2094" y="1706"/>
                  </a:lnTo>
                  <a:lnTo>
                    <a:pt x="2097" y="1717"/>
                  </a:lnTo>
                  <a:lnTo>
                    <a:pt x="2100" y="1730"/>
                  </a:lnTo>
                  <a:lnTo>
                    <a:pt x="2101" y="1746"/>
                  </a:lnTo>
                  <a:lnTo>
                    <a:pt x="2101" y="1746"/>
                  </a:lnTo>
                  <a:lnTo>
                    <a:pt x="2100" y="1762"/>
                  </a:lnTo>
                  <a:lnTo>
                    <a:pt x="2098" y="1776"/>
                  </a:lnTo>
                  <a:lnTo>
                    <a:pt x="2096" y="1787"/>
                  </a:lnTo>
                  <a:lnTo>
                    <a:pt x="2091" y="1797"/>
                  </a:lnTo>
                  <a:lnTo>
                    <a:pt x="2085" y="1805"/>
                  </a:lnTo>
                  <a:lnTo>
                    <a:pt x="2078" y="1811"/>
                  </a:lnTo>
                  <a:lnTo>
                    <a:pt x="2070" y="1814"/>
                  </a:lnTo>
                  <a:lnTo>
                    <a:pt x="2061" y="1815"/>
                  </a:lnTo>
                  <a:lnTo>
                    <a:pt x="2061" y="1815"/>
                  </a:lnTo>
                  <a:lnTo>
                    <a:pt x="2053" y="1814"/>
                  </a:lnTo>
                  <a:lnTo>
                    <a:pt x="2046" y="1813"/>
                  </a:lnTo>
                  <a:lnTo>
                    <a:pt x="2041" y="1810"/>
                  </a:lnTo>
                  <a:lnTo>
                    <a:pt x="2035" y="1807"/>
                  </a:lnTo>
                  <a:lnTo>
                    <a:pt x="2026" y="1800"/>
                  </a:lnTo>
                  <a:lnTo>
                    <a:pt x="2021" y="1794"/>
                  </a:lnTo>
                  <a:lnTo>
                    <a:pt x="2021" y="1706"/>
                  </a:lnTo>
                  <a:lnTo>
                    <a:pt x="2021" y="1706"/>
                  </a:lnTo>
                  <a:lnTo>
                    <a:pt x="2024" y="1701"/>
                  </a:lnTo>
                  <a:lnTo>
                    <a:pt x="2029" y="1697"/>
                  </a:lnTo>
                  <a:lnTo>
                    <a:pt x="2033" y="1693"/>
                  </a:lnTo>
                  <a:lnTo>
                    <a:pt x="2037" y="1689"/>
                  </a:lnTo>
                  <a:lnTo>
                    <a:pt x="2043" y="1687"/>
                  </a:lnTo>
                  <a:lnTo>
                    <a:pt x="2048" y="1685"/>
                  </a:lnTo>
                  <a:lnTo>
                    <a:pt x="2054" y="1684"/>
                  </a:lnTo>
                  <a:lnTo>
                    <a:pt x="2059" y="1684"/>
                  </a:lnTo>
                  <a:lnTo>
                    <a:pt x="2059" y="1684"/>
                  </a:lnTo>
                  <a:close/>
                  <a:moveTo>
                    <a:pt x="1445" y="1654"/>
                  </a:moveTo>
                  <a:lnTo>
                    <a:pt x="1445" y="1654"/>
                  </a:lnTo>
                  <a:lnTo>
                    <a:pt x="1440" y="1650"/>
                  </a:lnTo>
                  <a:lnTo>
                    <a:pt x="1435" y="1645"/>
                  </a:lnTo>
                  <a:lnTo>
                    <a:pt x="1428" y="1642"/>
                  </a:lnTo>
                  <a:lnTo>
                    <a:pt x="1423" y="1639"/>
                  </a:lnTo>
                  <a:lnTo>
                    <a:pt x="1416" y="1636"/>
                  </a:lnTo>
                  <a:lnTo>
                    <a:pt x="1409" y="1634"/>
                  </a:lnTo>
                  <a:lnTo>
                    <a:pt x="1403" y="1634"/>
                  </a:lnTo>
                  <a:lnTo>
                    <a:pt x="1396" y="1633"/>
                  </a:lnTo>
                  <a:lnTo>
                    <a:pt x="1396" y="1633"/>
                  </a:lnTo>
                  <a:lnTo>
                    <a:pt x="1386" y="1634"/>
                  </a:lnTo>
                  <a:lnTo>
                    <a:pt x="1376" y="1635"/>
                  </a:lnTo>
                  <a:lnTo>
                    <a:pt x="1367" y="1637"/>
                  </a:lnTo>
                  <a:lnTo>
                    <a:pt x="1360" y="1641"/>
                  </a:lnTo>
                  <a:lnTo>
                    <a:pt x="1352" y="1645"/>
                  </a:lnTo>
                  <a:lnTo>
                    <a:pt x="1344" y="1651"/>
                  </a:lnTo>
                  <a:lnTo>
                    <a:pt x="1338" y="1657"/>
                  </a:lnTo>
                  <a:lnTo>
                    <a:pt x="1332" y="1664"/>
                  </a:lnTo>
                  <a:lnTo>
                    <a:pt x="1327" y="1672"/>
                  </a:lnTo>
                  <a:lnTo>
                    <a:pt x="1322" y="1680"/>
                  </a:lnTo>
                  <a:lnTo>
                    <a:pt x="1318" y="1689"/>
                  </a:lnTo>
                  <a:lnTo>
                    <a:pt x="1314" y="1699"/>
                  </a:lnTo>
                  <a:lnTo>
                    <a:pt x="1312" y="1710"/>
                  </a:lnTo>
                  <a:lnTo>
                    <a:pt x="1310" y="1722"/>
                  </a:lnTo>
                  <a:lnTo>
                    <a:pt x="1309" y="1734"/>
                  </a:lnTo>
                  <a:lnTo>
                    <a:pt x="1309" y="1747"/>
                  </a:lnTo>
                  <a:lnTo>
                    <a:pt x="1309" y="1747"/>
                  </a:lnTo>
                  <a:lnTo>
                    <a:pt x="1309" y="1761"/>
                  </a:lnTo>
                  <a:lnTo>
                    <a:pt x="1310" y="1773"/>
                  </a:lnTo>
                  <a:lnTo>
                    <a:pt x="1312" y="1785"/>
                  </a:lnTo>
                  <a:lnTo>
                    <a:pt x="1314" y="1796"/>
                  </a:lnTo>
                  <a:lnTo>
                    <a:pt x="1318" y="1807"/>
                  </a:lnTo>
                  <a:lnTo>
                    <a:pt x="1321" y="1817"/>
                  </a:lnTo>
                  <a:lnTo>
                    <a:pt x="1327" y="1826"/>
                  </a:lnTo>
                  <a:lnTo>
                    <a:pt x="1331" y="1834"/>
                  </a:lnTo>
                  <a:lnTo>
                    <a:pt x="1338" y="1841"/>
                  </a:lnTo>
                  <a:lnTo>
                    <a:pt x="1343" y="1847"/>
                  </a:lnTo>
                  <a:lnTo>
                    <a:pt x="1351" y="1853"/>
                  </a:lnTo>
                  <a:lnTo>
                    <a:pt x="1359" y="1857"/>
                  </a:lnTo>
                  <a:lnTo>
                    <a:pt x="1366" y="1860"/>
                  </a:lnTo>
                  <a:lnTo>
                    <a:pt x="1375" y="1864"/>
                  </a:lnTo>
                  <a:lnTo>
                    <a:pt x="1385" y="1865"/>
                  </a:lnTo>
                  <a:lnTo>
                    <a:pt x="1395" y="1865"/>
                  </a:lnTo>
                  <a:lnTo>
                    <a:pt x="1395" y="1865"/>
                  </a:lnTo>
                  <a:lnTo>
                    <a:pt x="1402" y="1865"/>
                  </a:lnTo>
                  <a:lnTo>
                    <a:pt x="1408" y="1864"/>
                  </a:lnTo>
                  <a:lnTo>
                    <a:pt x="1415" y="1862"/>
                  </a:lnTo>
                  <a:lnTo>
                    <a:pt x="1421" y="1860"/>
                  </a:lnTo>
                  <a:lnTo>
                    <a:pt x="1428" y="1857"/>
                  </a:lnTo>
                  <a:lnTo>
                    <a:pt x="1434" y="1853"/>
                  </a:lnTo>
                  <a:lnTo>
                    <a:pt x="1439" y="1849"/>
                  </a:lnTo>
                  <a:lnTo>
                    <a:pt x="1445" y="1844"/>
                  </a:lnTo>
                  <a:lnTo>
                    <a:pt x="1445" y="1849"/>
                  </a:lnTo>
                  <a:lnTo>
                    <a:pt x="1445" y="1849"/>
                  </a:lnTo>
                  <a:lnTo>
                    <a:pt x="1445" y="1858"/>
                  </a:lnTo>
                  <a:lnTo>
                    <a:pt x="1444" y="1868"/>
                  </a:lnTo>
                  <a:lnTo>
                    <a:pt x="1441" y="1878"/>
                  </a:lnTo>
                  <a:lnTo>
                    <a:pt x="1439" y="1882"/>
                  </a:lnTo>
                  <a:lnTo>
                    <a:pt x="1436" y="1887"/>
                  </a:lnTo>
                  <a:lnTo>
                    <a:pt x="1433" y="1891"/>
                  </a:lnTo>
                  <a:lnTo>
                    <a:pt x="1428" y="1896"/>
                  </a:lnTo>
                  <a:lnTo>
                    <a:pt x="1421" y="1899"/>
                  </a:lnTo>
                  <a:lnTo>
                    <a:pt x="1415" y="1901"/>
                  </a:lnTo>
                  <a:lnTo>
                    <a:pt x="1407" y="1904"/>
                  </a:lnTo>
                  <a:lnTo>
                    <a:pt x="1397" y="1905"/>
                  </a:lnTo>
                  <a:lnTo>
                    <a:pt x="1386" y="1908"/>
                  </a:lnTo>
                  <a:lnTo>
                    <a:pt x="1374" y="1908"/>
                  </a:lnTo>
                  <a:lnTo>
                    <a:pt x="1372" y="1908"/>
                  </a:lnTo>
                  <a:lnTo>
                    <a:pt x="1391" y="1951"/>
                  </a:lnTo>
                  <a:lnTo>
                    <a:pt x="1392" y="1951"/>
                  </a:lnTo>
                  <a:lnTo>
                    <a:pt x="1392" y="1951"/>
                  </a:lnTo>
                  <a:lnTo>
                    <a:pt x="1405" y="1951"/>
                  </a:lnTo>
                  <a:lnTo>
                    <a:pt x="1417" y="1948"/>
                  </a:lnTo>
                  <a:lnTo>
                    <a:pt x="1429" y="1946"/>
                  </a:lnTo>
                  <a:lnTo>
                    <a:pt x="1439" y="1943"/>
                  </a:lnTo>
                  <a:lnTo>
                    <a:pt x="1449" y="1940"/>
                  </a:lnTo>
                  <a:lnTo>
                    <a:pt x="1458" y="1935"/>
                  </a:lnTo>
                  <a:lnTo>
                    <a:pt x="1466" y="1929"/>
                  </a:lnTo>
                  <a:lnTo>
                    <a:pt x="1473" y="1923"/>
                  </a:lnTo>
                  <a:lnTo>
                    <a:pt x="1480" y="1915"/>
                  </a:lnTo>
                  <a:lnTo>
                    <a:pt x="1484" y="1907"/>
                  </a:lnTo>
                  <a:lnTo>
                    <a:pt x="1490" y="1898"/>
                  </a:lnTo>
                  <a:lnTo>
                    <a:pt x="1493" y="1888"/>
                  </a:lnTo>
                  <a:lnTo>
                    <a:pt x="1497" y="1877"/>
                  </a:lnTo>
                  <a:lnTo>
                    <a:pt x="1499" y="1866"/>
                  </a:lnTo>
                  <a:lnTo>
                    <a:pt x="1500" y="1854"/>
                  </a:lnTo>
                  <a:lnTo>
                    <a:pt x="1500" y="1839"/>
                  </a:lnTo>
                  <a:lnTo>
                    <a:pt x="1500" y="1639"/>
                  </a:lnTo>
                  <a:lnTo>
                    <a:pt x="1445" y="1639"/>
                  </a:lnTo>
                  <a:lnTo>
                    <a:pt x="1445" y="1654"/>
                  </a:lnTo>
                  <a:close/>
                  <a:moveTo>
                    <a:pt x="1445" y="1706"/>
                  </a:moveTo>
                  <a:lnTo>
                    <a:pt x="1445" y="1793"/>
                  </a:lnTo>
                  <a:lnTo>
                    <a:pt x="1445" y="1793"/>
                  </a:lnTo>
                  <a:lnTo>
                    <a:pt x="1438" y="1801"/>
                  </a:lnTo>
                  <a:lnTo>
                    <a:pt x="1429" y="1808"/>
                  </a:lnTo>
                  <a:lnTo>
                    <a:pt x="1425" y="1811"/>
                  </a:lnTo>
                  <a:lnTo>
                    <a:pt x="1419" y="1813"/>
                  </a:lnTo>
                  <a:lnTo>
                    <a:pt x="1413" y="1814"/>
                  </a:lnTo>
                  <a:lnTo>
                    <a:pt x="1406" y="1815"/>
                  </a:lnTo>
                  <a:lnTo>
                    <a:pt x="1406" y="1815"/>
                  </a:lnTo>
                  <a:lnTo>
                    <a:pt x="1398" y="1814"/>
                  </a:lnTo>
                  <a:lnTo>
                    <a:pt x="1392" y="1812"/>
                  </a:lnTo>
                  <a:lnTo>
                    <a:pt x="1384" y="1807"/>
                  </a:lnTo>
                  <a:lnTo>
                    <a:pt x="1378" y="1802"/>
                  </a:lnTo>
                  <a:lnTo>
                    <a:pt x="1373" y="1793"/>
                  </a:lnTo>
                  <a:lnTo>
                    <a:pt x="1369" y="1781"/>
                  </a:lnTo>
                  <a:lnTo>
                    <a:pt x="1365" y="1765"/>
                  </a:lnTo>
                  <a:lnTo>
                    <a:pt x="1364" y="1746"/>
                  </a:lnTo>
                  <a:lnTo>
                    <a:pt x="1364" y="1746"/>
                  </a:lnTo>
                  <a:lnTo>
                    <a:pt x="1365" y="1728"/>
                  </a:lnTo>
                  <a:lnTo>
                    <a:pt x="1369" y="1715"/>
                  </a:lnTo>
                  <a:lnTo>
                    <a:pt x="1373" y="1704"/>
                  </a:lnTo>
                  <a:lnTo>
                    <a:pt x="1378" y="1696"/>
                  </a:lnTo>
                  <a:lnTo>
                    <a:pt x="1384" y="1689"/>
                  </a:lnTo>
                  <a:lnTo>
                    <a:pt x="1392" y="1686"/>
                  </a:lnTo>
                  <a:lnTo>
                    <a:pt x="1398" y="1684"/>
                  </a:lnTo>
                  <a:lnTo>
                    <a:pt x="1406" y="1684"/>
                  </a:lnTo>
                  <a:lnTo>
                    <a:pt x="1406" y="1684"/>
                  </a:lnTo>
                  <a:lnTo>
                    <a:pt x="1413" y="1684"/>
                  </a:lnTo>
                  <a:lnTo>
                    <a:pt x="1419" y="1686"/>
                  </a:lnTo>
                  <a:lnTo>
                    <a:pt x="1426" y="1688"/>
                  </a:lnTo>
                  <a:lnTo>
                    <a:pt x="1430" y="1690"/>
                  </a:lnTo>
                  <a:lnTo>
                    <a:pt x="1435" y="1695"/>
                  </a:lnTo>
                  <a:lnTo>
                    <a:pt x="1439" y="1698"/>
                  </a:lnTo>
                  <a:lnTo>
                    <a:pt x="1445" y="1706"/>
                  </a:lnTo>
                  <a:lnTo>
                    <a:pt x="1445" y="1706"/>
                  </a:lnTo>
                  <a:close/>
                  <a:moveTo>
                    <a:pt x="1671" y="1693"/>
                  </a:moveTo>
                  <a:lnTo>
                    <a:pt x="1671" y="1693"/>
                  </a:lnTo>
                  <a:lnTo>
                    <a:pt x="1684" y="1686"/>
                  </a:lnTo>
                  <a:lnTo>
                    <a:pt x="1697" y="1682"/>
                  </a:lnTo>
                  <a:lnTo>
                    <a:pt x="1712" y="1678"/>
                  </a:lnTo>
                  <a:lnTo>
                    <a:pt x="1727" y="1677"/>
                  </a:lnTo>
                  <a:lnTo>
                    <a:pt x="1727" y="1677"/>
                  </a:lnTo>
                  <a:lnTo>
                    <a:pt x="1737" y="1678"/>
                  </a:lnTo>
                  <a:lnTo>
                    <a:pt x="1745" y="1679"/>
                  </a:lnTo>
                  <a:lnTo>
                    <a:pt x="1751" y="1682"/>
                  </a:lnTo>
                  <a:lnTo>
                    <a:pt x="1757" y="1686"/>
                  </a:lnTo>
                  <a:lnTo>
                    <a:pt x="1761" y="1690"/>
                  </a:lnTo>
                  <a:lnTo>
                    <a:pt x="1765" y="1696"/>
                  </a:lnTo>
                  <a:lnTo>
                    <a:pt x="1767" y="1701"/>
                  </a:lnTo>
                  <a:lnTo>
                    <a:pt x="1767" y="1709"/>
                  </a:lnTo>
                  <a:lnTo>
                    <a:pt x="1767" y="1725"/>
                  </a:lnTo>
                  <a:lnTo>
                    <a:pt x="1767" y="1725"/>
                  </a:lnTo>
                  <a:lnTo>
                    <a:pt x="1757" y="1720"/>
                  </a:lnTo>
                  <a:lnTo>
                    <a:pt x="1745" y="1717"/>
                  </a:lnTo>
                  <a:lnTo>
                    <a:pt x="1733" y="1715"/>
                  </a:lnTo>
                  <a:lnTo>
                    <a:pt x="1719" y="1714"/>
                  </a:lnTo>
                  <a:lnTo>
                    <a:pt x="1719" y="1714"/>
                  </a:lnTo>
                  <a:lnTo>
                    <a:pt x="1704" y="1715"/>
                  </a:lnTo>
                  <a:lnTo>
                    <a:pt x="1689" y="1718"/>
                  </a:lnTo>
                  <a:lnTo>
                    <a:pt x="1674" y="1722"/>
                  </a:lnTo>
                  <a:lnTo>
                    <a:pt x="1667" y="1726"/>
                  </a:lnTo>
                  <a:lnTo>
                    <a:pt x="1660" y="1730"/>
                  </a:lnTo>
                  <a:lnTo>
                    <a:pt x="1654" y="1734"/>
                  </a:lnTo>
                  <a:lnTo>
                    <a:pt x="1649" y="1740"/>
                  </a:lnTo>
                  <a:lnTo>
                    <a:pt x="1643" y="1746"/>
                  </a:lnTo>
                  <a:lnTo>
                    <a:pt x="1639" y="1752"/>
                  </a:lnTo>
                  <a:lnTo>
                    <a:pt x="1636" y="1760"/>
                  </a:lnTo>
                  <a:lnTo>
                    <a:pt x="1633" y="1769"/>
                  </a:lnTo>
                  <a:lnTo>
                    <a:pt x="1632" y="1778"/>
                  </a:lnTo>
                  <a:lnTo>
                    <a:pt x="1631" y="1786"/>
                  </a:lnTo>
                  <a:lnTo>
                    <a:pt x="1631" y="1786"/>
                  </a:lnTo>
                  <a:lnTo>
                    <a:pt x="1632" y="1797"/>
                  </a:lnTo>
                  <a:lnTo>
                    <a:pt x="1633" y="1807"/>
                  </a:lnTo>
                  <a:lnTo>
                    <a:pt x="1636" y="1815"/>
                  </a:lnTo>
                  <a:lnTo>
                    <a:pt x="1639" y="1824"/>
                  </a:lnTo>
                  <a:lnTo>
                    <a:pt x="1642" y="1830"/>
                  </a:lnTo>
                  <a:lnTo>
                    <a:pt x="1648" y="1837"/>
                  </a:lnTo>
                  <a:lnTo>
                    <a:pt x="1652" y="1843"/>
                  </a:lnTo>
                  <a:lnTo>
                    <a:pt x="1659" y="1848"/>
                  </a:lnTo>
                  <a:lnTo>
                    <a:pt x="1664" y="1853"/>
                  </a:lnTo>
                  <a:lnTo>
                    <a:pt x="1671" y="1856"/>
                  </a:lnTo>
                  <a:lnTo>
                    <a:pt x="1685" y="1861"/>
                  </a:lnTo>
                  <a:lnTo>
                    <a:pt x="1700" y="1865"/>
                  </a:lnTo>
                  <a:lnTo>
                    <a:pt x="1714" y="1866"/>
                  </a:lnTo>
                  <a:lnTo>
                    <a:pt x="1714" y="1866"/>
                  </a:lnTo>
                  <a:lnTo>
                    <a:pt x="1726" y="1864"/>
                  </a:lnTo>
                  <a:lnTo>
                    <a:pt x="1734" y="1862"/>
                  </a:lnTo>
                  <a:lnTo>
                    <a:pt x="1740" y="1860"/>
                  </a:lnTo>
                  <a:lnTo>
                    <a:pt x="1748" y="1857"/>
                  </a:lnTo>
                  <a:lnTo>
                    <a:pt x="1755" y="1853"/>
                  </a:lnTo>
                  <a:lnTo>
                    <a:pt x="1761" y="1848"/>
                  </a:lnTo>
                  <a:lnTo>
                    <a:pt x="1767" y="1843"/>
                  </a:lnTo>
                  <a:lnTo>
                    <a:pt x="1767" y="1860"/>
                  </a:lnTo>
                  <a:lnTo>
                    <a:pt x="1822" y="1860"/>
                  </a:lnTo>
                  <a:lnTo>
                    <a:pt x="1822" y="1710"/>
                  </a:lnTo>
                  <a:lnTo>
                    <a:pt x="1822" y="1710"/>
                  </a:lnTo>
                  <a:lnTo>
                    <a:pt x="1822" y="1701"/>
                  </a:lnTo>
                  <a:lnTo>
                    <a:pt x="1821" y="1694"/>
                  </a:lnTo>
                  <a:lnTo>
                    <a:pt x="1819" y="1686"/>
                  </a:lnTo>
                  <a:lnTo>
                    <a:pt x="1817" y="1678"/>
                  </a:lnTo>
                  <a:lnTo>
                    <a:pt x="1812" y="1672"/>
                  </a:lnTo>
                  <a:lnTo>
                    <a:pt x="1809" y="1665"/>
                  </a:lnTo>
                  <a:lnTo>
                    <a:pt x="1803" y="1659"/>
                  </a:lnTo>
                  <a:lnTo>
                    <a:pt x="1798" y="1654"/>
                  </a:lnTo>
                  <a:lnTo>
                    <a:pt x="1792" y="1650"/>
                  </a:lnTo>
                  <a:lnTo>
                    <a:pt x="1786" y="1645"/>
                  </a:lnTo>
                  <a:lnTo>
                    <a:pt x="1778" y="1642"/>
                  </a:lnTo>
                  <a:lnTo>
                    <a:pt x="1770" y="1639"/>
                  </a:lnTo>
                  <a:lnTo>
                    <a:pt x="1761" y="1636"/>
                  </a:lnTo>
                  <a:lnTo>
                    <a:pt x="1753" y="1635"/>
                  </a:lnTo>
                  <a:lnTo>
                    <a:pt x="1743" y="1634"/>
                  </a:lnTo>
                  <a:lnTo>
                    <a:pt x="1733" y="1633"/>
                  </a:lnTo>
                  <a:lnTo>
                    <a:pt x="1733" y="1633"/>
                  </a:lnTo>
                  <a:lnTo>
                    <a:pt x="1721" y="1634"/>
                  </a:lnTo>
                  <a:lnTo>
                    <a:pt x="1711" y="1634"/>
                  </a:lnTo>
                  <a:lnTo>
                    <a:pt x="1700" y="1636"/>
                  </a:lnTo>
                  <a:lnTo>
                    <a:pt x="1689" y="1639"/>
                  </a:lnTo>
                  <a:lnTo>
                    <a:pt x="1679" y="1642"/>
                  </a:lnTo>
                  <a:lnTo>
                    <a:pt x="1669" y="1645"/>
                  </a:lnTo>
                  <a:lnTo>
                    <a:pt x="1659" y="1650"/>
                  </a:lnTo>
                  <a:lnTo>
                    <a:pt x="1649" y="1655"/>
                  </a:lnTo>
                  <a:lnTo>
                    <a:pt x="1671" y="1693"/>
                  </a:lnTo>
                  <a:close/>
                  <a:moveTo>
                    <a:pt x="1686" y="1786"/>
                  </a:moveTo>
                  <a:lnTo>
                    <a:pt x="1686" y="1786"/>
                  </a:lnTo>
                  <a:lnTo>
                    <a:pt x="1686" y="1780"/>
                  </a:lnTo>
                  <a:lnTo>
                    <a:pt x="1689" y="1773"/>
                  </a:lnTo>
                  <a:lnTo>
                    <a:pt x="1692" y="1768"/>
                  </a:lnTo>
                  <a:lnTo>
                    <a:pt x="1696" y="1763"/>
                  </a:lnTo>
                  <a:lnTo>
                    <a:pt x="1702" y="1760"/>
                  </a:lnTo>
                  <a:lnTo>
                    <a:pt x="1708" y="1758"/>
                  </a:lnTo>
                  <a:lnTo>
                    <a:pt x="1716" y="1755"/>
                  </a:lnTo>
                  <a:lnTo>
                    <a:pt x="1724" y="1755"/>
                  </a:lnTo>
                  <a:lnTo>
                    <a:pt x="1724" y="1755"/>
                  </a:lnTo>
                  <a:lnTo>
                    <a:pt x="1736" y="1755"/>
                  </a:lnTo>
                  <a:lnTo>
                    <a:pt x="1747" y="1758"/>
                  </a:lnTo>
                  <a:lnTo>
                    <a:pt x="1757" y="1761"/>
                  </a:lnTo>
                  <a:lnTo>
                    <a:pt x="1767" y="1766"/>
                  </a:lnTo>
                  <a:lnTo>
                    <a:pt x="1767" y="1796"/>
                  </a:lnTo>
                  <a:lnTo>
                    <a:pt x="1767" y="1796"/>
                  </a:lnTo>
                  <a:lnTo>
                    <a:pt x="1765" y="1801"/>
                  </a:lnTo>
                  <a:lnTo>
                    <a:pt x="1760" y="1805"/>
                  </a:lnTo>
                  <a:lnTo>
                    <a:pt x="1756" y="1810"/>
                  </a:lnTo>
                  <a:lnTo>
                    <a:pt x="1750" y="1813"/>
                  </a:lnTo>
                  <a:lnTo>
                    <a:pt x="1745" y="1816"/>
                  </a:lnTo>
                  <a:lnTo>
                    <a:pt x="1738" y="1818"/>
                  </a:lnTo>
                  <a:lnTo>
                    <a:pt x="1732" y="1819"/>
                  </a:lnTo>
                  <a:lnTo>
                    <a:pt x="1724" y="1821"/>
                  </a:lnTo>
                  <a:lnTo>
                    <a:pt x="1724" y="1821"/>
                  </a:lnTo>
                  <a:lnTo>
                    <a:pt x="1716" y="1819"/>
                  </a:lnTo>
                  <a:lnTo>
                    <a:pt x="1708" y="1817"/>
                  </a:lnTo>
                  <a:lnTo>
                    <a:pt x="1702" y="1815"/>
                  </a:lnTo>
                  <a:lnTo>
                    <a:pt x="1696" y="1811"/>
                  </a:lnTo>
                  <a:lnTo>
                    <a:pt x="1692" y="1806"/>
                  </a:lnTo>
                  <a:lnTo>
                    <a:pt x="1689" y="1801"/>
                  </a:lnTo>
                  <a:lnTo>
                    <a:pt x="1687" y="1794"/>
                  </a:lnTo>
                  <a:lnTo>
                    <a:pt x="1686" y="1786"/>
                  </a:lnTo>
                  <a:lnTo>
                    <a:pt x="1686" y="1786"/>
                  </a:lnTo>
                  <a:close/>
                  <a:moveTo>
                    <a:pt x="2333" y="1796"/>
                  </a:moveTo>
                  <a:lnTo>
                    <a:pt x="2333" y="1796"/>
                  </a:lnTo>
                  <a:lnTo>
                    <a:pt x="2325" y="1803"/>
                  </a:lnTo>
                  <a:lnTo>
                    <a:pt x="2315" y="1808"/>
                  </a:lnTo>
                  <a:lnTo>
                    <a:pt x="2310" y="1811"/>
                  </a:lnTo>
                  <a:lnTo>
                    <a:pt x="2303" y="1813"/>
                  </a:lnTo>
                  <a:lnTo>
                    <a:pt x="2297" y="1814"/>
                  </a:lnTo>
                  <a:lnTo>
                    <a:pt x="2290" y="1815"/>
                  </a:lnTo>
                  <a:lnTo>
                    <a:pt x="2290" y="1815"/>
                  </a:lnTo>
                  <a:lnTo>
                    <a:pt x="2285" y="1814"/>
                  </a:lnTo>
                  <a:lnTo>
                    <a:pt x="2278" y="1814"/>
                  </a:lnTo>
                  <a:lnTo>
                    <a:pt x="2270" y="1812"/>
                  </a:lnTo>
                  <a:lnTo>
                    <a:pt x="2261" y="1807"/>
                  </a:lnTo>
                  <a:lnTo>
                    <a:pt x="2254" y="1802"/>
                  </a:lnTo>
                  <a:lnTo>
                    <a:pt x="2250" y="1797"/>
                  </a:lnTo>
                  <a:lnTo>
                    <a:pt x="2247" y="1793"/>
                  </a:lnTo>
                  <a:lnTo>
                    <a:pt x="2245" y="1787"/>
                  </a:lnTo>
                  <a:lnTo>
                    <a:pt x="2243" y="1781"/>
                  </a:lnTo>
                  <a:lnTo>
                    <a:pt x="2242" y="1774"/>
                  </a:lnTo>
                  <a:lnTo>
                    <a:pt x="2240" y="1766"/>
                  </a:lnTo>
                  <a:lnTo>
                    <a:pt x="2376" y="1766"/>
                  </a:lnTo>
                  <a:lnTo>
                    <a:pt x="2376" y="1766"/>
                  </a:lnTo>
                  <a:lnTo>
                    <a:pt x="2377" y="1750"/>
                  </a:lnTo>
                  <a:lnTo>
                    <a:pt x="2377" y="1750"/>
                  </a:lnTo>
                  <a:lnTo>
                    <a:pt x="2377" y="1737"/>
                  </a:lnTo>
                  <a:lnTo>
                    <a:pt x="2375" y="1725"/>
                  </a:lnTo>
                  <a:lnTo>
                    <a:pt x="2374" y="1712"/>
                  </a:lnTo>
                  <a:lnTo>
                    <a:pt x="2371" y="1701"/>
                  </a:lnTo>
                  <a:lnTo>
                    <a:pt x="2367" y="1691"/>
                  </a:lnTo>
                  <a:lnTo>
                    <a:pt x="2363" y="1682"/>
                  </a:lnTo>
                  <a:lnTo>
                    <a:pt x="2357" y="1673"/>
                  </a:lnTo>
                  <a:lnTo>
                    <a:pt x="2352" y="1665"/>
                  </a:lnTo>
                  <a:lnTo>
                    <a:pt x="2345" y="1657"/>
                  </a:lnTo>
                  <a:lnTo>
                    <a:pt x="2339" y="1652"/>
                  </a:lnTo>
                  <a:lnTo>
                    <a:pt x="2331" y="1646"/>
                  </a:lnTo>
                  <a:lnTo>
                    <a:pt x="2322" y="1642"/>
                  </a:lnTo>
                  <a:lnTo>
                    <a:pt x="2313" y="1639"/>
                  </a:lnTo>
                  <a:lnTo>
                    <a:pt x="2304" y="1635"/>
                  </a:lnTo>
                  <a:lnTo>
                    <a:pt x="2294" y="1634"/>
                  </a:lnTo>
                  <a:lnTo>
                    <a:pt x="2283" y="1633"/>
                  </a:lnTo>
                  <a:lnTo>
                    <a:pt x="2283" y="1633"/>
                  </a:lnTo>
                  <a:lnTo>
                    <a:pt x="2274" y="1634"/>
                  </a:lnTo>
                  <a:lnTo>
                    <a:pt x="2264" y="1635"/>
                  </a:lnTo>
                  <a:lnTo>
                    <a:pt x="2254" y="1639"/>
                  </a:lnTo>
                  <a:lnTo>
                    <a:pt x="2244" y="1642"/>
                  </a:lnTo>
                  <a:lnTo>
                    <a:pt x="2235" y="1646"/>
                  </a:lnTo>
                  <a:lnTo>
                    <a:pt x="2227" y="1653"/>
                  </a:lnTo>
                  <a:lnTo>
                    <a:pt x="2219" y="1658"/>
                  </a:lnTo>
                  <a:lnTo>
                    <a:pt x="2213" y="1666"/>
                  </a:lnTo>
                  <a:lnTo>
                    <a:pt x="2206" y="1674"/>
                  </a:lnTo>
                  <a:lnTo>
                    <a:pt x="2201" y="1683"/>
                  </a:lnTo>
                  <a:lnTo>
                    <a:pt x="2196" y="1693"/>
                  </a:lnTo>
                  <a:lnTo>
                    <a:pt x="2192" y="1703"/>
                  </a:lnTo>
                  <a:lnTo>
                    <a:pt x="2189" y="1714"/>
                  </a:lnTo>
                  <a:lnTo>
                    <a:pt x="2186" y="1726"/>
                  </a:lnTo>
                  <a:lnTo>
                    <a:pt x="2185" y="1737"/>
                  </a:lnTo>
                  <a:lnTo>
                    <a:pt x="2184" y="1750"/>
                  </a:lnTo>
                  <a:lnTo>
                    <a:pt x="2184" y="1750"/>
                  </a:lnTo>
                  <a:lnTo>
                    <a:pt x="2185" y="1762"/>
                  </a:lnTo>
                  <a:lnTo>
                    <a:pt x="2186" y="1774"/>
                  </a:lnTo>
                  <a:lnTo>
                    <a:pt x="2189" y="1786"/>
                  </a:lnTo>
                  <a:lnTo>
                    <a:pt x="2192" y="1797"/>
                  </a:lnTo>
                  <a:lnTo>
                    <a:pt x="2196" y="1807"/>
                  </a:lnTo>
                  <a:lnTo>
                    <a:pt x="2201" y="1817"/>
                  </a:lnTo>
                  <a:lnTo>
                    <a:pt x="2206" y="1826"/>
                  </a:lnTo>
                  <a:lnTo>
                    <a:pt x="2213" y="1834"/>
                  </a:lnTo>
                  <a:lnTo>
                    <a:pt x="2221" y="1840"/>
                  </a:lnTo>
                  <a:lnTo>
                    <a:pt x="2228" y="1847"/>
                  </a:lnTo>
                  <a:lnTo>
                    <a:pt x="2237" y="1853"/>
                  </a:lnTo>
                  <a:lnTo>
                    <a:pt x="2246" y="1857"/>
                  </a:lnTo>
                  <a:lnTo>
                    <a:pt x="2256" y="1860"/>
                  </a:lnTo>
                  <a:lnTo>
                    <a:pt x="2267" y="1864"/>
                  </a:lnTo>
                  <a:lnTo>
                    <a:pt x="2278" y="1865"/>
                  </a:lnTo>
                  <a:lnTo>
                    <a:pt x="2290" y="1866"/>
                  </a:lnTo>
                  <a:lnTo>
                    <a:pt x="2290" y="1866"/>
                  </a:lnTo>
                  <a:lnTo>
                    <a:pt x="2301" y="1865"/>
                  </a:lnTo>
                  <a:lnTo>
                    <a:pt x="2311" y="1864"/>
                  </a:lnTo>
                  <a:lnTo>
                    <a:pt x="2322" y="1860"/>
                  </a:lnTo>
                  <a:lnTo>
                    <a:pt x="2332" y="1857"/>
                  </a:lnTo>
                  <a:lnTo>
                    <a:pt x="2342" y="1851"/>
                  </a:lnTo>
                  <a:lnTo>
                    <a:pt x="2351" y="1846"/>
                  </a:lnTo>
                  <a:lnTo>
                    <a:pt x="2360" y="1838"/>
                  </a:lnTo>
                  <a:lnTo>
                    <a:pt x="2368" y="1830"/>
                  </a:lnTo>
                  <a:lnTo>
                    <a:pt x="2333" y="1796"/>
                  </a:lnTo>
                  <a:close/>
                  <a:moveTo>
                    <a:pt x="2242" y="1726"/>
                  </a:moveTo>
                  <a:lnTo>
                    <a:pt x="2242" y="1726"/>
                  </a:lnTo>
                  <a:lnTo>
                    <a:pt x="2243" y="1716"/>
                  </a:lnTo>
                  <a:lnTo>
                    <a:pt x="2245" y="1707"/>
                  </a:lnTo>
                  <a:lnTo>
                    <a:pt x="2248" y="1699"/>
                  </a:lnTo>
                  <a:lnTo>
                    <a:pt x="2254" y="1693"/>
                  </a:lnTo>
                  <a:lnTo>
                    <a:pt x="2259" y="1687"/>
                  </a:lnTo>
                  <a:lnTo>
                    <a:pt x="2266" y="1684"/>
                  </a:lnTo>
                  <a:lnTo>
                    <a:pt x="2274" y="1680"/>
                  </a:lnTo>
                  <a:lnTo>
                    <a:pt x="2282" y="1680"/>
                  </a:lnTo>
                  <a:lnTo>
                    <a:pt x="2282" y="1680"/>
                  </a:lnTo>
                  <a:lnTo>
                    <a:pt x="2292" y="1682"/>
                  </a:lnTo>
                  <a:lnTo>
                    <a:pt x="2301" y="1684"/>
                  </a:lnTo>
                  <a:lnTo>
                    <a:pt x="2308" y="1688"/>
                  </a:lnTo>
                  <a:lnTo>
                    <a:pt x="2313" y="1695"/>
                  </a:lnTo>
                  <a:lnTo>
                    <a:pt x="2318" y="1701"/>
                  </a:lnTo>
                  <a:lnTo>
                    <a:pt x="2321" y="1709"/>
                  </a:lnTo>
                  <a:lnTo>
                    <a:pt x="2323" y="1718"/>
                  </a:lnTo>
                  <a:lnTo>
                    <a:pt x="2324" y="1726"/>
                  </a:lnTo>
                  <a:lnTo>
                    <a:pt x="2242" y="1726"/>
                  </a:lnTo>
                  <a:close/>
                  <a:moveTo>
                    <a:pt x="2864" y="1796"/>
                  </a:moveTo>
                  <a:lnTo>
                    <a:pt x="2864" y="1796"/>
                  </a:lnTo>
                  <a:lnTo>
                    <a:pt x="2855" y="1803"/>
                  </a:lnTo>
                  <a:lnTo>
                    <a:pt x="2846" y="1808"/>
                  </a:lnTo>
                  <a:lnTo>
                    <a:pt x="2840" y="1811"/>
                  </a:lnTo>
                  <a:lnTo>
                    <a:pt x="2834" y="1813"/>
                  </a:lnTo>
                  <a:lnTo>
                    <a:pt x="2828" y="1814"/>
                  </a:lnTo>
                  <a:lnTo>
                    <a:pt x="2820" y="1815"/>
                  </a:lnTo>
                  <a:lnTo>
                    <a:pt x="2820" y="1815"/>
                  </a:lnTo>
                  <a:lnTo>
                    <a:pt x="2814" y="1814"/>
                  </a:lnTo>
                  <a:lnTo>
                    <a:pt x="2808" y="1814"/>
                  </a:lnTo>
                  <a:lnTo>
                    <a:pt x="2800" y="1812"/>
                  </a:lnTo>
                  <a:lnTo>
                    <a:pt x="2792" y="1807"/>
                  </a:lnTo>
                  <a:lnTo>
                    <a:pt x="2784" y="1802"/>
                  </a:lnTo>
                  <a:lnTo>
                    <a:pt x="2781" y="1797"/>
                  </a:lnTo>
                  <a:lnTo>
                    <a:pt x="2778" y="1793"/>
                  </a:lnTo>
                  <a:lnTo>
                    <a:pt x="2776" y="1787"/>
                  </a:lnTo>
                  <a:lnTo>
                    <a:pt x="2773" y="1781"/>
                  </a:lnTo>
                  <a:lnTo>
                    <a:pt x="2771" y="1774"/>
                  </a:lnTo>
                  <a:lnTo>
                    <a:pt x="2770" y="1766"/>
                  </a:lnTo>
                  <a:lnTo>
                    <a:pt x="2907" y="1766"/>
                  </a:lnTo>
                  <a:lnTo>
                    <a:pt x="2907" y="1766"/>
                  </a:lnTo>
                  <a:lnTo>
                    <a:pt x="2908" y="1750"/>
                  </a:lnTo>
                  <a:lnTo>
                    <a:pt x="2908" y="1750"/>
                  </a:lnTo>
                  <a:lnTo>
                    <a:pt x="2907" y="1737"/>
                  </a:lnTo>
                  <a:lnTo>
                    <a:pt x="2906" y="1725"/>
                  </a:lnTo>
                  <a:lnTo>
                    <a:pt x="2904" y="1712"/>
                  </a:lnTo>
                  <a:lnTo>
                    <a:pt x="2901" y="1701"/>
                  </a:lnTo>
                  <a:lnTo>
                    <a:pt x="2897" y="1691"/>
                  </a:lnTo>
                  <a:lnTo>
                    <a:pt x="2893" y="1682"/>
                  </a:lnTo>
                  <a:lnTo>
                    <a:pt x="2888" y="1673"/>
                  </a:lnTo>
                  <a:lnTo>
                    <a:pt x="2883" y="1665"/>
                  </a:lnTo>
                  <a:lnTo>
                    <a:pt x="2876" y="1657"/>
                  </a:lnTo>
                  <a:lnTo>
                    <a:pt x="2868" y="1652"/>
                  </a:lnTo>
                  <a:lnTo>
                    <a:pt x="2861" y="1646"/>
                  </a:lnTo>
                  <a:lnTo>
                    <a:pt x="2853" y="1642"/>
                  </a:lnTo>
                  <a:lnTo>
                    <a:pt x="2844" y="1639"/>
                  </a:lnTo>
                  <a:lnTo>
                    <a:pt x="2834" y="1635"/>
                  </a:lnTo>
                  <a:lnTo>
                    <a:pt x="2824" y="1634"/>
                  </a:lnTo>
                  <a:lnTo>
                    <a:pt x="2814" y="1633"/>
                  </a:lnTo>
                  <a:lnTo>
                    <a:pt x="2814" y="1633"/>
                  </a:lnTo>
                  <a:lnTo>
                    <a:pt x="2803" y="1634"/>
                  </a:lnTo>
                  <a:lnTo>
                    <a:pt x="2793" y="1635"/>
                  </a:lnTo>
                  <a:lnTo>
                    <a:pt x="2783" y="1639"/>
                  </a:lnTo>
                  <a:lnTo>
                    <a:pt x="2775" y="1642"/>
                  </a:lnTo>
                  <a:lnTo>
                    <a:pt x="2766" y="1646"/>
                  </a:lnTo>
                  <a:lnTo>
                    <a:pt x="2757" y="1653"/>
                  </a:lnTo>
                  <a:lnTo>
                    <a:pt x="2750" y="1658"/>
                  </a:lnTo>
                  <a:lnTo>
                    <a:pt x="2743" y="1666"/>
                  </a:lnTo>
                  <a:lnTo>
                    <a:pt x="2736" y="1674"/>
                  </a:lnTo>
                  <a:lnTo>
                    <a:pt x="2730" y="1683"/>
                  </a:lnTo>
                  <a:lnTo>
                    <a:pt x="2726" y="1693"/>
                  </a:lnTo>
                  <a:lnTo>
                    <a:pt x="2722" y="1703"/>
                  </a:lnTo>
                  <a:lnTo>
                    <a:pt x="2719" y="1714"/>
                  </a:lnTo>
                  <a:lnTo>
                    <a:pt x="2716" y="1726"/>
                  </a:lnTo>
                  <a:lnTo>
                    <a:pt x="2715" y="1737"/>
                  </a:lnTo>
                  <a:lnTo>
                    <a:pt x="2715" y="1750"/>
                  </a:lnTo>
                  <a:lnTo>
                    <a:pt x="2715" y="1750"/>
                  </a:lnTo>
                  <a:lnTo>
                    <a:pt x="2715" y="1762"/>
                  </a:lnTo>
                  <a:lnTo>
                    <a:pt x="2716" y="1774"/>
                  </a:lnTo>
                  <a:lnTo>
                    <a:pt x="2718" y="1786"/>
                  </a:lnTo>
                  <a:lnTo>
                    <a:pt x="2722" y="1797"/>
                  </a:lnTo>
                  <a:lnTo>
                    <a:pt x="2726" y="1807"/>
                  </a:lnTo>
                  <a:lnTo>
                    <a:pt x="2732" y="1817"/>
                  </a:lnTo>
                  <a:lnTo>
                    <a:pt x="2737" y="1826"/>
                  </a:lnTo>
                  <a:lnTo>
                    <a:pt x="2744" y="1834"/>
                  </a:lnTo>
                  <a:lnTo>
                    <a:pt x="2750" y="1840"/>
                  </a:lnTo>
                  <a:lnTo>
                    <a:pt x="2758" y="1847"/>
                  </a:lnTo>
                  <a:lnTo>
                    <a:pt x="2767" y="1853"/>
                  </a:lnTo>
                  <a:lnTo>
                    <a:pt x="2777" y="1857"/>
                  </a:lnTo>
                  <a:lnTo>
                    <a:pt x="2787" y="1860"/>
                  </a:lnTo>
                  <a:lnTo>
                    <a:pt x="2797" y="1864"/>
                  </a:lnTo>
                  <a:lnTo>
                    <a:pt x="2809" y="1865"/>
                  </a:lnTo>
                  <a:lnTo>
                    <a:pt x="2820" y="1866"/>
                  </a:lnTo>
                  <a:lnTo>
                    <a:pt x="2820" y="1866"/>
                  </a:lnTo>
                  <a:lnTo>
                    <a:pt x="2831" y="1865"/>
                  </a:lnTo>
                  <a:lnTo>
                    <a:pt x="2842" y="1864"/>
                  </a:lnTo>
                  <a:lnTo>
                    <a:pt x="2852" y="1860"/>
                  </a:lnTo>
                  <a:lnTo>
                    <a:pt x="2862" y="1857"/>
                  </a:lnTo>
                  <a:lnTo>
                    <a:pt x="2872" y="1851"/>
                  </a:lnTo>
                  <a:lnTo>
                    <a:pt x="2882" y="1846"/>
                  </a:lnTo>
                  <a:lnTo>
                    <a:pt x="2890" y="1838"/>
                  </a:lnTo>
                  <a:lnTo>
                    <a:pt x="2898" y="1830"/>
                  </a:lnTo>
                  <a:lnTo>
                    <a:pt x="2864" y="1796"/>
                  </a:lnTo>
                  <a:close/>
                  <a:moveTo>
                    <a:pt x="2771" y="1726"/>
                  </a:moveTo>
                  <a:lnTo>
                    <a:pt x="2771" y="1726"/>
                  </a:lnTo>
                  <a:lnTo>
                    <a:pt x="2772" y="1716"/>
                  </a:lnTo>
                  <a:lnTo>
                    <a:pt x="2776" y="1707"/>
                  </a:lnTo>
                  <a:lnTo>
                    <a:pt x="2779" y="1699"/>
                  </a:lnTo>
                  <a:lnTo>
                    <a:pt x="2783" y="1693"/>
                  </a:lnTo>
                  <a:lnTo>
                    <a:pt x="2790" y="1687"/>
                  </a:lnTo>
                  <a:lnTo>
                    <a:pt x="2797" y="1684"/>
                  </a:lnTo>
                  <a:lnTo>
                    <a:pt x="2804" y="1680"/>
                  </a:lnTo>
                  <a:lnTo>
                    <a:pt x="2813" y="1680"/>
                  </a:lnTo>
                  <a:lnTo>
                    <a:pt x="2813" y="1680"/>
                  </a:lnTo>
                  <a:lnTo>
                    <a:pt x="2823" y="1682"/>
                  </a:lnTo>
                  <a:lnTo>
                    <a:pt x="2831" y="1684"/>
                  </a:lnTo>
                  <a:lnTo>
                    <a:pt x="2839" y="1688"/>
                  </a:lnTo>
                  <a:lnTo>
                    <a:pt x="2844" y="1695"/>
                  </a:lnTo>
                  <a:lnTo>
                    <a:pt x="2849" y="1701"/>
                  </a:lnTo>
                  <a:lnTo>
                    <a:pt x="2852" y="1709"/>
                  </a:lnTo>
                  <a:lnTo>
                    <a:pt x="2854" y="1718"/>
                  </a:lnTo>
                  <a:lnTo>
                    <a:pt x="2855" y="1726"/>
                  </a:lnTo>
                  <a:lnTo>
                    <a:pt x="2771" y="1726"/>
                  </a:lnTo>
                  <a:close/>
                  <a:moveTo>
                    <a:pt x="2639" y="1783"/>
                  </a:moveTo>
                  <a:lnTo>
                    <a:pt x="2639" y="1783"/>
                  </a:lnTo>
                  <a:lnTo>
                    <a:pt x="2639" y="1791"/>
                  </a:lnTo>
                  <a:lnTo>
                    <a:pt x="2640" y="1796"/>
                  </a:lnTo>
                  <a:lnTo>
                    <a:pt x="2642" y="1802"/>
                  </a:lnTo>
                  <a:lnTo>
                    <a:pt x="2644" y="1806"/>
                  </a:lnTo>
                  <a:lnTo>
                    <a:pt x="2648" y="1810"/>
                  </a:lnTo>
                  <a:lnTo>
                    <a:pt x="2652" y="1812"/>
                  </a:lnTo>
                  <a:lnTo>
                    <a:pt x="2656" y="1813"/>
                  </a:lnTo>
                  <a:lnTo>
                    <a:pt x="2663" y="1813"/>
                  </a:lnTo>
                  <a:lnTo>
                    <a:pt x="2663" y="1813"/>
                  </a:lnTo>
                  <a:lnTo>
                    <a:pt x="2671" y="1813"/>
                  </a:lnTo>
                  <a:lnTo>
                    <a:pt x="2680" y="1811"/>
                  </a:lnTo>
                  <a:lnTo>
                    <a:pt x="2688" y="1807"/>
                  </a:lnTo>
                  <a:lnTo>
                    <a:pt x="2696" y="1803"/>
                  </a:lnTo>
                  <a:lnTo>
                    <a:pt x="2690" y="1855"/>
                  </a:lnTo>
                  <a:lnTo>
                    <a:pt x="2690" y="1855"/>
                  </a:lnTo>
                  <a:lnTo>
                    <a:pt x="2680" y="1859"/>
                  </a:lnTo>
                  <a:lnTo>
                    <a:pt x="2668" y="1862"/>
                  </a:lnTo>
                  <a:lnTo>
                    <a:pt x="2655" y="1865"/>
                  </a:lnTo>
                  <a:lnTo>
                    <a:pt x="2643" y="1866"/>
                  </a:lnTo>
                  <a:lnTo>
                    <a:pt x="2643" y="1866"/>
                  </a:lnTo>
                  <a:lnTo>
                    <a:pt x="2636" y="1865"/>
                  </a:lnTo>
                  <a:lnTo>
                    <a:pt x="2628" y="1864"/>
                  </a:lnTo>
                  <a:lnTo>
                    <a:pt x="2621" y="1861"/>
                  </a:lnTo>
                  <a:lnTo>
                    <a:pt x="2616" y="1859"/>
                  </a:lnTo>
                  <a:lnTo>
                    <a:pt x="2610" y="1856"/>
                  </a:lnTo>
                  <a:lnTo>
                    <a:pt x="2605" y="1853"/>
                  </a:lnTo>
                  <a:lnTo>
                    <a:pt x="2601" y="1848"/>
                  </a:lnTo>
                  <a:lnTo>
                    <a:pt x="2597" y="1843"/>
                  </a:lnTo>
                  <a:lnTo>
                    <a:pt x="2591" y="1833"/>
                  </a:lnTo>
                  <a:lnTo>
                    <a:pt x="2587" y="1821"/>
                  </a:lnTo>
                  <a:lnTo>
                    <a:pt x="2585" y="1810"/>
                  </a:lnTo>
                  <a:lnTo>
                    <a:pt x="2584" y="1797"/>
                  </a:lnTo>
                  <a:lnTo>
                    <a:pt x="2584" y="1689"/>
                  </a:lnTo>
                  <a:lnTo>
                    <a:pt x="2549" y="1689"/>
                  </a:lnTo>
                  <a:lnTo>
                    <a:pt x="2549" y="1639"/>
                  </a:lnTo>
                  <a:lnTo>
                    <a:pt x="2584" y="1639"/>
                  </a:lnTo>
                  <a:lnTo>
                    <a:pt x="2584" y="1581"/>
                  </a:lnTo>
                  <a:lnTo>
                    <a:pt x="2639" y="1554"/>
                  </a:lnTo>
                  <a:lnTo>
                    <a:pt x="2639" y="1639"/>
                  </a:lnTo>
                  <a:lnTo>
                    <a:pt x="2688" y="1639"/>
                  </a:lnTo>
                  <a:lnTo>
                    <a:pt x="2688" y="1689"/>
                  </a:lnTo>
                  <a:lnTo>
                    <a:pt x="2639" y="1689"/>
                  </a:lnTo>
                  <a:lnTo>
                    <a:pt x="2639" y="1783"/>
                  </a:lnTo>
                  <a:close/>
                  <a:moveTo>
                    <a:pt x="2532" y="1855"/>
                  </a:moveTo>
                  <a:lnTo>
                    <a:pt x="2532" y="1855"/>
                  </a:lnTo>
                  <a:lnTo>
                    <a:pt x="2522" y="1859"/>
                  </a:lnTo>
                  <a:lnTo>
                    <a:pt x="2511" y="1862"/>
                  </a:lnTo>
                  <a:lnTo>
                    <a:pt x="2499" y="1865"/>
                  </a:lnTo>
                  <a:lnTo>
                    <a:pt x="2487" y="1866"/>
                  </a:lnTo>
                  <a:lnTo>
                    <a:pt x="2487" y="1866"/>
                  </a:lnTo>
                  <a:lnTo>
                    <a:pt x="2478" y="1865"/>
                  </a:lnTo>
                  <a:lnTo>
                    <a:pt x="2471" y="1864"/>
                  </a:lnTo>
                  <a:lnTo>
                    <a:pt x="2464" y="1861"/>
                  </a:lnTo>
                  <a:lnTo>
                    <a:pt x="2458" y="1859"/>
                  </a:lnTo>
                  <a:lnTo>
                    <a:pt x="2453" y="1856"/>
                  </a:lnTo>
                  <a:lnTo>
                    <a:pt x="2448" y="1853"/>
                  </a:lnTo>
                  <a:lnTo>
                    <a:pt x="2443" y="1848"/>
                  </a:lnTo>
                  <a:lnTo>
                    <a:pt x="2440" y="1843"/>
                  </a:lnTo>
                  <a:lnTo>
                    <a:pt x="2434" y="1833"/>
                  </a:lnTo>
                  <a:lnTo>
                    <a:pt x="2430" y="1821"/>
                  </a:lnTo>
                  <a:lnTo>
                    <a:pt x="2427" y="1810"/>
                  </a:lnTo>
                  <a:lnTo>
                    <a:pt x="2427" y="1797"/>
                  </a:lnTo>
                  <a:lnTo>
                    <a:pt x="2427" y="1689"/>
                  </a:lnTo>
                  <a:lnTo>
                    <a:pt x="2393" y="1689"/>
                  </a:lnTo>
                  <a:lnTo>
                    <a:pt x="2393" y="1639"/>
                  </a:lnTo>
                  <a:lnTo>
                    <a:pt x="2427" y="1639"/>
                  </a:lnTo>
                  <a:lnTo>
                    <a:pt x="2427" y="1581"/>
                  </a:lnTo>
                  <a:lnTo>
                    <a:pt x="2482" y="1554"/>
                  </a:lnTo>
                  <a:lnTo>
                    <a:pt x="2482" y="1639"/>
                  </a:lnTo>
                  <a:lnTo>
                    <a:pt x="2528" y="1639"/>
                  </a:lnTo>
                  <a:lnTo>
                    <a:pt x="2528" y="1689"/>
                  </a:lnTo>
                  <a:lnTo>
                    <a:pt x="2482" y="1689"/>
                  </a:lnTo>
                  <a:lnTo>
                    <a:pt x="2482" y="1783"/>
                  </a:lnTo>
                  <a:lnTo>
                    <a:pt x="2482" y="1783"/>
                  </a:lnTo>
                  <a:lnTo>
                    <a:pt x="2482" y="1791"/>
                  </a:lnTo>
                  <a:lnTo>
                    <a:pt x="2483" y="1796"/>
                  </a:lnTo>
                  <a:lnTo>
                    <a:pt x="2485" y="1802"/>
                  </a:lnTo>
                  <a:lnTo>
                    <a:pt x="2488" y="1806"/>
                  </a:lnTo>
                  <a:lnTo>
                    <a:pt x="2491" y="1810"/>
                  </a:lnTo>
                  <a:lnTo>
                    <a:pt x="2495" y="1812"/>
                  </a:lnTo>
                  <a:lnTo>
                    <a:pt x="2500" y="1813"/>
                  </a:lnTo>
                  <a:lnTo>
                    <a:pt x="2505" y="1813"/>
                  </a:lnTo>
                  <a:lnTo>
                    <a:pt x="2505" y="1813"/>
                  </a:lnTo>
                  <a:lnTo>
                    <a:pt x="2514" y="1813"/>
                  </a:lnTo>
                  <a:lnTo>
                    <a:pt x="2523" y="1811"/>
                  </a:lnTo>
                  <a:lnTo>
                    <a:pt x="2531" y="1807"/>
                  </a:lnTo>
                  <a:lnTo>
                    <a:pt x="2538" y="1803"/>
                  </a:lnTo>
                  <a:lnTo>
                    <a:pt x="2532" y="1855"/>
                  </a:lnTo>
                  <a:close/>
                  <a:moveTo>
                    <a:pt x="3074" y="1700"/>
                  </a:moveTo>
                  <a:lnTo>
                    <a:pt x="3074" y="1700"/>
                  </a:lnTo>
                  <a:lnTo>
                    <a:pt x="3066" y="1695"/>
                  </a:lnTo>
                  <a:lnTo>
                    <a:pt x="3057" y="1691"/>
                  </a:lnTo>
                  <a:lnTo>
                    <a:pt x="3047" y="1689"/>
                  </a:lnTo>
                  <a:lnTo>
                    <a:pt x="3037" y="1688"/>
                  </a:lnTo>
                  <a:lnTo>
                    <a:pt x="3037" y="1688"/>
                  </a:lnTo>
                  <a:lnTo>
                    <a:pt x="3028" y="1689"/>
                  </a:lnTo>
                  <a:lnTo>
                    <a:pt x="3020" y="1691"/>
                  </a:lnTo>
                  <a:lnTo>
                    <a:pt x="3013" y="1696"/>
                  </a:lnTo>
                  <a:lnTo>
                    <a:pt x="3007" y="1701"/>
                  </a:lnTo>
                  <a:lnTo>
                    <a:pt x="3003" y="1708"/>
                  </a:lnTo>
                  <a:lnTo>
                    <a:pt x="3001" y="1717"/>
                  </a:lnTo>
                  <a:lnTo>
                    <a:pt x="2999" y="1728"/>
                  </a:lnTo>
                  <a:lnTo>
                    <a:pt x="2998" y="1740"/>
                  </a:lnTo>
                  <a:lnTo>
                    <a:pt x="2998" y="1860"/>
                  </a:lnTo>
                  <a:lnTo>
                    <a:pt x="2943" y="1860"/>
                  </a:lnTo>
                  <a:lnTo>
                    <a:pt x="2943" y="1639"/>
                  </a:lnTo>
                  <a:lnTo>
                    <a:pt x="2998" y="1639"/>
                  </a:lnTo>
                  <a:lnTo>
                    <a:pt x="2998" y="1657"/>
                  </a:lnTo>
                  <a:lnTo>
                    <a:pt x="2998" y="1657"/>
                  </a:lnTo>
                  <a:lnTo>
                    <a:pt x="3003" y="1652"/>
                  </a:lnTo>
                  <a:lnTo>
                    <a:pt x="3009" y="1646"/>
                  </a:lnTo>
                  <a:lnTo>
                    <a:pt x="3014" y="1643"/>
                  </a:lnTo>
                  <a:lnTo>
                    <a:pt x="3021" y="1640"/>
                  </a:lnTo>
                  <a:lnTo>
                    <a:pt x="3026" y="1636"/>
                  </a:lnTo>
                  <a:lnTo>
                    <a:pt x="3033" y="1635"/>
                  </a:lnTo>
                  <a:lnTo>
                    <a:pt x="3039" y="1634"/>
                  </a:lnTo>
                  <a:lnTo>
                    <a:pt x="3047" y="1633"/>
                  </a:lnTo>
                  <a:lnTo>
                    <a:pt x="3047" y="1633"/>
                  </a:lnTo>
                  <a:lnTo>
                    <a:pt x="3058" y="1634"/>
                  </a:lnTo>
                  <a:lnTo>
                    <a:pt x="3069" y="1637"/>
                  </a:lnTo>
                  <a:lnTo>
                    <a:pt x="3079" y="1641"/>
                  </a:lnTo>
                  <a:lnTo>
                    <a:pt x="3088" y="1646"/>
                  </a:lnTo>
                  <a:lnTo>
                    <a:pt x="3074" y="1700"/>
                  </a:lnTo>
                  <a:close/>
                  <a:moveTo>
                    <a:pt x="593" y="1579"/>
                  </a:moveTo>
                  <a:lnTo>
                    <a:pt x="593" y="1607"/>
                  </a:lnTo>
                  <a:lnTo>
                    <a:pt x="537" y="1607"/>
                  </a:lnTo>
                  <a:lnTo>
                    <a:pt x="537" y="1551"/>
                  </a:lnTo>
                  <a:lnTo>
                    <a:pt x="593" y="1551"/>
                  </a:lnTo>
                  <a:lnTo>
                    <a:pt x="593" y="1579"/>
                  </a:lnTo>
                  <a:close/>
                  <a:moveTo>
                    <a:pt x="975" y="1639"/>
                  </a:moveTo>
                  <a:lnTo>
                    <a:pt x="1030" y="1639"/>
                  </a:lnTo>
                  <a:lnTo>
                    <a:pt x="1030" y="1738"/>
                  </a:lnTo>
                  <a:lnTo>
                    <a:pt x="1030" y="1860"/>
                  </a:lnTo>
                  <a:lnTo>
                    <a:pt x="975" y="1860"/>
                  </a:lnTo>
                  <a:lnTo>
                    <a:pt x="975" y="1639"/>
                  </a:lnTo>
                  <a:close/>
                  <a:moveTo>
                    <a:pt x="1030" y="1579"/>
                  </a:moveTo>
                  <a:lnTo>
                    <a:pt x="1030" y="1607"/>
                  </a:lnTo>
                  <a:lnTo>
                    <a:pt x="975" y="1607"/>
                  </a:lnTo>
                  <a:lnTo>
                    <a:pt x="975" y="1551"/>
                  </a:lnTo>
                  <a:lnTo>
                    <a:pt x="1030" y="1551"/>
                  </a:lnTo>
                  <a:lnTo>
                    <a:pt x="1030" y="1579"/>
                  </a:lnTo>
                  <a:close/>
                  <a:moveTo>
                    <a:pt x="2539" y="2042"/>
                  </a:moveTo>
                  <a:lnTo>
                    <a:pt x="2539" y="2042"/>
                  </a:lnTo>
                  <a:lnTo>
                    <a:pt x="2534" y="2038"/>
                  </a:lnTo>
                  <a:lnTo>
                    <a:pt x="2528" y="2033"/>
                  </a:lnTo>
                  <a:lnTo>
                    <a:pt x="2523" y="2030"/>
                  </a:lnTo>
                  <a:lnTo>
                    <a:pt x="2516" y="2027"/>
                  </a:lnTo>
                  <a:lnTo>
                    <a:pt x="2511" y="2025"/>
                  </a:lnTo>
                  <a:lnTo>
                    <a:pt x="2504" y="2024"/>
                  </a:lnTo>
                  <a:lnTo>
                    <a:pt x="2490" y="2021"/>
                  </a:lnTo>
                  <a:lnTo>
                    <a:pt x="2490" y="2021"/>
                  </a:lnTo>
                  <a:lnTo>
                    <a:pt x="2480" y="2022"/>
                  </a:lnTo>
                  <a:lnTo>
                    <a:pt x="2471" y="2024"/>
                  </a:lnTo>
                  <a:lnTo>
                    <a:pt x="2462" y="2027"/>
                  </a:lnTo>
                  <a:lnTo>
                    <a:pt x="2453" y="2030"/>
                  </a:lnTo>
                  <a:lnTo>
                    <a:pt x="2446" y="2035"/>
                  </a:lnTo>
                  <a:lnTo>
                    <a:pt x="2439" y="2039"/>
                  </a:lnTo>
                  <a:lnTo>
                    <a:pt x="2432" y="2046"/>
                  </a:lnTo>
                  <a:lnTo>
                    <a:pt x="2426" y="2052"/>
                  </a:lnTo>
                  <a:lnTo>
                    <a:pt x="2421" y="2060"/>
                  </a:lnTo>
                  <a:lnTo>
                    <a:pt x="2416" y="2069"/>
                  </a:lnTo>
                  <a:lnTo>
                    <a:pt x="2413" y="2078"/>
                  </a:lnTo>
                  <a:lnTo>
                    <a:pt x="2409" y="2089"/>
                  </a:lnTo>
                  <a:lnTo>
                    <a:pt x="2406" y="2099"/>
                  </a:lnTo>
                  <a:lnTo>
                    <a:pt x="2405" y="2111"/>
                  </a:lnTo>
                  <a:lnTo>
                    <a:pt x="2404" y="2123"/>
                  </a:lnTo>
                  <a:lnTo>
                    <a:pt x="2403" y="2136"/>
                  </a:lnTo>
                  <a:lnTo>
                    <a:pt x="2403" y="2136"/>
                  </a:lnTo>
                  <a:lnTo>
                    <a:pt x="2404" y="2149"/>
                  </a:lnTo>
                  <a:lnTo>
                    <a:pt x="2405" y="2161"/>
                  </a:lnTo>
                  <a:lnTo>
                    <a:pt x="2406" y="2174"/>
                  </a:lnTo>
                  <a:lnTo>
                    <a:pt x="2409" y="2186"/>
                  </a:lnTo>
                  <a:lnTo>
                    <a:pt x="2411" y="2196"/>
                  </a:lnTo>
                  <a:lnTo>
                    <a:pt x="2416" y="2206"/>
                  </a:lnTo>
                  <a:lnTo>
                    <a:pt x="2420" y="2214"/>
                  </a:lnTo>
                  <a:lnTo>
                    <a:pt x="2426" y="2222"/>
                  </a:lnTo>
                  <a:lnTo>
                    <a:pt x="2431" y="2230"/>
                  </a:lnTo>
                  <a:lnTo>
                    <a:pt x="2438" y="2235"/>
                  </a:lnTo>
                  <a:lnTo>
                    <a:pt x="2445" y="2241"/>
                  </a:lnTo>
                  <a:lnTo>
                    <a:pt x="2452" y="2245"/>
                  </a:lnTo>
                  <a:lnTo>
                    <a:pt x="2461" y="2250"/>
                  </a:lnTo>
                  <a:lnTo>
                    <a:pt x="2470" y="2252"/>
                  </a:lnTo>
                  <a:lnTo>
                    <a:pt x="2479" y="2253"/>
                  </a:lnTo>
                  <a:lnTo>
                    <a:pt x="2489" y="2254"/>
                  </a:lnTo>
                  <a:lnTo>
                    <a:pt x="2489" y="2254"/>
                  </a:lnTo>
                  <a:lnTo>
                    <a:pt x="2495" y="2253"/>
                  </a:lnTo>
                  <a:lnTo>
                    <a:pt x="2503" y="2252"/>
                  </a:lnTo>
                  <a:lnTo>
                    <a:pt x="2510" y="2251"/>
                  </a:lnTo>
                  <a:lnTo>
                    <a:pt x="2515" y="2249"/>
                  </a:lnTo>
                  <a:lnTo>
                    <a:pt x="2522" y="2245"/>
                  </a:lnTo>
                  <a:lnTo>
                    <a:pt x="2528" y="2242"/>
                  </a:lnTo>
                  <a:lnTo>
                    <a:pt x="2534" y="2238"/>
                  </a:lnTo>
                  <a:lnTo>
                    <a:pt x="2539" y="2232"/>
                  </a:lnTo>
                  <a:lnTo>
                    <a:pt x="2539" y="2249"/>
                  </a:lnTo>
                  <a:lnTo>
                    <a:pt x="2595" y="2249"/>
                  </a:lnTo>
                  <a:lnTo>
                    <a:pt x="2595" y="1934"/>
                  </a:lnTo>
                  <a:lnTo>
                    <a:pt x="2539" y="1962"/>
                  </a:lnTo>
                  <a:lnTo>
                    <a:pt x="2539" y="2042"/>
                  </a:lnTo>
                  <a:close/>
                  <a:moveTo>
                    <a:pt x="2501" y="2203"/>
                  </a:moveTo>
                  <a:lnTo>
                    <a:pt x="2501" y="2203"/>
                  </a:lnTo>
                  <a:lnTo>
                    <a:pt x="2493" y="2202"/>
                  </a:lnTo>
                  <a:lnTo>
                    <a:pt x="2487" y="2200"/>
                  </a:lnTo>
                  <a:lnTo>
                    <a:pt x="2479" y="2197"/>
                  </a:lnTo>
                  <a:lnTo>
                    <a:pt x="2472" y="2190"/>
                  </a:lnTo>
                  <a:lnTo>
                    <a:pt x="2467" y="2181"/>
                  </a:lnTo>
                  <a:lnTo>
                    <a:pt x="2462" y="2169"/>
                  </a:lnTo>
                  <a:lnTo>
                    <a:pt x="2460" y="2154"/>
                  </a:lnTo>
                  <a:lnTo>
                    <a:pt x="2459" y="2134"/>
                  </a:lnTo>
                  <a:lnTo>
                    <a:pt x="2459" y="2134"/>
                  </a:lnTo>
                  <a:lnTo>
                    <a:pt x="2460" y="2117"/>
                  </a:lnTo>
                  <a:lnTo>
                    <a:pt x="2462" y="2103"/>
                  </a:lnTo>
                  <a:lnTo>
                    <a:pt x="2467" y="2092"/>
                  </a:lnTo>
                  <a:lnTo>
                    <a:pt x="2472" y="2084"/>
                  </a:lnTo>
                  <a:lnTo>
                    <a:pt x="2479" y="2079"/>
                  </a:lnTo>
                  <a:lnTo>
                    <a:pt x="2485" y="2074"/>
                  </a:lnTo>
                  <a:lnTo>
                    <a:pt x="2493" y="2073"/>
                  </a:lnTo>
                  <a:lnTo>
                    <a:pt x="2500" y="2072"/>
                  </a:lnTo>
                  <a:lnTo>
                    <a:pt x="2500" y="2072"/>
                  </a:lnTo>
                  <a:lnTo>
                    <a:pt x="2507" y="2073"/>
                  </a:lnTo>
                  <a:lnTo>
                    <a:pt x="2514" y="2074"/>
                  </a:lnTo>
                  <a:lnTo>
                    <a:pt x="2520" y="2076"/>
                  </a:lnTo>
                  <a:lnTo>
                    <a:pt x="2525" y="2080"/>
                  </a:lnTo>
                  <a:lnTo>
                    <a:pt x="2530" y="2083"/>
                  </a:lnTo>
                  <a:lnTo>
                    <a:pt x="2534" y="2086"/>
                  </a:lnTo>
                  <a:lnTo>
                    <a:pt x="2539" y="2094"/>
                  </a:lnTo>
                  <a:lnTo>
                    <a:pt x="2539" y="2181"/>
                  </a:lnTo>
                  <a:lnTo>
                    <a:pt x="2539" y="2181"/>
                  </a:lnTo>
                  <a:lnTo>
                    <a:pt x="2533" y="2189"/>
                  </a:lnTo>
                  <a:lnTo>
                    <a:pt x="2525" y="2196"/>
                  </a:lnTo>
                  <a:lnTo>
                    <a:pt x="2520" y="2199"/>
                  </a:lnTo>
                  <a:lnTo>
                    <a:pt x="2514" y="2201"/>
                  </a:lnTo>
                  <a:lnTo>
                    <a:pt x="2507" y="2202"/>
                  </a:lnTo>
                  <a:lnTo>
                    <a:pt x="2501" y="2203"/>
                  </a:lnTo>
                  <a:lnTo>
                    <a:pt x="2501" y="2203"/>
                  </a:lnTo>
                  <a:close/>
                  <a:moveTo>
                    <a:pt x="672" y="2089"/>
                  </a:moveTo>
                  <a:lnTo>
                    <a:pt x="672" y="2089"/>
                  </a:lnTo>
                  <a:lnTo>
                    <a:pt x="664" y="2084"/>
                  </a:lnTo>
                  <a:lnTo>
                    <a:pt x="656" y="2080"/>
                  </a:lnTo>
                  <a:lnTo>
                    <a:pt x="646" y="2078"/>
                  </a:lnTo>
                  <a:lnTo>
                    <a:pt x="636" y="2076"/>
                  </a:lnTo>
                  <a:lnTo>
                    <a:pt x="636" y="2076"/>
                  </a:lnTo>
                  <a:lnTo>
                    <a:pt x="627" y="2078"/>
                  </a:lnTo>
                  <a:lnTo>
                    <a:pt x="618" y="2080"/>
                  </a:lnTo>
                  <a:lnTo>
                    <a:pt x="611" y="2084"/>
                  </a:lnTo>
                  <a:lnTo>
                    <a:pt x="606" y="2090"/>
                  </a:lnTo>
                  <a:lnTo>
                    <a:pt x="601" y="2096"/>
                  </a:lnTo>
                  <a:lnTo>
                    <a:pt x="599" y="2105"/>
                  </a:lnTo>
                  <a:lnTo>
                    <a:pt x="597" y="2116"/>
                  </a:lnTo>
                  <a:lnTo>
                    <a:pt x="596" y="2128"/>
                  </a:lnTo>
                  <a:lnTo>
                    <a:pt x="596" y="2249"/>
                  </a:lnTo>
                  <a:lnTo>
                    <a:pt x="542" y="2249"/>
                  </a:lnTo>
                  <a:lnTo>
                    <a:pt x="542" y="2027"/>
                  </a:lnTo>
                  <a:lnTo>
                    <a:pt x="596" y="2027"/>
                  </a:lnTo>
                  <a:lnTo>
                    <a:pt x="596" y="2046"/>
                  </a:lnTo>
                  <a:lnTo>
                    <a:pt x="596" y="2046"/>
                  </a:lnTo>
                  <a:lnTo>
                    <a:pt x="601" y="2040"/>
                  </a:lnTo>
                  <a:lnTo>
                    <a:pt x="607" y="2035"/>
                  </a:lnTo>
                  <a:lnTo>
                    <a:pt x="613" y="2031"/>
                  </a:lnTo>
                  <a:lnTo>
                    <a:pt x="619" y="2028"/>
                  </a:lnTo>
                  <a:lnTo>
                    <a:pt x="625" y="2025"/>
                  </a:lnTo>
                  <a:lnTo>
                    <a:pt x="631" y="2024"/>
                  </a:lnTo>
                  <a:lnTo>
                    <a:pt x="639" y="2022"/>
                  </a:lnTo>
                  <a:lnTo>
                    <a:pt x="646" y="2021"/>
                  </a:lnTo>
                  <a:lnTo>
                    <a:pt x="646" y="2021"/>
                  </a:lnTo>
                  <a:lnTo>
                    <a:pt x="657" y="2022"/>
                  </a:lnTo>
                  <a:lnTo>
                    <a:pt x="668" y="2026"/>
                  </a:lnTo>
                  <a:lnTo>
                    <a:pt x="679" y="2030"/>
                  </a:lnTo>
                  <a:lnTo>
                    <a:pt x="688" y="2036"/>
                  </a:lnTo>
                  <a:lnTo>
                    <a:pt x="672" y="2089"/>
                  </a:lnTo>
                  <a:close/>
                  <a:moveTo>
                    <a:pt x="241" y="2027"/>
                  </a:moveTo>
                  <a:lnTo>
                    <a:pt x="295" y="2027"/>
                  </a:lnTo>
                  <a:lnTo>
                    <a:pt x="232" y="2249"/>
                  </a:lnTo>
                  <a:lnTo>
                    <a:pt x="184" y="2249"/>
                  </a:lnTo>
                  <a:lnTo>
                    <a:pt x="160" y="2157"/>
                  </a:lnTo>
                  <a:lnTo>
                    <a:pt x="160" y="2157"/>
                  </a:lnTo>
                  <a:lnTo>
                    <a:pt x="148" y="2108"/>
                  </a:lnTo>
                  <a:lnTo>
                    <a:pt x="148" y="2108"/>
                  </a:lnTo>
                  <a:lnTo>
                    <a:pt x="142" y="2132"/>
                  </a:lnTo>
                  <a:lnTo>
                    <a:pt x="136" y="2158"/>
                  </a:lnTo>
                  <a:lnTo>
                    <a:pt x="110" y="2249"/>
                  </a:lnTo>
                  <a:lnTo>
                    <a:pt x="63" y="2249"/>
                  </a:lnTo>
                  <a:lnTo>
                    <a:pt x="63" y="2247"/>
                  </a:lnTo>
                  <a:lnTo>
                    <a:pt x="0" y="2027"/>
                  </a:lnTo>
                  <a:lnTo>
                    <a:pt x="57" y="2027"/>
                  </a:lnTo>
                  <a:lnTo>
                    <a:pt x="77" y="2110"/>
                  </a:lnTo>
                  <a:lnTo>
                    <a:pt x="77" y="2110"/>
                  </a:lnTo>
                  <a:lnTo>
                    <a:pt x="83" y="2136"/>
                  </a:lnTo>
                  <a:lnTo>
                    <a:pt x="88" y="2164"/>
                  </a:lnTo>
                  <a:lnTo>
                    <a:pt x="88" y="2164"/>
                  </a:lnTo>
                  <a:lnTo>
                    <a:pt x="95" y="2136"/>
                  </a:lnTo>
                  <a:lnTo>
                    <a:pt x="102" y="2108"/>
                  </a:lnTo>
                  <a:lnTo>
                    <a:pt x="125" y="2027"/>
                  </a:lnTo>
                  <a:lnTo>
                    <a:pt x="172" y="2027"/>
                  </a:lnTo>
                  <a:lnTo>
                    <a:pt x="195" y="2108"/>
                  </a:lnTo>
                  <a:lnTo>
                    <a:pt x="195" y="2108"/>
                  </a:lnTo>
                  <a:lnTo>
                    <a:pt x="202" y="2135"/>
                  </a:lnTo>
                  <a:lnTo>
                    <a:pt x="209" y="2165"/>
                  </a:lnTo>
                  <a:lnTo>
                    <a:pt x="209" y="2165"/>
                  </a:lnTo>
                  <a:lnTo>
                    <a:pt x="213" y="2139"/>
                  </a:lnTo>
                  <a:lnTo>
                    <a:pt x="220" y="2108"/>
                  </a:lnTo>
                  <a:lnTo>
                    <a:pt x="241" y="2027"/>
                  </a:lnTo>
                  <a:close/>
                  <a:moveTo>
                    <a:pt x="406" y="2021"/>
                  </a:moveTo>
                  <a:lnTo>
                    <a:pt x="406" y="2021"/>
                  </a:lnTo>
                  <a:lnTo>
                    <a:pt x="396" y="2022"/>
                  </a:lnTo>
                  <a:lnTo>
                    <a:pt x="385" y="2024"/>
                  </a:lnTo>
                  <a:lnTo>
                    <a:pt x="375" y="2027"/>
                  </a:lnTo>
                  <a:lnTo>
                    <a:pt x="366" y="2030"/>
                  </a:lnTo>
                  <a:lnTo>
                    <a:pt x="358" y="2035"/>
                  </a:lnTo>
                  <a:lnTo>
                    <a:pt x="349" y="2040"/>
                  </a:lnTo>
                  <a:lnTo>
                    <a:pt x="341" y="2047"/>
                  </a:lnTo>
                  <a:lnTo>
                    <a:pt x="334" y="2054"/>
                  </a:lnTo>
                  <a:lnTo>
                    <a:pt x="328" y="2062"/>
                  </a:lnTo>
                  <a:lnTo>
                    <a:pt x="322" y="2071"/>
                  </a:lnTo>
                  <a:lnTo>
                    <a:pt x="317" y="2081"/>
                  </a:lnTo>
                  <a:lnTo>
                    <a:pt x="313" y="2091"/>
                  </a:lnTo>
                  <a:lnTo>
                    <a:pt x="310" y="2102"/>
                  </a:lnTo>
                  <a:lnTo>
                    <a:pt x="308" y="2113"/>
                  </a:lnTo>
                  <a:lnTo>
                    <a:pt x="306" y="2125"/>
                  </a:lnTo>
                  <a:lnTo>
                    <a:pt x="306" y="2138"/>
                  </a:lnTo>
                  <a:lnTo>
                    <a:pt x="306" y="2138"/>
                  </a:lnTo>
                  <a:lnTo>
                    <a:pt x="306" y="2150"/>
                  </a:lnTo>
                  <a:lnTo>
                    <a:pt x="308" y="2163"/>
                  </a:lnTo>
                  <a:lnTo>
                    <a:pt x="310" y="2174"/>
                  </a:lnTo>
                  <a:lnTo>
                    <a:pt x="313" y="2185"/>
                  </a:lnTo>
                  <a:lnTo>
                    <a:pt x="317" y="2194"/>
                  </a:lnTo>
                  <a:lnTo>
                    <a:pt x="322" y="2204"/>
                  </a:lnTo>
                  <a:lnTo>
                    <a:pt x="328" y="2213"/>
                  </a:lnTo>
                  <a:lnTo>
                    <a:pt x="334" y="2221"/>
                  </a:lnTo>
                  <a:lnTo>
                    <a:pt x="341" y="2229"/>
                  </a:lnTo>
                  <a:lnTo>
                    <a:pt x="349" y="2235"/>
                  </a:lnTo>
                  <a:lnTo>
                    <a:pt x="358" y="2241"/>
                  </a:lnTo>
                  <a:lnTo>
                    <a:pt x="366" y="2245"/>
                  </a:lnTo>
                  <a:lnTo>
                    <a:pt x="375" y="2249"/>
                  </a:lnTo>
                  <a:lnTo>
                    <a:pt x="385" y="2252"/>
                  </a:lnTo>
                  <a:lnTo>
                    <a:pt x="396" y="2253"/>
                  </a:lnTo>
                  <a:lnTo>
                    <a:pt x="406" y="2254"/>
                  </a:lnTo>
                  <a:lnTo>
                    <a:pt x="406" y="2254"/>
                  </a:lnTo>
                  <a:lnTo>
                    <a:pt x="417" y="2253"/>
                  </a:lnTo>
                  <a:lnTo>
                    <a:pt x="428" y="2252"/>
                  </a:lnTo>
                  <a:lnTo>
                    <a:pt x="438" y="2249"/>
                  </a:lnTo>
                  <a:lnTo>
                    <a:pt x="447" y="2245"/>
                  </a:lnTo>
                  <a:lnTo>
                    <a:pt x="456" y="2241"/>
                  </a:lnTo>
                  <a:lnTo>
                    <a:pt x="465" y="2235"/>
                  </a:lnTo>
                  <a:lnTo>
                    <a:pt x="472" y="2229"/>
                  </a:lnTo>
                  <a:lnTo>
                    <a:pt x="479" y="2221"/>
                  </a:lnTo>
                  <a:lnTo>
                    <a:pt x="486" y="2213"/>
                  </a:lnTo>
                  <a:lnTo>
                    <a:pt x="491" y="2204"/>
                  </a:lnTo>
                  <a:lnTo>
                    <a:pt x="496" y="2194"/>
                  </a:lnTo>
                  <a:lnTo>
                    <a:pt x="500" y="2185"/>
                  </a:lnTo>
                  <a:lnTo>
                    <a:pt x="503" y="2174"/>
                  </a:lnTo>
                  <a:lnTo>
                    <a:pt x="505" y="2163"/>
                  </a:lnTo>
                  <a:lnTo>
                    <a:pt x="508" y="2150"/>
                  </a:lnTo>
                  <a:lnTo>
                    <a:pt x="508" y="2138"/>
                  </a:lnTo>
                  <a:lnTo>
                    <a:pt x="508" y="2138"/>
                  </a:lnTo>
                  <a:lnTo>
                    <a:pt x="508" y="2125"/>
                  </a:lnTo>
                  <a:lnTo>
                    <a:pt x="505" y="2113"/>
                  </a:lnTo>
                  <a:lnTo>
                    <a:pt x="503" y="2102"/>
                  </a:lnTo>
                  <a:lnTo>
                    <a:pt x="500" y="2091"/>
                  </a:lnTo>
                  <a:lnTo>
                    <a:pt x="496" y="2081"/>
                  </a:lnTo>
                  <a:lnTo>
                    <a:pt x="491" y="2071"/>
                  </a:lnTo>
                  <a:lnTo>
                    <a:pt x="486" y="2062"/>
                  </a:lnTo>
                  <a:lnTo>
                    <a:pt x="479" y="2054"/>
                  </a:lnTo>
                  <a:lnTo>
                    <a:pt x="472" y="2047"/>
                  </a:lnTo>
                  <a:lnTo>
                    <a:pt x="465" y="2040"/>
                  </a:lnTo>
                  <a:lnTo>
                    <a:pt x="456" y="2035"/>
                  </a:lnTo>
                  <a:lnTo>
                    <a:pt x="447" y="2030"/>
                  </a:lnTo>
                  <a:lnTo>
                    <a:pt x="438" y="2027"/>
                  </a:lnTo>
                  <a:lnTo>
                    <a:pt x="428" y="2024"/>
                  </a:lnTo>
                  <a:lnTo>
                    <a:pt x="417" y="2022"/>
                  </a:lnTo>
                  <a:lnTo>
                    <a:pt x="406" y="2021"/>
                  </a:lnTo>
                  <a:lnTo>
                    <a:pt x="406" y="2021"/>
                  </a:lnTo>
                  <a:close/>
                  <a:moveTo>
                    <a:pt x="406" y="2202"/>
                  </a:moveTo>
                  <a:lnTo>
                    <a:pt x="406" y="2202"/>
                  </a:lnTo>
                  <a:lnTo>
                    <a:pt x="396" y="2201"/>
                  </a:lnTo>
                  <a:lnTo>
                    <a:pt x="387" y="2198"/>
                  </a:lnTo>
                  <a:lnTo>
                    <a:pt x="381" y="2192"/>
                  </a:lnTo>
                  <a:lnTo>
                    <a:pt x="374" y="2185"/>
                  </a:lnTo>
                  <a:lnTo>
                    <a:pt x="369" y="2176"/>
                  </a:lnTo>
                  <a:lnTo>
                    <a:pt x="364" y="2165"/>
                  </a:lnTo>
                  <a:lnTo>
                    <a:pt x="362" y="2151"/>
                  </a:lnTo>
                  <a:lnTo>
                    <a:pt x="362" y="2138"/>
                  </a:lnTo>
                  <a:lnTo>
                    <a:pt x="362" y="2138"/>
                  </a:lnTo>
                  <a:lnTo>
                    <a:pt x="362" y="2124"/>
                  </a:lnTo>
                  <a:lnTo>
                    <a:pt x="364" y="2111"/>
                  </a:lnTo>
                  <a:lnTo>
                    <a:pt x="369" y="2101"/>
                  </a:lnTo>
                  <a:lnTo>
                    <a:pt x="374" y="2091"/>
                  </a:lnTo>
                  <a:lnTo>
                    <a:pt x="381" y="2083"/>
                  </a:lnTo>
                  <a:lnTo>
                    <a:pt x="387" y="2078"/>
                  </a:lnTo>
                  <a:lnTo>
                    <a:pt x="396" y="2074"/>
                  </a:lnTo>
                  <a:lnTo>
                    <a:pt x="406" y="2073"/>
                  </a:lnTo>
                  <a:lnTo>
                    <a:pt x="406" y="2073"/>
                  </a:lnTo>
                  <a:lnTo>
                    <a:pt x="416" y="2074"/>
                  </a:lnTo>
                  <a:lnTo>
                    <a:pt x="425" y="2078"/>
                  </a:lnTo>
                  <a:lnTo>
                    <a:pt x="433" y="2083"/>
                  </a:lnTo>
                  <a:lnTo>
                    <a:pt x="439" y="2091"/>
                  </a:lnTo>
                  <a:lnTo>
                    <a:pt x="445" y="2101"/>
                  </a:lnTo>
                  <a:lnTo>
                    <a:pt x="448" y="2111"/>
                  </a:lnTo>
                  <a:lnTo>
                    <a:pt x="450" y="2124"/>
                  </a:lnTo>
                  <a:lnTo>
                    <a:pt x="451" y="2138"/>
                  </a:lnTo>
                  <a:lnTo>
                    <a:pt x="451" y="2138"/>
                  </a:lnTo>
                  <a:lnTo>
                    <a:pt x="450" y="2151"/>
                  </a:lnTo>
                  <a:lnTo>
                    <a:pt x="448" y="2165"/>
                  </a:lnTo>
                  <a:lnTo>
                    <a:pt x="445" y="2176"/>
                  </a:lnTo>
                  <a:lnTo>
                    <a:pt x="439" y="2185"/>
                  </a:lnTo>
                  <a:lnTo>
                    <a:pt x="433" y="2192"/>
                  </a:lnTo>
                  <a:lnTo>
                    <a:pt x="425" y="2198"/>
                  </a:lnTo>
                  <a:lnTo>
                    <a:pt x="416" y="2201"/>
                  </a:lnTo>
                  <a:lnTo>
                    <a:pt x="406" y="2202"/>
                  </a:lnTo>
                  <a:lnTo>
                    <a:pt x="406" y="2202"/>
                  </a:lnTo>
                  <a:close/>
                  <a:moveTo>
                    <a:pt x="2269" y="2089"/>
                  </a:moveTo>
                  <a:lnTo>
                    <a:pt x="2269" y="2089"/>
                  </a:lnTo>
                  <a:lnTo>
                    <a:pt x="2260" y="2084"/>
                  </a:lnTo>
                  <a:lnTo>
                    <a:pt x="2251" y="2080"/>
                  </a:lnTo>
                  <a:lnTo>
                    <a:pt x="2242" y="2078"/>
                  </a:lnTo>
                  <a:lnTo>
                    <a:pt x="2233" y="2076"/>
                  </a:lnTo>
                  <a:lnTo>
                    <a:pt x="2233" y="2076"/>
                  </a:lnTo>
                  <a:lnTo>
                    <a:pt x="2223" y="2078"/>
                  </a:lnTo>
                  <a:lnTo>
                    <a:pt x="2215" y="2080"/>
                  </a:lnTo>
                  <a:lnTo>
                    <a:pt x="2208" y="2084"/>
                  </a:lnTo>
                  <a:lnTo>
                    <a:pt x="2203" y="2090"/>
                  </a:lnTo>
                  <a:lnTo>
                    <a:pt x="2198" y="2096"/>
                  </a:lnTo>
                  <a:lnTo>
                    <a:pt x="2195" y="2105"/>
                  </a:lnTo>
                  <a:lnTo>
                    <a:pt x="2193" y="2116"/>
                  </a:lnTo>
                  <a:lnTo>
                    <a:pt x="2193" y="2128"/>
                  </a:lnTo>
                  <a:lnTo>
                    <a:pt x="2193" y="2249"/>
                  </a:lnTo>
                  <a:lnTo>
                    <a:pt x="2138" y="2249"/>
                  </a:lnTo>
                  <a:lnTo>
                    <a:pt x="2138" y="2027"/>
                  </a:lnTo>
                  <a:lnTo>
                    <a:pt x="2193" y="2027"/>
                  </a:lnTo>
                  <a:lnTo>
                    <a:pt x="2193" y="2046"/>
                  </a:lnTo>
                  <a:lnTo>
                    <a:pt x="2193" y="2046"/>
                  </a:lnTo>
                  <a:lnTo>
                    <a:pt x="2197" y="2040"/>
                  </a:lnTo>
                  <a:lnTo>
                    <a:pt x="2203" y="2035"/>
                  </a:lnTo>
                  <a:lnTo>
                    <a:pt x="2208" y="2031"/>
                  </a:lnTo>
                  <a:lnTo>
                    <a:pt x="2215" y="2028"/>
                  </a:lnTo>
                  <a:lnTo>
                    <a:pt x="2222" y="2025"/>
                  </a:lnTo>
                  <a:lnTo>
                    <a:pt x="2228" y="2024"/>
                  </a:lnTo>
                  <a:lnTo>
                    <a:pt x="2235" y="2022"/>
                  </a:lnTo>
                  <a:lnTo>
                    <a:pt x="2242" y="2021"/>
                  </a:lnTo>
                  <a:lnTo>
                    <a:pt x="2242" y="2021"/>
                  </a:lnTo>
                  <a:lnTo>
                    <a:pt x="2253" y="2022"/>
                  </a:lnTo>
                  <a:lnTo>
                    <a:pt x="2264" y="2026"/>
                  </a:lnTo>
                  <a:lnTo>
                    <a:pt x="2275" y="2030"/>
                  </a:lnTo>
                  <a:lnTo>
                    <a:pt x="2283" y="2036"/>
                  </a:lnTo>
                  <a:lnTo>
                    <a:pt x="2269" y="2089"/>
                  </a:lnTo>
                  <a:close/>
                  <a:moveTo>
                    <a:pt x="1836" y="2027"/>
                  </a:moveTo>
                  <a:lnTo>
                    <a:pt x="1891" y="2027"/>
                  </a:lnTo>
                  <a:lnTo>
                    <a:pt x="1828" y="2249"/>
                  </a:lnTo>
                  <a:lnTo>
                    <a:pt x="1780" y="2249"/>
                  </a:lnTo>
                  <a:lnTo>
                    <a:pt x="1756" y="2157"/>
                  </a:lnTo>
                  <a:lnTo>
                    <a:pt x="1756" y="2157"/>
                  </a:lnTo>
                  <a:lnTo>
                    <a:pt x="1744" y="2108"/>
                  </a:lnTo>
                  <a:lnTo>
                    <a:pt x="1744" y="2108"/>
                  </a:lnTo>
                  <a:lnTo>
                    <a:pt x="1738" y="2132"/>
                  </a:lnTo>
                  <a:lnTo>
                    <a:pt x="1732" y="2158"/>
                  </a:lnTo>
                  <a:lnTo>
                    <a:pt x="1707" y="2249"/>
                  </a:lnTo>
                  <a:lnTo>
                    <a:pt x="1660" y="2249"/>
                  </a:lnTo>
                  <a:lnTo>
                    <a:pt x="1659" y="2247"/>
                  </a:lnTo>
                  <a:lnTo>
                    <a:pt x="1597" y="2027"/>
                  </a:lnTo>
                  <a:lnTo>
                    <a:pt x="1653" y="2027"/>
                  </a:lnTo>
                  <a:lnTo>
                    <a:pt x="1674" y="2110"/>
                  </a:lnTo>
                  <a:lnTo>
                    <a:pt x="1674" y="2110"/>
                  </a:lnTo>
                  <a:lnTo>
                    <a:pt x="1680" y="2136"/>
                  </a:lnTo>
                  <a:lnTo>
                    <a:pt x="1685" y="2164"/>
                  </a:lnTo>
                  <a:lnTo>
                    <a:pt x="1685" y="2164"/>
                  </a:lnTo>
                  <a:lnTo>
                    <a:pt x="1691" y="2136"/>
                  </a:lnTo>
                  <a:lnTo>
                    <a:pt x="1699" y="2108"/>
                  </a:lnTo>
                  <a:lnTo>
                    <a:pt x="1722" y="2027"/>
                  </a:lnTo>
                  <a:lnTo>
                    <a:pt x="1768" y="2027"/>
                  </a:lnTo>
                  <a:lnTo>
                    <a:pt x="1791" y="2108"/>
                  </a:lnTo>
                  <a:lnTo>
                    <a:pt x="1791" y="2108"/>
                  </a:lnTo>
                  <a:lnTo>
                    <a:pt x="1798" y="2135"/>
                  </a:lnTo>
                  <a:lnTo>
                    <a:pt x="1804" y="2165"/>
                  </a:lnTo>
                  <a:lnTo>
                    <a:pt x="1804" y="2165"/>
                  </a:lnTo>
                  <a:lnTo>
                    <a:pt x="1810" y="2139"/>
                  </a:lnTo>
                  <a:lnTo>
                    <a:pt x="1817" y="2108"/>
                  </a:lnTo>
                  <a:lnTo>
                    <a:pt x="1836" y="2027"/>
                  </a:lnTo>
                  <a:close/>
                  <a:moveTo>
                    <a:pt x="2002" y="2021"/>
                  </a:moveTo>
                  <a:lnTo>
                    <a:pt x="2002" y="2021"/>
                  </a:lnTo>
                  <a:lnTo>
                    <a:pt x="1992" y="2022"/>
                  </a:lnTo>
                  <a:lnTo>
                    <a:pt x="1981" y="2024"/>
                  </a:lnTo>
                  <a:lnTo>
                    <a:pt x="1971" y="2027"/>
                  </a:lnTo>
                  <a:lnTo>
                    <a:pt x="1962" y="2030"/>
                  </a:lnTo>
                  <a:lnTo>
                    <a:pt x="1953" y="2035"/>
                  </a:lnTo>
                  <a:lnTo>
                    <a:pt x="1945" y="2041"/>
                  </a:lnTo>
                  <a:lnTo>
                    <a:pt x="1937" y="2047"/>
                  </a:lnTo>
                  <a:lnTo>
                    <a:pt x="1930" y="2054"/>
                  </a:lnTo>
                  <a:lnTo>
                    <a:pt x="1924" y="2062"/>
                  </a:lnTo>
                  <a:lnTo>
                    <a:pt x="1918" y="2071"/>
                  </a:lnTo>
                  <a:lnTo>
                    <a:pt x="1913" y="2081"/>
                  </a:lnTo>
                  <a:lnTo>
                    <a:pt x="1909" y="2091"/>
                  </a:lnTo>
                  <a:lnTo>
                    <a:pt x="1906" y="2102"/>
                  </a:lnTo>
                  <a:lnTo>
                    <a:pt x="1903" y="2114"/>
                  </a:lnTo>
                  <a:lnTo>
                    <a:pt x="1902" y="2125"/>
                  </a:lnTo>
                  <a:lnTo>
                    <a:pt x="1902" y="2138"/>
                  </a:lnTo>
                  <a:lnTo>
                    <a:pt x="1902" y="2138"/>
                  </a:lnTo>
                  <a:lnTo>
                    <a:pt x="1902" y="2150"/>
                  </a:lnTo>
                  <a:lnTo>
                    <a:pt x="1903" y="2163"/>
                  </a:lnTo>
                  <a:lnTo>
                    <a:pt x="1906" y="2174"/>
                  </a:lnTo>
                  <a:lnTo>
                    <a:pt x="1909" y="2185"/>
                  </a:lnTo>
                  <a:lnTo>
                    <a:pt x="1913" y="2194"/>
                  </a:lnTo>
                  <a:lnTo>
                    <a:pt x="1918" y="2204"/>
                  </a:lnTo>
                  <a:lnTo>
                    <a:pt x="1924" y="2213"/>
                  </a:lnTo>
                  <a:lnTo>
                    <a:pt x="1930" y="2221"/>
                  </a:lnTo>
                  <a:lnTo>
                    <a:pt x="1937" y="2229"/>
                  </a:lnTo>
                  <a:lnTo>
                    <a:pt x="1945" y="2235"/>
                  </a:lnTo>
                  <a:lnTo>
                    <a:pt x="1953" y="2241"/>
                  </a:lnTo>
                  <a:lnTo>
                    <a:pt x="1962" y="2245"/>
                  </a:lnTo>
                  <a:lnTo>
                    <a:pt x="1971" y="2249"/>
                  </a:lnTo>
                  <a:lnTo>
                    <a:pt x="1981" y="2252"/>
                  </a:lnTo>
                  <a:lnTo>
                    <a:pt x="1992" y="2253"/>
                  </a:lnTo>
                  <a:lnTo>
                    <a:pt x="2002" y="2254"/>
                  </a:lnTo>
                  <a:lnTo>
                    <a:pt x="2002" y="2254"/>
                  </a:lnTo>
                  <a:lnTo>
                    <a:pt x="2013" y="2253"/>
                  </a:lnTo>
                  <a:lnTo>
                    <a:pt x="2024" y="2252"/>
                  </a:lnTo>
                  <a:lnTo>
                    <a:pt x="2034" y="2249"/>
                  </a:lnTo>
                  <a:lnTo>
                    <a:pt x="2043" y="2245"/>
                  </a:lnTo>
                  <a:lnTo>
                    <a:pt x="2052" y="2241"/>
                  </a:lnTo>
                  <a:lnTo>
                    <a:pt x="2061" y="2235"/>
                  </a:lnTo>
                  <a:lnTo>
                    <a:pt x="2068" y="2229"/>
                  </a:lnTo>
                  <a:lnTo>
                    <a:pt x="2075" y="2221"/>
                  </a:lnTo>
                  <a:lnTo>
                    <a:pt x="2081" y="2213"/>
                  </a:lnTo>
                  <a:lnTo>
                    <a:pt x="2087" y="2204"/>
                  </a:lnTo>
                  <a:lnTo>
                    <a:pt x="2091" y="2194"/>
                  </a:lnTo>
                  <a:lnTo>
                    <a:pt x="2096" y="2185"/>
                  </a:lnTo>
                  <a:lnTo>
                    <a:pt x="2099" y="2174"/>
                  </a:lnTo>
                  <a:lnTo>
                    <a:pt x="2101" y="2163"/>
                  </a:lnTo>
                  <a:lnTo>
                    <a:pt x="2104" y="2150"/>
                  </a:lnTo>
                  <a:lnTo>
                    <a:pt x="2104" y="2138"/>
                  </a:lnTo>
                  <a:lnTo>
                    <a:pt x="2104" y="2138"/>
                  </a:lnTo>
                  <a:lnTo>
                    <a:pt x="2104" y="2125"/>
                  </a:lnTo>
                  <a:lnTo>
                    <a:pt x="2101" y="2114"/>
                  </a:lnTo>
                  <a:lnTo>
                    <a:pt x="2099" y="2102"/>
                  </a:lnTo>
                  <a:lnTo>
                    <a:pt x="2096" y="2091"/>
                  </a:lnTo>
                  <a:lnTo>
                    <a:pt x="2091" y="2081"/>
                  </a:lnTo>
                  <a:lnTo>
                    <a:pt x="2087" y="2071"/>
                  </a:lnTo>
                  <a:lnTo>
                    <a:pt x="2081" y="2062"/>
                  </a:lnTo>
                  <a:lnTo>
                    <a:pt x="2075" y="2054"/>
                  </a:lnTo>
                  <a:lnTo>
                    <a:pt x="2068" y="2047"/>
                  </a:lnTo>
                  <a:lnTo>
                    <a:pt x="2061" y="2041"/>
                  </a:lnTo>
                  <a:lnTo>
                    <a:pt x="2052" y="2035"/>
                  </a:lnTo>
                  <a:lnTo>
                    <a:pt x="2043" y="2030"/>
                  </a:lnTo>
                  <a:lnTo>
                    <a:pt x="2034" y="2027"/>
                  </a:lnTo>
                  <a:lnTo>
                    <a:pt x="2024" y="2024"/>
                  </a:lnTo>
                  <a:lnTo>
                    <a:pt x="2013" y="2022"/>
                  </a:lnTo>
                  <a:lnTo>
                    <a:pt x="2002" y="2021"/>
                  </a:lnTo>
                  <a:lnTo>
                    <a:pt x="2002" y="2021"/>
                  </a:lnTo>
                  <a:close/>
                  <a:moveTo>
                    <a:pt x="2002" y="2202"/>
                  </a:moveTo>
                  <a:lnTo>
                    <a:pt x="2002" y="2202"/>
                  </a:lnTo>
                  <a:lnTo>
                    <a:pt x="1992" y="2201"/>
                  </a:lnTo>
                  <a:lnTo>
                    <a:pt x="1984" y="2198"/>
                  </a:lnTo>
                  <a:lnTo>
                    <a:pt x="1977" y="2192"/>
                  </a:lnTo>
                  <a:lnTo>
                    <a:pt x="1970" y="2185"/>
                  </a:lnTo>
                  <a:lnTo>
                    <a:pt x="1964" y="2176"/>
                  </a:lnTo>
                  <a:lnTo>
                    <a:pt x="1960" y="2165"/>
                  </a:lnTo>
                  <a:lnTo>
                    <a:pt x="1958" y="2151"/>
                  </a:lnTo>
                  <a:lnTo>
                    <a:pt x="1958" y="2138"/>
                  </a:lnTo>
                  <a:lnTo>
                    <a:pt x="1958" y="2138"/>
                  </a:lnTo>
                  <a:lnTo>
                    <a:pt x="1958" y="2124"/>
                  </a:lnTo>
                  <a:lnTo>
                    <a:pt x="1960" y="2112"/>
                  </a:lnTo>
                  <a:lnTo>
                    <a:pt x="1964" y="2101"/>
                  </a:lnTo>
                  <a:lnTo>
                    <a:pt x="1970" y="2091"/>
                  </a:lnTo>
                  <a:lnTo>
                    <a:pt x="1977" y="2083"/>
                  </a:lnTo>
                  <a:lnTo>
                    <a:pt x="1984" y="2078"/>
                  </a:lnTo>
                  <a:lnTo>
                    <a:pt x="1992" y="2074"/>
                  </a:lnTo>
                  <a:lnTo>
                    <a:pt x="2002" y="2073"/>
                  </a:lnTo>
                  <a:lnTo>
                    <a:pt x="2002" y="2073"/>
                  </a:lnTo>
                  <a:lnTo>
                    <a:pt x="2012" y="2074"/>
                  </a:lnTo>
                  <a:lnTo>
                    <a:pt x="2021" y="2078"/>
                  </a:lnTo>
                  <a:lnTo>
                    <a:pt x="2029" y="2083"/>
                  </a:lnTo>
                  <a:lnTo>
                    <a:pt x="2035" y="2091"/>
                  </a:lnTo>
                  <a:lnTo>
                    <a:pt x="2041" y="2101"/>
                  </a:lnTo>
                  <a:lnTo>
                    <a:pt x="2044" y="2112"/>
                  </a:lnTo>
                  <a:lnTo>
                    <a:pt x="2046" y="2124"/>
                  </a:lnTo>
                  <a:lnTo>
                    <a:pt x="2047" y="2138"/>
                  </a:lnTo>
                  <a:lnTo>
                    <a:pt x="2047" y="2138"/>
                  </a:lnTo>
                  <a:lnTo>
                    <a:pt x="2046" y="2151"/>
                  </a:lnTo>
                  <a:lnTo>
                    <a:pt x="2044" y="2165"/>
                  </a:lnTo>
                  <a:lnTo>
                    <a:pt x="2041" y="2176"/>
                  </a:lnTo>
                  <a:lnTo>
                    <a:pt x="2035" y="2185"/>
                  </a:lnTo>
                  <a:lnTo>
                    <a:pt x="2029" y="2192"/>
                  </a:lnTo>
                  <a:lnTo>
                    <a:pt x="2021" y="2198"/>
                  </a:lnTo>
                  <a:lnTo>
                    <a:pt x="2012" y="2201"/>
                  </a:lnTo>
                  <a:lnTo>
                    <a:pt x="2002" y="2202"/>
                  </a:lnTo>
                  <a:lnTo>
                    <a:pt x="2002" y="2202"/>
                  </a:lnTo>
                  <a:close/>
                  <a:moveTo>
                    <a:pt x="837" y="2100"/>
                  </a:moveTo>
                  <a:lnTo>
                    <a:pt x="904" y="2249"/>
                  </a:lnTo>
                  <a:lnTo>
                    <a:pt x="843" y="2249"/>
                  </a:lnTo>
                  <a:lnTo>
                    <a:pt x="797" y="2146"/>
                  </a:lnTo>
                  <a:lnTo>
                    <a:pt x="767" y="2182"/>
                  </a:lnTo>
                  <a:lnTo>
                    <a:pt x="767" y="2249"/>
                  </a:lnTo>
                  <a:lnTo>
                    <a:pt x="713" y="2249"/>
                  </a:lnTo>
                  <a:lnTo>
                    <a:pt x="713" y="1962"/>
                  </a:lnTo>
                  <a:lnTo>
                    <a:pt x="767" y="1934"/>
                  </a:lnTo>
                  <a:lnTo>
                    <a:pt x="767" y="2112"/>
                  </a:lnTo>
                  <a:lnTo>
                    <a:pt x="767" y="2112"/>
                  </a:lnTo>
                  <a:lnTo>
                    <a:pt x="788" y="2083"/>
                  </a:lnTo>
                  <a:lnTo>
                    <a:pt x="832" y="2027"/>
                  </a:lnTo>
                  <a:lnTo>
                    <a:pt x="896" y="2027"/>
                  </a:lnTo>
                  <a:lnTo>
                    <a:pt x="837" y="2100"/>
                  </a:lnTo>
                  <a:close/>
                  <a:moveTo>
                    <a:pt x="1097" y="2249"/>
                  </a:moveTo>
                  <a:lnTo>
                    <a:pt x="1042" y="2249"/>
                  </a:lnTo>
                  <a:lnTo>
                    <a:pt x="1042" y="2027"/>
                  </a:lnTo>
                  <a:lnTo>
                    <a:pt x="1097" y="2027"/>
                  </a:lnTo>
                  <a:lnTo>
                    <a:pt x="1097" y="2046"/>
                  </a:lnTo>
                  <a:lnTo>
                    <a:pt x="1097" y="2046"/>
                  </a:lnTo>
                  <a:lnTo>
                    <a:pt x="1103" y="2040"/>
                  </a:lnTo>
                  <a:lnTo>
                    <a:pt x="1108" y="2036"/>
                  </a:lnTo>
                  <a:lnTo>
                    <a:pt x="1115" y="2031"/>
                  </a:lnTo>
                  <a:lnTo>
                    <a:pt x="1121" y="2028"/>
                  </a:lnTo>
                  <a:lnTo>
                    <a:pt x="1129" y="2026"/>
                  </a:lnTo>
                  <a:lnTo>
                    <a:pt x="1137" y="2024"/>
                  </a:lnTo>
                  <a:lnTo>
                    <a:pt x="1144" y="2022"/>
                  </a:lnTo>
                  <a:lnTo>
                    <a:pt x="1153" y="2021"/>
                  </a:lnTo>
                  <a:lnTo>
                    <a:pt x="1153" y="2021"/>
                  </a:lnTo>
                  <a:lnTo>
                    <a:pt x="1163" y="2022"/>
                  </a:lnTo>
                  <a:lnTo>
                    <a:pt x="1172" y="2024"/>
                  </a:lnTo>
                  <a:lnTo>
                    <a:pt x="1180" y="2026"/>
                  </a:lnTo>
                  <a:lnTo>
                    <a:pt x="1189" y="2028"/>
                  </a:lnTo>
                  <a:lnTo>
                    <a:pt x="1195" y="2032"/>
                  </a:lnTo>
                  <a:lnTo>
                    <a:pt x="1202" y="2037"/>
                  </a:lnTo>
                  <a:lnTo>
                    <a:pt x="1208" y="2041"/>
                  </a:lnTo>
                  <a:lnTo>
                    <a:pt x="1214" y="2048"/>
                  </a:lnTo>
                  <a:lnTo>
                    <a:pt x="1218" y="2054"/>
                  </a:lnTo>
                  <a:lnTo>
                    <a:pt x="1223" y="2062"/>
                  </a:lnTo>
                  <a:lnTo>
                    <a:pt x="1226" y="2070"/>
                  </a:lnTo>
                  <a:lnTo>
                    <a:pt x="1229" y="2080"/>
                  </a:lnTo>
                  <a:lnTo>
                    <a:pt x="1232" y="2090"/>
                  </a:lnTo>
                  <a:lnTo>
                    <a:pt x="1233" y="2100"/>
                  </a:lnTo>
                  <a:lnTo>
                    <a:pt x="1234" y="2111"/>
                  </a:lnTo>
                  <a:lnTo>
                    <a:pt x="1235" y="2123"/>
                  </a:lnTo>
                  <a:lnTo>
                    <a:pt x="1235" y="2249"/>
                  </a:lnTo>
                  <a:lnTo>
                    <a:pt x="1180" y="2249"/>
                  </a:lnTo>
                  <a:lnTo>
                    <a:pt x="1180" y="2126"/>
                  </a:lnTo>
                  <a:lnTo>
                    <a:pt x="1180" y="2126"/>
                  </a:lnTo>
                  <a:lnTo>
                    <a:pt x="1179" y="2114"/>
                  </a:lnTo>
                  <a:lnTo>
                    <a:pt x="1178" y="2102"/>
                  </a:lnTo>
                  <a:lnTo>
                    <a:pt x="1174" y="2093"/>
                  </a:lnTo>
                  <a:lnTo>
                    <a:pt x="1170" y="2085"/>
                  </a:lnTo>
                  <a:lnTo>
                    <a:pt x="1164" y="2080"/>
                  </a:lnTo>
                  <a:lnTo>
                    <a:pt x="1158" y="2075"/>
                  </a:lnTo>
                  <a:lnTo>
                    <a:pt x="1149" y="2073"/>
                  </a:lnTo>
                  <a:lnTo>
                    <a:pt x="1139" y="2072"/>
                  </a:lnTo>
                  <a:lnTo>
                    <a:pt x="1139" y="2072"/>
                  </a:lnTo>
                  <a:lnTo>
                    <a:pt x="1130" y="2073"/>
                  </a:lnTo>
                  <a:lnTo>
                    <a:pt x="1121" y="2075"/>
                  </a:lnTo>
                  <a:lnTo>
                    <a:pt x="1114" y="2080"/>
                  </a:lnTo>
                  <a:lnTo>
                    <a:pt x="1108" y="2086"/>
                  </a:lnTo>
                  <a:lnTo>
                    <a:pt x="1104" y="2093"/>
                  </a:lnTo>
                  <a:lnTo>
                    <a:pt x="1100" y="2103"/>
                  </a:lnTo>
                  <a:lnTo>
                    <a:pt x="1098" y="2114"/>
                  </a:lnTo>
                  <a:lnTo>
                    <a:pt x="1097" y="2126"/>
                  </a:lnTo>
                  <a:lnTo>
                    <a:pt x="1097" y="2249"/>
                  </a:lnTo>
                  <a:close/>
                  <a:moveTo>
                    <a:pt x="1408" y="2042"/>
                  </a:moveTo>
                  <a:lnTo>
                    <a:pt x="1408" y="2042"/>
                  </a:lnTo>
                  <a:lnTo>
                    <a:pt x="1403" y="2038"/>
                  </a:lnTo>
                  <a:lnTo>
                    <a:pt x="1397" y="2033"/>
                  </a:lnTo>
                  <a:lnTo>
                    <a:pt x="1392" y="2030"/>
                  </a:lnTo>
                  <a:lnTo>
                    <a:pt x="1385" y="2027"/>
                  </a:lnTo>
                  <a:lnTo>
                    <a:pt x="1378" y="2025"/>
                  </a:lnTo>
                  <a:lnTo>
                    <a:pt x="1372" y="2024"/>
                  </a:lnTo>
                  <a:lnTo>
                    <a:pt x="1365" y="2022"/>
                  </a:lnTo>
                  <a:lnTo>
                    <a:pt x="1359" y="2021"/>
                  </a:lnTo>
                  <a:lnTo>
                    <a:pt x="1359" y="2021"/>
                  </a:lnTo>
                  <a:lnTo>
                    <a:pt x="1349" y="2022"/>
                  </a:lnTo>
                  <a:lnTo>
                    <a:pt x="1340" y="2024"/>
                  </a:lnTo>
                  <a:lnTo>
                    <a:pt x="1331" y="2026"/>
                  </a:lnTo>
                  <a:lnTo>
                    <a:pt x="1322" y="2030"/>
                  </a:lnTo>
                  <a:lnTo>
                    <a:pt x="1314" y="2033"/>
                  </a:lnTo>
                  <a:lnTo>
                    <a:pt x="1308" y="2039"/>
                  </a:lnTo>
                  <a:lnTo>
                    <a:pt x="1301" y="2046"/>
                  </a:lnTo>
                  <a:lnTo>
                    <a:pt x="1295" y="2052"/>
                  </a:lnTo>
                  <a:lnTo>
                    <a:pt x="1289" y="2060"/>
                  </a:lnTo>
                  <a:lnTo>
                    <a:pt x="1285" y="2069"/>
                  </a:lnTo>
                  <a:lnTo>
                    <a:pt x="1280" y="2078"/>
                  </a:lnTo>
                  <a:lnTo>
                    <a:pt x="1277" y="2089"/>
                  </a:lnTo>
                  <a:lnTo>
                    <a:pt x="1275" y="2099"/>
                  </a:lnTo>
                  <a:lnTo>
                    <a:pt x="1273" y="2111"/>
                  </a:lnTo>
                  <a:lnTo>
                    <a:pt x="1271" y="2123"/>
                  </a:lnTo>
                  <a:lnTo>
                    <a:pt x="1271" y="2135"/>
                  </a:lnTo>
                  <a:lnTo>
                    <a:pt x="1271" y="2135"/>
                  </a:lnTo>
                  <a:lnTo>
                    <a:pt x="1271" y="2149"/>
                  </a:lnTo>
                  <a:lnTo>
                    <a:pt x="1273" y="2161"/>
                  </a:lnTo>
                  <a:lnTo>
                    <a:pt x="1275" y="2174"/>
                  </a:lnTo>
                  <a:lnTo>
                    <a:pt x="1277" y="2186"/>
                  </a:lnTo>
                  <a:lnTo>
                    <a:pt x="1280" y="2196"/>
                  </a:lnTo>
                  <a:lnTo>
                    <a:pt x="1285" y="2206"/>
                  </a:lnTo>
                  <a:lnTo>
                    <a:pt x="1289" y="2214"/>
                  </a:lnTo>
                  <a:lnTo>
                    <a:pt x="1295" y="2222"/>
                  </a:lnTo>
                  <a:lnTo>
                    <a:pt x="1300" y="2230"/>
                  </a:lnTo>
                  <a:lnTo>
                    <a:pt x="1307" y="2235"/>
                  </a:lnTo>
                  <a:lnTo>
                    <a:pt x="1313" y="2241"/>
                  </a:lnTo>
                  <a:lnTo>
                    <a:pt x="1321" y="2245"/>
                  </a:lnTo>
                  <a:lnTo>
                    <a:pt x="1330" y="2249"/>
                  </a:lnTo>
                  <a:lnTo>
                    <a:pt x="1339" y="2252"/>
                  </a:lnTo>
                  <a:lnTo>
                    <a:pt x="1348" y="2253"/>
                  </a:lnTo>
                  <a:lnTo>
                    <a:pt x="1357" y="2254"/>
                  </a:lnTo>
                  <a:lnTo>
                    <a:pt x="1357" y="2254"/>
                  </a:lnTo>
                  <a:lnTo>
                    <a:pt x="1364" y="2253"/>
                  </a:lnTo>
                  <a:lnTo>
                    <a:pt x="1372" y="2252"/>
                  </a:lnTo>
                  <a:lnTo>
                    <a:pt x="1378" y="2251"/>
                  </a:lnTo>
                  <a:lnTo>
                    <a:pt x="1385" y="2249"/>
                  </a:lnTo>
                  <a:lnTo>
                    <a:pt x="1391" y="2245"/>
                  </a:lnTo>
                  <a:lnTo>
                    <a:pt x="1397" y="2242"/>
                  </a:lnTo>
                  <a:lnTo>
                    <a:pt x="1403" y="2238"/>
                  </a:lnTo>
                  <a:lnTo>
                    <a:pt x="1408" y="2232"/>
                  </a:lnTo>
                  <a:lnTo>
                    <a:pt x="1408" y="2238"/>
                  </a:lnTo>
                  <a:lnTo>
                    <a:pt x="1408" y="2238"/>
                  </a:lnTo>
                  <a:lnTo>
                    <a:pt x="1408" y="2246"/>
                  </a:lnTo>
                  <a:lnTo>
                    <a:pt x="1407" y="2256"/>
                  </a:lnTo>
                  <a:lnTo>
                    <a:pt x="1404" y="2266"/>
                  </a:lnTo>
                  <a:lnTo>
                    <a:pt x="1402" y="2271"/>
                  </a:lnTo>
                  <a:lnTo>
                    <a:pt x="1399" y="2275"/>
                  </a:lnTo>
                  <a:lnTo>
                    <a:pt x="1395" y="2279"/>
                  </a:lnTo>
                  <a:lnTo>
                    <a:pt x="1391" y="2284"/>
                  </a:lnTo>
                  <a:lnTo>
                    <a:pt x="1385" y="2287"/>
                  </a:lnTo>
                  <a:lnTo>
                    <a:pt x="1378" y="2290"/>
                  </a:lnTo>
                  <a:lnTo>
                    <a:pt x="1370" y="2293"/>
                  </a:lnTo>
                  <a:lnTo>
                    <a:pt x="1361" y="2295"/>
                  </a:lnTo>
                  <a:lnTo>
                    <a:pt x="1350" y="2296"/>
                  </a:lnTo>
                  <a:lnTo>
                    <a:pt x="1337" y="2296"/>
                  </a:lnTo>
                  <a:lnTo>
                    <a:pt x="1334" y="2296"/>
                  </a:lnTo>
                  <a:lnTo>
                    <a:pt x="1354" y="2339"/>
                  </a:lnTo>
                  <a:lnTo>
                    <a:pt x="1355" y="2339"/>
                  </a:lnTo>
                  <a:lnTo>
                    <a:pt x="1355" y="2339"/>
                  </a:lnTo>
                  <a:lnTo>
                    <a:pt x="1369" y="2339"/>
                  </a:lnTo>
                  <a:lnTo>
                    <a:pt x="1381" y="2338"/>
                  </a:lnTo>
                  <a:lnTo>
                    <a:pt x="1392" y="2335"/>
                  </a:lnTo>
                  <a:lnTo>
                    <a:pt x="1403" y="2332"/>
                  </a:lnTo>
                  <a:lnTo>
                    <a:pt x="1413" y="2328"/>
                  </a:lnTo>
                  <a:lnTo>
                    <a:pt x="1421" y="2324"/>
                  </a:lnTo>
                  <a:lnTo>
                    <a:pt x="1429" y="2318"/>
                  </a:lnTo>
                  <a:lnTo>
                    <a:pt x="1436" y="2311"/>
                  </a:lnTo>
                  <a:lnTo>
                    <a:pt x="1442" y="2304"/>
                  </a:lnTo>
                  <a:lnTo>
                    <a:pt x="1448" y="2296"/>
                  </a:lnTo>
                  <a:lnTo>
                    <a:pt x="1452" y="2286"/>
                  </a:lnTo>
                  <a:lnTo>
                    <a:pt x="1456" y="2276"/>
                  </a:lnTo>
                  <a:lnTo>
                    <a:pt x="1459" y="2266"/>
                  </a:lnTo>
                  <a:lnTo>
                    <a:pt x="1461" y="2254"/>
                  </a:lnTo>
                  <a:lnTo>
                    <a:pt x="1462" y="2242"/>
                  </a:lnTo>
                  <a:lnTo>
                    <a:pt x="1462" y="2229"/>
                  </a:lnTo>
                  <a:lnTo>
                    <a:pt x="1462" y="2027"/>
                  </a:lnTo>
                  <a:lnTo>
                    <a:pt x="1408" y="2027"/>
                  </a:lnTo>
                  <a:lnTo>
                    <a:pt x="1408" y="2042"/>
                  </a:lnTo>
                  <a:close/>
                  <a:moveTo>
                    <a:pt x="1408" y="2094"/>
                  </a:moveTo>
                  <a:lnTo>
                    <a:pt x="1408" y="2181"/>
                  </a:lnTo>
                  <a:lnTo>
                    <a:pt x="1408" y="2181"/>
                  </a:lnTo>
                  <a:lnTo>
                    <a:pt x="1401" y="2189"/>
                  </a:lnTo>
                  <a:lnTo>
                    <a:pt x="1393" y="2197"/>
                  </a:lnTo>
                  <a:lnTo>
                    <a:pt x="1387" y="2199"/>
                  </a:lnTo>
                  <a:lnTo>
                    <a:pt x="1382" y="2201"/>
                  </a:lnTo>
                  <a:lnTo>
                    <a:pt x="1376" y="2202"/>
                  </a:lnTo>
                  <a:lnTo>
                    <a:pt x="1369" y="2203"/>
                  </a:lnTo>
                  <a:lnTo>
                    <a:pt x="1369" y="2203"/>
                  </a:lnTo>
                  <a:lnTo>
                    <a:pt x="1362" y="2202"/>
                  </a:lnTo>
                  <a:lnTo>
                    <a:pt x="1354" y="2200"/>
                  </a:lnTo>
                  <a:lnTo>
                    <a:pt x="1348" y="2197"/>
                  </a:lnTo>
                  <a:lnTo>
                    <a:pt x="1341" y="2190"/>
                  </a:lnTo>
                  <a:lnTo>
                    <a:pt x="1335" y="2181"/>
                  </a:lnTo>
                  <a:lnTo>
                    <a:pt x="1331" y="2169"/>
                  </a:lnTo>
                  <a:lnTo>
                    <a:pt x="1329" y="2154"/>
                  </a:lnTo>
                  <a:lnTo>
                    <a:pt x="1328" y="2134"/>
                  </a:lnTo>
                  <a:lnTo>
                    <a:pt x="1328" y="2134"/>
                  </a:lnTo>
                  <a:lnTo>
                    <a:pt x="1329" y="2117"/>
                  </a:lnTo>
                  <a:lnTo>
                    <a:pt x="1331" y="2103"/>
                  </a:lnTo>
                  <a:lnTo>
                    <a:pt x="1335" y="2092"/>
                  </a:lnTo>
                  <a:lnTo>
                    <a:pt x="1341" y="2084"/>
                  </a:lnTo>
                  <a:lnTo>
                    <a:pt x="1348" y="2079"/>
                  </a:lnTo>
                  <a:lnTo>
                    <a:pt x="1354" y="2074"/>
                  </a:lnTo>
                  <a:lnTo>
                    <a:pt x="1362" y="2073"/>
                  </a:lnTo>
                  <a:lnTo>
                    <a:pt x="1369" y="2072"/>
                  </a:lnTo>
                  <a:lnTo>
                    <a:pt x="1369" y="2072"/>
                  </a:lnTo>
                  <a:lnTo>
                    <a:pt x="1376" y="2073"/>
                  </a:lnTo>
                  <a:lnTo>
                    <a:pt x="1383" y="2074"/>
                  </a:lnTo>
                  <a:lnTo>
                    <a:pt x="1388" y="2076"/>
                  </a:lnTo>
                  <a:lnTo>
                    <a:pt x="1394" y="2080"/>
                  </a:lnTo>
                  <a:lnTo>
                    <a:pt x="1398" y="2083"/>
                  </a:lnTo>
                  <a:lnTo>
                    <a:pt x="1402" y="2086"/>
                  </a:lnTo>
                  <a:lnTo>
                    <a:pt x="1408" y="2094"/>
                  </a:lnTo>
                  <a:lnTo>
                    <a:pt x="1408" y="2094"/>
                  </a:lnTo>
                  <a:close/>
                  <a:moveTo>
                    <a:pt x="938" y="2027"/>
                  </a:moveTo>
                  <a:lnTo>
                    <a:pt x="993" y="2027"/>
                  </a:lnTo>
                  <a:lnTo>
                    <a:pt x="993" y="2123"/>
                  </a:lnTo>
                  <a:lnTo>
                    <a:pt x="993" y="2249"/>
                  </a:lnTo>
                  <a:lnTo>
                    <a:pt x="938" y="2249"/>
                  </a:lnTo>
                  <a:lnTo>
                    <a:pt x="938" y="2027"/>
                  </a:lnTo>
                  <a:close/>
                  <a:moveTo>
                    <a:pt x="993" y="1967"/>
                  </a:moveTo>
                  <a:lnTo>
                    <a:pt x="993" y="1995"/>
                  </a:lnTo>
                  <a:lnTo>
                    <a:pt x="938" y="1995"/>
                  </a:lnTo>
                  <a:lnTo>
                    <a:pt x="938" y="1940"/>
                  </a:lnTo>
                  <a:lnTo>
                    <a:pt x="993" y="1940"/>
                  </a:lnTo>
                  <a:lnTo>
                    <a:pt x="993" y="1967"/>
                  </a:lnTo>
                  <a:close/>
                  <a:moveTo>
                    <a:pt x="2309" y="1962"/>
                  </a:moveTo>
                  <a:lnTo>
                    <a:pt x="2364" y="1934"/>
                  </a:lnTo>
                  <a:lnTo>
                    <a:pt x="2364" y="2127"/>
                  </a:lnTo>
                  <a:lnTo>
                    <a:pt x="2364" y="2249"/>
                  </a:lnTo>
                  <a:lnTo>
                    <a:pt x="2309" y="2249"/>
                  </a:lnTo>
                  <a:lnTo>
                    <a:pt x="2309" y="1962"/>
                  </a:lnTo>
                  <a:close/>
                  <a:moveTo>
                    <a:pt x="397" y="757"/>
                  </a:moveTo>
                  <a:lnTo>
                    <a:pt x="850" y="757"/>
                  </a:lnTo>
                  <a:lnTo>
                    <a:pt x="850" y="495"/>
                  </a:lnTo>
                  <a:lnTo>
                    <a:pt x="397" y="495"/>
                  </a:lnTo>
                  <a:lnTo>
                    <a:pt x="397" y="288"/>
                  </a:lnTo>
                  <a:lnTo>
                    <a:pt x="898" y="288"/>
                  </a:lnTo>
                  <a:lnTo>
                    <a:pt x="732" y="0"/>
                  </a:lnTo>
                  <a:lnTo>
                    <a:pt x="22" y="0"/>
                  </a:lnTo>
                  <a:lnTo>
                    <a:pt x="22" y="1251"/>
                  </a:lnTo>
                  <a:lnTo>
                    <a:pt x="1023" y="1251"/>
                  </a:lnTo>
                  <a:lnTo>
                    <a:pt x="1023" y="963"/>
                  </a:lnTo>
                  <a:lnTo>
                    <a:pt x="397" y="963"/>
                  </a:lnTo>
                  <a:lnTo>
                    <a:pt x="397" y="757"/>
                  </a:lnTo>
                  <a:close/>
                  <a:moveTo>
                    <a:pt x="1690" y="0"/>
                  </a:moveTo>
                  <a:lnTo>
                    <a:pt x="1477" y="409"/>
                  </a:lnTo>
                  <a:lnTo>
                    <a:pt x="1265" y="0"/>
                  </a:lnTo>
                  <a:lnTo>
                    <a:pt x="850" y="0"/>
                  </a:lnTo>
                  <a:lnTo>
                    <a:pt x="1287" y="757"/>
                  </a:lnTo>
                  <a:lnTo>
                    <a:pt x="1287" y="1251"/>
                  </a:lnTo>
                  <a:lnTo>
                    <a:pt x="1661" y="1251"/>
                  </a:lnTo>
                  <a:lnTo>
                    <a:pt x="1661" y="757"/>
                  </a:lnTo>
                  <a:lnTo>
                    <a:pt x="2099" y="0"/>
                  </a:lnTo>
                  <a:lnTo>
                    <a:pt x="1690" y="0"/>
                  </a:ln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12542" tIns="56271" rIns="112542" bIns="56271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1125444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215" b="0" i="0" u="none" strike="noStrike" kern="0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EYInterstate Light"/>
              </a:endParaRPr>
            </a:p>
          </p:txBody>
        </p:sp>
      </p:grpSp>
      <p:sp>
        <p:nvSpPr>
          <p:cNvPr id="14" name="Title 1">
            <a:extLst>
              <a:ext uri="{FF2B5EF4-FFF2-40B4-BE49-F238E27FC236}">
                <a16:creationId xmlns:a16="http://schemas.microsoft.com/office/drawing/2014/main" id="{2F5D292B-3419-9D1A-C9FF-28215159878A}"/>
              </a:ext>
            </a:extLst>
          </p:cNvPr>
          <p:cNvSpPr txBox="1">
            <a:spLocks/>
          </p:cNvSpPr>
          <p:nvPr/>
        </p:nvSpPr>
        <p:spPr>
          <a:xfrm>
            <a:off x="6903615" y="154677"/>
            <a:ext cx="413329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sr-Latn-RS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840CCCFB-22EF-3DF6-4E6B-A1000216D8E8}"/>
              </a:ext>
            </a:extLst>
          </p:cNvPr>
          <p:cNvSpPr/>
          <p:nvPr/>
        </p:nvSpPr>
        <p:spPr>
          <a:xfrm>
            <a:off x="-3872" y="2211160"/>
            <a:ext cx="12195872" cy="2979620"/>
          </a:xfrm>
          <a:prstGeom prst="rect">
            <a:avLst/>
          </a:prstGeom>
          <a:gradFill>
            <a:gsLst>
              <a:gs pos="3000">
                <a:srgbClr val="FFE600">
                  <a:alpha val="44000"/>
                </a:srgbClr>
              </a:gs>
              <a:gs pos="13000">
                <a:srgbClr val="FFE600">
                  <a:alpha val="65000"/>
                </a:srgbClr>
              </a:gs>
              <a:gs pos="87000">
                <a:srgbClr val="FFE600">
                  <a:alpha val="65000"/>
                </a:srgbClr>
              </a:gs>
              <a:gs pos="100000">
                <a:srgbClr val="FFE600">
                  <a:alpha val="44000"/>
                </a:srgb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165D3324-06AD-75C9-C87D-6841CF38660C}"/>
              </a:ext>
            </a:extLst>
          </p:cNvPr>
          <p:cNvSpPr txBox="1"/>
          <p:nvPr/>
        </p:nvSpPr>
        <p:spPr>
          <a:xfrm>
            <a:off x="1403350" y="3001416"/>
            <a:ext cx="91313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Latn-RS" sz="7200" i="1">
                <a:effectLst/>
                <a:latin typeface="EYInterstate" panose="02000503020000020004" pitchFamily="2" charset="0"/>
              </a:rPr>
              <a:t>Menti.com</a:t>
            </a:r>
            <a:endParaRPr lang="en-US" sz="7200">
              <a:effectLst/>
              <a:latin typeface="EYInterstate" panose="0200050302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6931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36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13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8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32" grpId="0" animBg="1"/>
      <p:bldP spid="3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B1AA5E53-7CB1-42ED-8CB8-68E5776D8146}"/>
              </a:ext>
            </a:extLst>
          </p:cNvPr>
          <p:cNvSpPr/>
          <p:nvPr/>
        </p:nvSpPr>
        <p:spPr>
          <a:xfrm>
            <a:off x="0" y="1012090"/>
            <a:ext cx="2721735" cy="5845910"/>
          </a:xfrm>
          <a:prstGeom prst="rect">
            <a:avLst/>
          </a:prstGeom>
          <a:gradFill>
            <a:gsLst>
              <a:gs pos="0">
                <a:srgbClr val="10609C">
                  <a:alpha val="89000"/>
                </a:srgbClr>
              </a:gs>
              <a:gs pos="100000">
                <a:srgbClr val="188CE5">
                  <a:alpha val="2000"/>
                </a:srgb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58B36EB2-0F36-EA40-BC04-C60ADEA534A3}"/>
              </a:ext>
            </a:extLst>
          </p:cNvPr>
          <p:cNvGrpSpPr/>
          <p:nvPr/>
        </p:nvGrpSpPr>
        <p:grpSpPr>
          <a:xfrm>
            <a:off x="-936716" y="-1812966"/>
            <a:ext cx="5235531" cy="10911945"/>
            <a:chOff x="-974816" y="-1812966"/>
            <a:chExt cx="5235531" cy="10911945"/>
          </a:xfrm>
        </p:grpSpPr>
        <p:sp>
          <p:nvSpPr>
            <p:cNvPr id="3" name="Oval 2">
              <a:extLst>
                <a:ext uri="{FF2B5EF4-FFF2-40B4-BE49-F238E27FC236}">
                  <a16:creationId xmlns:a16="http://schemas.microsoft.com/office/drawing/2014/main" id="{C9C5F803-358F-AE61-24B0-C6A3335F505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-974816" y="-1812966"/>
              <a:ext cx="5235531" cy="10911945"/>
            </a:xfrm>
            <a:prstGeom prst="ellipse">
              <a:avLst/>
            </a:prstGeom>
            <a:gradFill flip="none" rotWithShape="1">
              <a:gsLst>
                <a:gs pos="0">
                  <a:srgbClr val="2CA2A0">
                    <a:alpha val="86667"/>
                  </a:srgbClr>
                </a:gs>
                <a:gs pos="80000">
                  <a:srgbClr val="2CA2A0">
                    <a:alpha val="16000"/>
                  </a:srgbClr>
                </a:gs>
                <a:gs pos="100000">
                  <a:srgbClr val="5BD3D0">
                    <a:alpha val="82000"/>
                  </a:srgbClr>
                </a:gs>
              </a:gsLst>
              <a:lin ang="24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EA64AAD6-537D-E07B-0E6B-82D962AC4AD0}"/>
                </a:ext>
              </a:extLst>
            </p:cNvPr>
            <p:cNvSpPr txBox="1"/>
            <p:nvPr/>
          </p:nvSpPr>
          <p:spPr>
            <a:xfrm>
              <a:off x="216566" y="2183025"/>
              <a:ext cx="2488019" cy="3611245"/>
            </a:xfrm>
            <a:prstGeom prst="rect">
              <a:avLst/>
            </a:prstGeom>
            <a:solidFill>
              <a:srgbClr val="33ADAB">
                <a:alpha val="46000"/>
              </a:srgbClr>
            </a:solidFill>
            <a:ln w="12700">
              <a:solidFill>
                <a:schemeClr val="tx1"/>
              </a:solidFill>
            </a:ln>
            <a:effectLst>
              <a:softEdge rad="50800"/>
            </a:effectLst>
          </p:spPr>
          <p:txBody>
            <a:bodyPr wrap="square" rtlCol="0">
              <a:spAutoFit/>
            </a:bodyPr>
            <a:lstStyle/>
            <a:p>
              <a:pPr marL="0" indent="0">
                <a:spcAft>
                  <a:spcPts val="1000"/>
                </a:spcAft>
                <a:buNone/>
              </a:pPr>
              <a:r>
                <a:rPr lang="sr-Latn-RS" sz="2000" b="1" err="1">
                  <a:solidFill>
                    <a:schemeClr val="bg1"/>
                  </a:solidFill>
                  <a:latin typeface="EYInterstate Light" panose="02000506000000020004" pitchFamily="2" charset="0"/>
                </a:rPr>
                <a:t>Non</a:t>
              </a:r>
              <a:r>
                <a:rPr lang="sr-Latn-RS" sz="2000" b="1">
                  <a:solidFill>
                    <a:schemeClr val="bg1"/>
                  </a:solidFill>
                  <a:latin typeface="EYInterstate Light" panose="02000506000000020004" pitchFamily="2" charset="0"/>
                </a:rPr>
                <a:t>-FRTB</a:t>
              </a:r>
            </a:p>
            <a:p>
              <a:pPr marL="108000" indent="-285750">
                <a:spcAft>
                  <a:spcPts val="1000"/>
                </a:spcAft>
                <a:buSzPct val="70000"/>
                <a:buFont typeface="Wingdings" panose="05000000000000000000" pitchFamily="2" charset="2"/>
                <a:buChar char="q"/>
              </a:pPr>
              <a:r>
                <a:rPr lang="sr-Latn-RS" sz="1600">
                  <a:solidFill>
                    <a:schemeClr val="bg1"/>
                  </a:solidFill>
                  <a:latin typeface="EYInterstate Light" panose="02000506000000020004" pitchFamily="2" charset="0"/>
                </a:rPr>
                <a:t>Pristup svakako ne obuhvata sve tržišne rizike, tako da se smatra neadekvatnim za uključivanje E&amp;S rizika.</a:t>
              </a:r>
            </a:p>
            <a:p>
              <a:pPr marL="108000" indent="-285750">
                <a:buSzPct val="70000"/>
                <a:buFont typeface="Wingdings" panose="05000000000000000000" pitchFamily="2" charset="2"/>
                <a:buChar char="q"/>
              </a:pPr>
              <a:r>
                <a:rPr lang="sr-Latn-RS" sz="1600">
                  <a:solidFill>
                    <a:schemeClr val="bg1"/>
                  </a:solidFill>
                  <a:latin typeface="EYInterstate Light" panose="02000506000000020004" pitchFamily="2" charset="0"/>
                </a:rPr>
                <a:t>Do izmena može doći u budućnosti samo ukoliko bi se pokazalo da ekološki rizici imaju veliki uticaj na tržišni rizik.</a:t>
              </a: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1FB0CEED-4080-69A1-896C-3E798C3E0053}"/>
              </a:ext>
            </a:extLst>
          </p:cNvPr>
          <p:cNvGrpSpPr/>
          <p:nvPr/>
        </p:nvGrpSpPr>
        <p:grpSpPr>
          <a:xfrm>
            <a:off x="2810620" y="-2026973"/>
            <a:ext cx="10911945" cy="10911945"/>
            <a:chOff x="2810620" y="-2026973"/>
            <a:chExt cx="10911945" cy="10911945"/>
          </a:xfrm>
        </p:grpSpPr>
        <p:sp>
          <p:nvSpPr>
            <p:cNvPr id="2" name="Oval 1">
              <a:extLst>
                <a:ext uri="{FF2B5EF4-FFF2-40B4-BE49-F238E27FC236}">
                  <a16:creationId xmlns:a16="http://schemas.microsoft.com/office/drawing/2014/main" id="{02ADA589-C6FF-6876-7015-0DB36CA7A44B}"/>
                </a:ext>
              </a:extLst>
            </p:cNvPr>
            <p:cNvSpPr>
              <a:spLocks noChangeAspect="1"/>
            </p:cNvSpPr>
            <p:nvPr/>
          </p:nvSpPr>
          <p:spPr>
            <a:xfrm rot="2181185">
              <a:off x="2810620" y="-2026973"/>
              <a:ext cx="10911945" cy="10911945"/>
            </a:xfrm>
            <a:prstGeom prst="ellipse">
              <a:avLst/>
            </a:prstGeom>
            <a:gradFill flip="none" rotWithShape="1">
              <a:gsLst>
                <a:gs pos="0">
                  <a:srgbClr val="FFE600">
                    <a:alpha val="88000"/>
                  </a:srgbClr>
                </a:gs>
                <a:gs pos="49000">
                  <a:srgbClr val="FFEF5A">
                    <a:alpha val="73000"/>
                  </a:srgbClr>
                </a:gs>
                <a:gs pos="88000">
                  <a:srgbClr val="FFF8B3">
                    <a:alpha val="50000"/>
                  </a:srgbClr>
                </a:gs>
              </a:gsLst>
              <a:path path="circle">
                <a:fillToRect l="100000" b="100000"/>
              </a:path>
              <a:tileRect t="-100000" r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Content Placeholder 2">
              <a:extLst>
                <a:ext uri="{FF2B5EF4-FFF2-40B4-BE49-F238E27FC236}">
                  <a16:creationId xmlns:a16="http://schemas.microsoft.com/office/drawing/2014/main" id="{FAD682AC-2CAC-0284-A927-CAC1BF71C56C}"/>
                </a:ext>
              </a:extLst>
            </p:cNvPr>
            <p:cNvSpPr txBox="1">
              <a:spLocks/>
            </p:cNvSpPr>
            <p:nvPr/>
          </p:nvSpPr>
          <p:spPr>
            <a:xfrm>
              <a:off x="4381779" y="1792987"/>
              <a:ext cx="7459982" cy="2597605"/>
            </a:xfrm>
            <a:prstGeom prst="rect">
              <a:avLst/>
            </a:prstGeom>
            <a:solidFill>
              <a:srgbClr val="FFFFFF">
                <a:alpha val="60000"/>
              </a:srgbClr>
            </a:solidFill>
            <a:ln>
              <a:solidFill>
                <a:schemeClr val="tx1"/>
              </a:solidFill>
            </a:ln>
          </p:spPr>
          <p:txBody>
            <a:bodyPr vert="horz" lIns="91440" tIns="45720" rIns="144000" bIns="45720" rtlCol="0">
              <a:norm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sr-Latn-RS" sz="2000" b="1" dirty="0">
                  <a:latin typeface="EYInterstate Light" panose="02000506000000020004" pitchFamily="2" charset="0"/>
                </a:rPr>
                <a:t>FRTB</a:t>
              </a:r>
            </a:p>
            <a:p>
              <a:r>
                <a:rPr lang="sr-Latn-RS" sz="1600" dirty="0">
                  <a:latin typeface="EYInterstate Light" panose="02000506000000020004" pitchFamily="2" charset="0"/>
                </a:rPr>
                <a:t>Taj pristup se može menjati samo ukoliko bi se pokazalo da ekološki rizici imaju veliki uticaj na tržišni rizik.</a:t>
              </a:r>
              <a:endParaRPr lang="en-US" sz="1600" dirty="0">
                <a:latin typeface="EYInterstate Light" panose="02000506000000020004" pitchFamily="2" charset="0"/>
              </a:endParaRPr>
            </a:p>
            <a:p>
              <a:r>
                <a:rPr lang="sr-Latn-RS" sz="1600" dirty="0">
                  <a:latin typeface="EYInterstate Light" panose="02000506000000020004" pitchFamily="2" charset="0"/>
                </a:rPr>
                <a:t>Očekivano je da će ekološki rizici uticati na tržišni rizik sve više kroz vreme.</a:t>
              </a:r>
            </a:p>
            <a:p>
              <a:r>
                <a:rPr lang="sr-Latn-RS" sz="1600" b="1" dirty="0">
                  <a:latin typeface="EYInterstate Light" panose="02000506000000020004" pitchFamily="2" charset="0"/>
                </a:rPr>
                <a:t>Razmatrani pristupi: </a:t>
              </a:r>
              <a:r>
                <a:rPr lang="sr-Latn-RS" sz="1600" dirty="0">
                  <a:latin typeface="EYInterstate Light" panose="02000506000000020004" pitchFamily="2" charset="0"/>
                </a:rPr>
                <a:t>Uvođenje novih dimenzija ili klasa rizika da bi se uvela ekološka dimenzija.</a:t>
              </a:r>
            </a:p>
            <a:p>
              <a:r>
                <a:rPr lang="sr-Latn-RS" sz="1600" dirty="0">
                  <a:latin typeface="EYInterstate Light" panose="02000506000000020004" pitchFamily="2" charset="0"/>
                </a:rPr>
                <a:t>Već sada institucije mogu da razmatraju ekološke rizike u svojim</a:t>
              </a:r>
              <a:r>
                <a:rPr lang="sr-Latn-RS" sz="1600" b="1" dirty="0">
                  <a:latin typeface="EYInterstate Light" panose="02000506000000020004" pitchFamily="2" charset="0"/>
                </a:rPr>
                <a:t> programima stres testiranja.</a:t>
              </a:r>
            </a:p>
            <a:p>
              <a:endParaRPr lang="sr-Latn-RS" sz="1600" dirty="0">
                <a:latin typeface="EYInterstate Light" panose="02000506000000020004" pitchFamily="2" charset="0"/>
              </a:endParaRPr>
            </a:p>
          </p:txBody>
        </p:sp>
      </p:grpSp>
      <p:sp>
        <p:nvSpPr>
          <p:cNvPr id="22" name="Rectangle 21">
            <a:extLst>
              <a:ext uri="{FF2B5EF4-FFF2-40B4-BE49-F238E27FC236}">
                <a16:creationId xmlns:a16="http://schemas.microsoft.com/office/drawing/2014/main" id="{743D7969-98DC-F87B-8745-C0E4A0CC5D4A}"/>
              </a:ext>
            </a:extLst>
          </p:cNvPr>
          <p:cNvSpPr/>
          <p:nvPr/>
        </p:nvSpPr>
        <p:spPr>
          <a:xfrm>
            <a:off x="0" y="0"/>
            <a:ext cx="12195872" cy="1012090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0"/>
                </a:srgbClr>
              </a:gs>
              <a:gs pos="0">
                <a:srgbClr val="000000">
                  <a:lumMod val="0"/>
                  <a:alpha val="52000"/>
                </a:srgb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1799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EYInterstate Light"/>
              <a:ea typeface="+mn-ea"/>
              <a:cs typeface="+mn-cs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BD074C9A-8309-453D-11DE-AF3ADF77037F}"/>
              </a:ext>
            </a:extLst>
          </p:cNvPr>
          <p:cNvSpPr txBox="1"/>
          <p:nvPr/>
        </p:nvSpPr>
        <p:spPr>
          <a:xfrm>
            <a:off x="711010" y="265128"/>
            <a:ext cx="8305798" cy="377026"/>
          </a:xfrm>
          <a:prstGeom prst="rect">
            <a:avLst/>
          </a:prstGeom>
          <a:noFill/>
        </p:spPr>
        <p:txBody>
          <a:bodyPr wrap="square" lIns="0" tIns="36576" rIns="0" bIns="0" rtlCol="0">
            <a:spAutoFit/>
          </a:bodyPr>
          <a:lstStyle/>
          <a:p>
            <a:pPr lvl="0">
              <a:lnSpc>
                <a:spcPct val="85000"/>
              </a:lnSpc>
              <a:spcAft>
                <a:spcPts val="600"/>
              </a:spcAft>
              <a:buClr>
                <a:srgbClr val="27ACAA"/>
              </a:buClr>
              <a:buSzPct val="70000"/>
              <a:defRPr/>
            </a:pPr>
            <a:r>
              <a:rPr lang="sr-Latn-RS" sz="2600">
                <a:solidFill>
                  <a:prstClr val="white"/>
                </a:solidFill>
                <a:latin typeface="EYInterstate Light"/>
              </a:rPr>
              <a:t>Tržišni rizik</a:t>
            </a:r>
            <a:endParaRPr kumimoji="0" lang="sr-Latn-RS" sz="2600" b="1" i="1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EYInterstate Light"/>
              <a:ea typeface="+mn-ea"/>
              <a:cs typeface="+mn-cs"/>
            </a:endParaRP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B8333628-0B30-FC86-2F1B-C9E5E760DAB7}"/>
              </a:ext>
            </a:extLst>
          </p:cNvPr>
          <p:cNvCxnSpPr/>
          <p:nvPr/>
        </p:nvCxnSpPr>
        <p:spPr>
          <a:xfrm>
            <a:off x="630194" y="208247"/>
            <a:ext cx="0" cy="539750"/>
          </a:xfrm>
          <a:prstGeom prst="line">
            <a:avLst/>
          </a:prstGeom>
          <a:ln>
            <a:solidFill>
              <a:srgbClr val="FFE600"/>
            </a:solidFill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grpSp>
        <p:nvGrpSpPr>
          <p:cNvPr id="25" name="Group 24">
            <a:extLst>
              <a:ext uri="{FF2B5EF4-FFF2-40B4-BE49-F238E27FC236}">
                <a16:creationId xmlns:a16="http://schemas.microsoft.com/office/drawing/2014/main" id="{7E257957-9D09-C635-8150-801C597263A3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11349865" y="212465"/>
            <a:ext cx="491896" cy="575999"/>
            <a:chOff x="6529" y="3125"/>
            <a:chExt cx="772" cy="904"/>
          </a:xfrm>
        </p:grpSpPr>
        <p:sp>
          <p:nvSpPr>
            <p:cNvPr id="26" name="Freeform 5">
              <a:extLst>
                <a:ext uri="{FF2B5EF4-FFF2-40B4-BE49-F238E27FC236}">
                  <a16:creationId xmlns:a16="http://schemas.microsoft.com/office/drawing/2014/main" id="{AF1EB1FF-2673-3098-423A-8C3A12ADD818}"/>
                </a:ext>
              </a:extLst>
            </p:cNvPr>
            <p:cNvSpPr>
              <a:spLocks/>
            </p:cNvSpPr>
            <p:nvPr/>
          </p:nvSpPr>
          <p:spPr bwMode="auto">
            <a:xfrm>
              <a:off x="6529" y="3125"/>
              <a:ext cx="619" cy="226"/>
            </a:xfrm>
            <a:custGeom>
              <a:avLst/>
              <a:gdLst>
                <a:gd name="T0" fmla="*/ 2473 w 2473"/>
                <a:gd name="T1" fmla="*/ 0 h 902"/>
                <a:gd name="T2" fmla="*/ 0 w 2473"/>
                <a:gd name="T3" fmla="*/ 902 h 902"/>
                <a:gd name="T4" fmla="*/ 2473 w 2473"/>
                <a:gd name="T5" fmla="*/ 466 h 902"/>
                <a:gd name="T6" fmla="*/ 2473 w 2473"/>
                <a:gd name="T7" fmla="*/ 0 h 9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73" h="902">
                  <a:moveTo>
                    <a:pt x="2473" y="0"/>
                  </a:moveTo>
                  <a:lnTo>
                    <a:pt x="0" y="902"/>
                  </a:lnTo>
                  <a:lnTo>
                    <a:pt x="2473" y="466"/>
                  </a:lnTo>
                  <a:lnTo>
                    <a:pt x="2473" y="0"/>
                  </a:lnTo>
                  <a:close/>
                </a:path>
              </a:pathLst>
            </a:custGeom>
            <a:solidFill>
              <a:srgbClr val="FFE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12542" tIns="56271" rIns="112542" bIns="56271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1125444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215" b="0" i="0" u="none" strike="noStrike" kern="0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EYInterstate Light"/>
              </a:endParaRPr>
            </a:p>
          </p:txBody>
        </p:sp>
        <p:sp>
          <p:nvSpPr>
            <p:cNvPr id="27" name="Freeform 6">
              <a:extLst>
                <a:ext uri="{FF2B5EF4-FFF2-40B4-BE49-F238E27FC236}">
                  <a16:creationId xmlns:a16="http://schemas.microsoft.com/office/drawing/2014/main" id="{05EB94C6-9A88-41A3-4D38-1997858BAFB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529" y="3444"/>
              <a:ext cx="772" cy="585"/>
            </a:xfrm>
            <a:custGeom>
              <a:avLst/>
              <a:gdLst>
                <a:gd name="T0" fmla="*/ 233 w 3088"/>
                <a:gd name="T1" fmla="*/ 1588 h 2339"/>
                <a:gd name="T2" fmla="*/ 253 w 3088"/>
                <a:gd name="T3" fmla="*/ 1795 h 2339"/>
                <a:gd name="T4" fmla="*/ 151 w 3088"/>
                <a:gd name="T5" fmla="*/ 1810 h 2339"/>
                <a:gd name="T6" fmla="*/ 351 w 3088"/>
                <a:gd name="T7" fmla="*/ 1761 h 2339"/>
                <a:gd name="T8" fmla="*/ 416 w 3088"/>
                <a:gd name="T9" fmla="*/ 1857 h 2339"/>
                <a:gd name="T10" fmla="*/ 1140 w 3088"/>
                <a:gd name="T11" fmla="*/ 1652 h 2339"/>
                <a:gd name="T12" fmla="*/ 1216 w 3088"/>
                <a:gd name="T13" fmla="*/ 1738 h 2339"/>
                <a:gd name="T14" fmla="*/ 696 w 3088"/>
                <a:gd name="T15" fmla="*/ 1546 h 2339"/>
                <a:gd name="T16" fmla="*/ 738 w 3088"/>
                <a:gd name="T17" fmla="*/ 1710 h 2339"/>
                <a:gd name="T18" fmla="*/ 860 w 3088"/>
                <a:gd name="T19" fmla="*/ 1854 h 2339"/>
                <a:gd name="T20" fmla="*/ 832 w 3088"/>
                <a:gd name="T21" fmla="*/ 1684 h 2339"/>
                <a:gd name="T22" fmla="*/ 2021 w 3088"/>
                <a:gd name="T23" fmla="*/ 1860 h 2339"/>
                <a:gd name="T24" fmla="*/ 2158 w 3088"/>
                <a:gd name="T25" fmla="*/ 1747 h 2339"/>
                <a:gd name="T26" fmla="*/ 2100 w 3088"/>
                <a:gd name="T27" fmla="*/ 1730 h 2339"/>
                <a:gd name="T28" fmla="*/ 2059 w 3088"/>
                <a:gd name="T29" fmla="*/ 1684 h 2339"/>
                <a:gd name="T30" fmla="*/ 1309 w 3088"/>
                <a:gd name="T31" fmla="*/ 1734 h 2339"/>
                <a:gd name="T32" fmla="*/ 1445 w 3088"/>
                <a:gd name="T33" fmla="*/ 1844 h 2339"/>
                <a:gd name="T34" fmla="*/ 1473 w 3088"/>
                <a:gd name="T35" fmla="*/ 1923 h 2339"/>
                <a:gd name="T36" fmla="*/ 1369 w 3088"/>
                <a:gd name="T37" fmla="*/ 1781 h 2339"/>
                <a:gd name="T38" fmla="*/ 1727 w 3088"/>
                <a:gd name="T39" fmla="*/ 1677 h 2339"/>
                <a:gd name="T40" fmla="*/ 1632 w 3088"/>
                <a:gd name="T41" fmla="*/ 1778 h 2339"/>
                <a:gd name="T42" fmla="*/ 1822 w 3088"/>
                <a:gd name="T43" fmla="*/ 1710 h 2339"/>
                <a:gd name="T44" fmla="*/ 1686 w 3088"/>
                <a:gd name="T45" fmla="*/ 1786 h 2339"/>
                <a:gd name="T46" fmla="*/ 1708 w 3088"/>
                <a:gd name="T47" fmla="*/ 1817 h 2339"/>
                <a:gd name="T48" fmla="*/ 2240 w 3088"/>
                <a:gd name="T49" fmla="*/ 1766 h 2339"/>
                <a:gd name="T50" fmla="*/ 2227 w 3088"/>
                <a:gd name="T51" fmla="*/ 1653 h 2339"/>
                <a:gd name="T52" fmla="*/ 2290 w 3088"/>
                <a:gd name="T53" fmla="*/ 1866 h 2339"/>
                <a:gd name="T54" fmla="*/ 2321 w 3088"/>
                <a:gd name="T55" fmla="*/ 1709 h 2339"/>
                <a:gd name="T56" fmla="*/ 2908 w 3088"/>
                <a:gd name="T57" fmla="*/ 1750 h 2339"/>
                <a:gd name="T58" fmla="*/ 2730 w 3088"/>
                <a:gd name="T59" fmla="*/ 1683 h 2339"/>
                <a:gd name="T60" fmla="*/ 2852 w 3088"/>
                <a:gd name="T61" fmla="*/ 1860 h 2339"/>
                <a:gd name="T62" fmla="*/ 2639 w 3088"/>
                <a:gd name="T63" fmla="*/ 1783 h 2339"/>
                <a:gd name="T64" fmla="*/ 2605 w 3088"/>
                <a:gd name="T65" fmla="*/ 1853 h 2339"/>
                <a:gd name="T66" fmla="*/ 2464 w 3088"/>
                <a:gd name="T67" fmla="*/ 1861 h 2339"/>
                <a:gd name="T68" fmla="*/ 2495 w 3088"/>
                <a:gd name="T69" fmla="*/ 1812 h 2339"/>
                <a:gd name="T70" fmla="*/ 2998 w 3088"/>
                <a:gd name="T71" fmla="*/ 1639 h 2339"/>
                <a:gd name="T72" fmla="*/ 975 w 3088"/>
                <a:gd name="T73" fmla="*/ 1860 h 2339"/>
                <a:gd name="T74" fmla="*/ 2416 w 3088"/>
                <a:gd name="T75" fmla="*/ 2069 h 2339"/>
                <a:gd name="T76" fmla="*/ 2510 w 3088"/>
                <a:gd name="T77" fmla="*/ 2251 h 2339"/>
                <a:gd name="T78" fmla="*/ 2485 w 3088"/>
                <a:gd name="T79" fmla="*/ 2074 h 2339"/>
                <a:gd name="T80" fmla="*/ 627 w 3088"/>
                <a:gd name="T81" fmla="*/ 2078 h 2339"/>
                <a:gd name="T82" fmla="*/ 672 w 3088"/>
                <a:gd name="T83" fmla="*/ 2089 h 2339"/>
                <a:gd name="T84" fmla="*/ 202 w 3088"/>
                <a:gd name="T85" fmla="*/ 2135 h 2339"/>
                <a:gd name="T86" fmla="*/ 310 w 3088"/>
                <a:gd name="T87" fmla="*/ 2174 h 2339"/>
                <a:gd name="T88" fmla="*/ 503 w 3088"/>
                <a:gd name="T89" fmla="*/ 2174 h 2339"/>
                <a:gd name="T90" fmla="*/ 374 w 3088"/>
                <a:gd name="T91" fmla="*/ 2185 h 2339"/>
                <a:gd name="T92" fmla="*/ 439 w 3088"/>
                <a:gd name="T93" fmla="*/ 2185 h 2339"/>
                <a:gd name="T94" fmla="*/ 2197 w 3088"/>
                <a:gd name="T95" fmla="*/ 2040 h 2339"/>
                <a:gd name="T96" fmla="*/ 1597 w 3088"/>
                <a:gd name="T97" fmla="*/ 2027 h 2339"/>
                <a:gd name="T98" fmla="*/ 1937 w 3088"/>
                <a:gd name="T99" fmla="*/ 2047 h 2339"/>
                <a:gd name="T100" fmla="*/ 2002 w 3088"/>
                <a:gd name="T101" fmla="*/ 2254 h 2339"/>
                <a:gd name="T102" fmla="*/ 2061 w 3088"/>
                <a:gd name="T103" fmla="*/ 2041 h 2339"/>
                <a:gd name="T104" fmla="*/ 2002 w 3088"/>
                <a:gd name="T105" fmla="*/ 2073 h 2339"/>
                <a:gd name="T106" fmla="*/ 767 w 3088"/>
                <a:gd name="T107" fmla="*/ 1934 h 2339"/>
                <a:gd name="T108" fmla="*/ 1202 w 3088"/>
                <a:gd name="T109" fmla="*/ 2037 h 2339"/>
                <a:gd name="T110" fmla="*/ 1108 w 3088"/>
                <a:gd name="T111" fmla="*/ 2086 h 2339"/>
                <a:gd name="T112" fmla="*/ 1280 w 3088"/>
                <a:gd name="T113" fmla="*/ 2078 h 2339"/>
                <a:gd name="T114" fmla="*/ 1385 w 3088"/>
                <a:gd name="T115" fmla="*/ 2249 h 2339"/>
                <a:gd name="T116" fmla="*/ 1403 w 3088"/>
                <a:gd name="T117" fmla="*/ 2332 h 2339"/>
                <a:gd name="T118" fmla="*/ 1354 w 3088"/>
                <a:gd name="T119" fmla="*/ 2200 h 2339"/>
                <a:gd name="T120" fmla="*/ 993 w 3088"/>
                <a:gd name="T121" fmla="*/ 2123 h 2339"/>
                <a:gd name="T122" fmla="*/ 397 w 3088"/>
                <a:gd name="T123" fmla="*/ 963 h 23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088" h="2339">
                  <a:moveTo>
                    <a:pt x="257" y="1763"/>
                  </a:moveTo>
                  <a:lnTo>
                    <a:pt x="257" y="1763"/>
                  </a:lnTo>
                  <a:lnTo>
                    <a:pt x="257" y="1755"/>
                  </a:lnTo>
                  <a:lnTo>
                    <a:pt x="256" y="1749"/>
                  </a:lnTo>
                  <a:lnTo>
                    <a:pt x="253" y="1736"/>
                  </a:lnTo>
                  <a:lnTo>
                    <a:pt x="247" y="1725"/>
                  </a:lnTo>
                  <a:lnTo>
                    <a:pt x="241" y="1716"/>
                  </a:lnTo>
                  <a:lnTo>
                    <a:pt x="233" y="1709"/>
                  </a:lnTo>
                  <a:lnTo>
                    <a:pt x="225" y="1704"/>
                  </a:lnTo>
                  <a:lnTo>
                    <a:pt x="219" y="1699"/>
                  </a:lnTo>
                  <a:lnTo>
                    <a:pt x="212" y="1696"/>
                  </a:lnTo>
                  <a:lnTo>
                    <a:pt x="212" y="1696"/>
                  </a:lnTo>
                  <a:lnTo>
                    <a:pt x="220" y="1690"/>
                  </a:lnTo>
                  <a:lnTo>
                    <a:pt x="226" y="1685"/>
                  </a:lnTo>
                  <a:lnTo>
                    <a:pt x="232" y="1678"/>
                  </a:lnTo>
                  <a:lnTo>
                    <a:pt x="237" y="1671"/>
                  </a:lnTo>
                  <a:lnTo>
                    <a:pt x="242" y="1663"/>
                  </a:lnTo>
                  <a:lnTo>
                    <a:pt x="244" y="1654"/>
                  </a:lnTo>
                  <a:lnTo>
                    <a:pt x="246" y="1645"/>
                  </a:lnTo>
                  <a:lnTo>
                    <a:pt x="246" y="1635"/>
                  </a:lnTo>
                  <a:lnTo>
                    <a:pt x="246" y="1635"/>
                  </a:lnTo>
                  <a:lnTo>
                    <a:pt x="246" y="1626"/>
                  </a:lnTo>
                  <a:lnTo>
                    <a:pt x="245" y="1618"/>
                  </a:lnTo>
                  <a:lnTo>
                    <a:pt x="243" y="1610"/>
                  </a:lnTo>
                  <a:lnTo>
                    <a:pt x="241" y="1602"/>
                  </a:lnTo>
                  <a:lnTo>
                    <a:pt x="237" y="1594"/>
                  </a:lnTo>
                  <a:lnTo>
                    <a:pt x="233" y="1588"/>
                  </a:lnTo>
                  <a:lnTo>
                    <a:pt x="227" y="1582"/>
                  </a:lnTo>
                  <a:lnTo>
                    <a:pt x="222" y="1577"/>
                  </a:lnTo>
                  <a:lnTo>
                    <a:pt x="215" y="1572"/>
                  </a:lnTo>
                  <a:lnTo>
                    <a:pt x="209" y="1568"/>
                  </a:lnTo>
                  <a:lnTo>
                    <a:pt x="201" y="1565"/>
                  </a:lnTo>
                  <a:lnTo>
                    <a:pt x="192" y="1561"/>
                  </a:lnTo>
                  <a:lnTo>
                    <a:pt x="183" y="1559"/>
                  </a:lnTo>
                  <a:lnTo>
                    <a:pt x="173" y="1557"/>
                  </a:lnTo>
                  <a:lnTo>
                    <a:pt x="163" y="1557"/>
                  </a:lnTo>
                  <a:lnTo>
                    <a:pt x="152" y="1556"/>
                  </a:lnTo>
                  <a:lnTo>
                    <a:pt x="22" y="1556"/>
                  </a:lnTo>
                  <a:lnTo>
                    <a:pt x="22" y="1860"/>
                  </a:lnTo>
                  <a:lnTo>
                    <a:pt x="151" y="1860"/>
                  </a:lnTo>
                  <a:lnTo>
                    <a:pt x="151" y="1860"/>
                  </a:lnTo>
                  <a:lnTo>
                    <a:pt x="163" y="1860"/>
                  </a:lnTo>
                  <a:lnTo>
                    <a:pt x="174" y="1859"/>
                  </a:lnTo>
                  <a:lnTo>
                    <a:pt x="185" y="1857"/>
                  </a:lnTo>
                  <a:lnTo>
                    <a:pt x="195" y="1854"/>
                  </a:lnTo>
                  <a:lnTo>
                    <a:pt x="205" y="1850"/>
                  </a:lnTo>
                  <a:lnTo>
                    <a:pt x="214" y="1846"/>
                  </a:lnTo>
                  <a:lnTo>
                    <a:pt x="222" y="1840"/>
                  </a:lnTo>
                  <a:lnTo>
                    <a:pt x="228" y="1835"/>
                  </a:lnTo>
                  <a:lnTo>
                    <a:pt x="235" y="1828"/>
                  </a:lnTo>
                  <a:lnTo>
                    <a:pt x="241" y="1821"/>
                  </a:lnTo>
                  <a:lnTo>
                    <a:pt x="246" y="1813"/>
                  </a:lnTo>
                  <a:lnTo>
                    <a:pt x="249" y="1804"/>
                  </a:lnTo>
                  <a:lnTo>
                    <a:pt x="253" y="1795"/>
                  </a:lnTo>
                  <a:lnTo>
                    <a:pt x="255" y="1785"/>
                  </a:lnTo>
                  <a:lnTo>
                    <a:pt x="256" y="1774"/>
                  </a:lnTo>
                  <a:lnTo>
                    <a:pt x="257" y="1763"/>
                  </a:lnTo>
                  <a:lnTo>
                    <a:pt x="257" y="1763"/>
                  </a:lnTo>
                  <a:close/>
                  <a:moveTo>
                    <a:pt x="151" y="1810"/>
                  </a:moveTo>
                  <a:lnTo>
                    <a:pt x="78" y="1810"/>
                  </a:lnTo>
                  <a:lnTo>
                    <a:pt x="78" y="1722"/>
                  </a:lnTo>
                  <a:lnTo>
                    <a:pt x="151" y="1722"/>
                  </a:lnTo>
                  <a:lnTo>
                    <a:pt x="151" y="1722"/>
                  </a:lnTo>
                  <a:lnTo>
                    <a:pt x="162" y="1723"/>
                  </a:lnTo>
                  <a:lnTo>
                    <a:pt x="171" y="1725"/>
                  </a:lnTo>
                  <a:lnTo>
                    <a:pt x="179" y="1728"/>
                  </a:lnTo>
                  <a:lnTo>
                    <a:pt x="185" y="1733"/>
                  </a:lnTo>
                  <a:lnTo>
                    <a:pt x="191" y="1739"/>
                  </a:lnTo>
                  <a:lnTo>
                    <a:pt x="194" y="1747"/>
                  </a:lnTo>
                  <a:lnTo>
                    <a:pt x="196" y="1755"/>
                  </a:lnTo>
                  <a:lnTo>
                    <a:pt x="198" y="1765"/>
                  </a:lnTo>
                  <a:lnTo>
                    <a:pt x="198" y="1765"/>
                  </a:lnTo>
                  <a:lnTo>
                    <a:pt x="196" y="1775"/>
                  </a:lnTo>
                  <a:lnTo>
                    <a:pt x="194" y="1784"/>
                  </a:lnTo>
                  <a:lnTo>
                    <a:pt x="190" y="1792"/>
                  </a:lnTo>
                  <a:lnTo>
                    <a:pt x="185" y="1797"/>
                  </a:lnTo>
                  <a:lnTo>
                    <a:pt x="179" y="1803"/>
                  </a:lnTo>
                  <a:lnTo>
                    <a:pt x="171" y="1806"/>
                  </a:lnTo>
                  <a:lnTo>
                    <a:pt x="161" y="1808"/>
                  </a:lnTo>
                  <a:lnTo>
                    <a:pt x="151" y="1810"/>
                  </a:lnTo>
                  <a:lnTo>
                    <a:pt x="151" y="1810"/>
                  </a:lnTo>
                  <a:close/>
                  <a:moveTo>
                    <a:pt x="150" y="1673"/>
                  </a:moveTo>
                  <a:lnTo>
                    <a:pt x="78" y="1673"/>
                  </a:lnTo>
                  <a:lnTo>
                    <a:pt x="78" y="1608"/>
                  </a:lnTo>
                  <a:lnTo>
                    <a:pt x="148" y="1608"/>
                  </a:lnTo>
                  <a:lnTo>
                    <a:pt x="148" y="1608"/>
                  </a:lnTo>
                  <a:lnTo>
                    <a:pt x="157" y="1609"/>
                  </a:lnTo>
                  <a:lnTo>
                    <a:pt x="166" y="1610"/>
                  </a:lnTo>
                  <a:lnTo>
                    <a:pt x="172" y="1612"/>
                  </a:lnTo>
                  <a:lnTo>
                    <a:pt x="178" y="1615"/>
                  </a:lnTo>
                  <a:lnTo>
                    <a:pt x="182" y="1621"/>
                  </a:lnTo>
                  <a:lnTo>
                    <a:pt x="185" y="1626"/>
                  </a:lnTo>
                  <a:lnTo>
                    <a:pt x="187" y="1633"/>
                  </a:lnTo>
                  <a:lnTo>
                    <a:pt x="188" y="1641"/>
                  </a:lnTo>
                  <a:lnTo>
                    <a:pt x="188" y="1641"/>
                  </a:lnTo>
                  <a:lnTo>
                    <a:pt x="188" y="1646"/>
                  </a:lnTo>
                  <a:lnTo>
                    <a:pt x="187" y="1652"/>
                  </a:lnTo>
                  <a:lnTo>
                    <a:pt x="184" y="1657"/>
                  </a:lnTo>
                  <a:lnTo>
                    <a:pt x="181" y="1662"/>
                  </a:lnTo>
                  <a:lnTo>
                    <a:pt x="175" y="1666"/>
                  </a:lnTo>
                  <a:lnTo>
                    <a:pt x="169" y="1669"/>
                  </a:lnTo>
                  <a:lnTo>
                    <a:pt x="161" y="1672"/>
                  </a:lnTo>
                  <a:lnTo>
                    <a:pt x="150" y="1673"/>
                  </a:lnTo>
                  <a:lnTo>
                    <a:pt x="150" y="1673"/>
                  </a:lnTo>
                  <a:close/>
                  <a:moveTo>
                    <a:pt x="296" y="1764"/>
                  </a:moveTo>
                  <a:lnTo>
                    <a:pt x="296" y="1639"/>
                  </a:lnTo>
                  <a:lnTo>
                    <a:pt x="351" y="1639"/>
                  </a:lnTo>
                  <a:lnTo>
                    <a:pt x="351" y="1761"/>
                  </a:lnTo>
                  <a:lnTo>
                    <a:pt x="351" y="1761"/>
                  </a:lnTo>
                  <a:lnTo>
                    <a:pt x="351" y="1773"/>
                  </a:lnTo>
                  <a:lnTo>
                    <a:pt x="353" y="1785"/>
                  </a:lnTo>
                  <a:lnTo>
                    <a:pt x="356" y="1794"/>
                  </a:lnTo>
                  <a:lnTo>
                    <a:pt x="361" y="1802"/>
                  </a:lnTo>
                  <a:lnTo>
                    <a:pt x="366" y="1807"/>
                  </a:lnTo>
                  <a:lnTo>
                    <a:pt x="373" y="1812"/>
                  </a:lnTo>
                  <a:lnTo>
                    <a:pt x="382" y="1814"/>
                  </a:lnTo>
                  <a:lnTo>
                    <a:pt x="392" y="1815"/>
                  </a:lnTo>
                  <a:lnTo>
                    <a:pt x="392" y="1815"/>
                  </a:lnTo>
                  <a:lnTo>
                    <a:pt x="402" y="1814"/>
                  </a:lnTo>
                  <a:lnTo>
                    <a:pt x="409" y="1812"/>
                  </a:lnTo>
                  <a:lnTo>
                    <a:pt x="417" y="1807"/>
                  </a:lnTo>
                  <a:lnTo>
                    <a:pt x="423" y="1802"/>
                  </a:lnTo>
                  <a:lnTo>
                    <a:pt x="427" y="1794"/>
                  </a:lnTo>
                  <a:lnTo>
                    <a:pt x="430" y="1784"/>
                  </a:lnTo>
                  <a:lnTo>
                    <a:pt x="433" y="1773"/>
                  </a:lnTo>
                  <a:lnTo>
                    <a:pt x="433" y="1761"/>
                  </a:lnTo>
                  <a:lnTo>
                    <a:pt x="433" y="1639"/>
                  </a:lnTo>
                  <a:lnTo>
                    <a:pt x="488" y="1639"/>
                  </a:lnTo>
                  <a:lnTo>
                    <a:pt x="488" y="1860"/>
                  </a:lnTo>
                  <a:lnTo>
                    <a:pt x="433" y="1860"/>
                  </a:lnTo>
                  <a:lnTo>
                    <a:pt x="433" y="1843"/>
                  </a:lnTo>
                  <a:lnTo>
                    <a:pt x="433" y="1843"/>
                  </a:lnTo>
                  <a:lnTo>
                    <a:pt x="428" y="1848"/>
                  </a:lnTo>
                  <a:lnTo>
                    <a:pt x="422" y="1853"/>
                  </a:lnTo>
                  <a:lnTo>
                    <a:pt x="416" y="1857"/>
                  </a:lnTo>
                  <a:lnTo>
                    <a:pt x="409" y="1859"/>
                  </a:lnTo>
                  <a:lnTo>
                    <a:pt x="403" y="1862"/>
                  </a:lnTo>
                  <a:lnTo>
                    <a:pt x="395" y="1864"/>
                  </a:lnTo>
                  <a:lnTo>
                    <a:pt x="387" y="1865"/>
                  </a:lnTo>
                  <a:lnTo>
                    <a:pt x="380" y="1866"/>
                  </a:lnTo>
                  <a:lnTo>
                    <a:pt x="380" y="1866"/>
                  </a:lnTo>
                  <a:lnTo>
                    <a:pt x="366" y="1865"/>
                  </a:lnTo>
                  <a:lnTo>
                    <a:pt x="355" y="1862"/>
                  </a:lnTo>
                  <a:lnTo>
                    <a:pt x="345" y="1859"/>
                  </a:lnTo>
                  <a:lnTo>
                    <a:pt x="336" y="1855"/>
                  </a:lnTo>
                  <a:lnTo>
                    <a:pt x="328" y="1849"/>
                  </a:lnTo>
                  <a:lnTo>
                    <a:pt x="321" y="1844"/>
                  </a:lnTo>
                  <a:lnTo>
                    <a:pt x="316" y="1836"/>
                  </a:lnTo>
                  <a:lnTo>
                    <a:pt x="310" y="1828"/>
                  </a:lnTo>
                  <a:lnTo>
                    <a:pt x="307" y="1821"/>
                  </a:lnTo>
                  <a:lnTo>
                    <a:pt x="304" y="1813"/>
                  </a:lnTo>
                  <a:lnTo>
                    <a:pt x="299" y="1795"/>
                  </a:lnTo>
                  <a:lnTo>
                    <a:pt x="297" y="1779"/>
                  </a:lnTo>
                  <a:lnTo>
                    <a:pt x="296" y="1764"/>
                  </a:lnTo>
                  <a:lnTo>
                    <a:pt x="296" y="1764"/>
                  </a:lnTo>
                  <a:close/>
                  <a:moveTo>
                    <a:pt x="1135" y="1860"/>
                  </a:moveTo>
                  <a:lnTo>
                    <a:pt x="1079" y="1860"/>
                  </a:lnTo>
                  <a:lnTo>
                    <a:pt x="1079" y="1639"/>
                  </a:lnTo>
                  <a:lnTo>
                    <a:pt x="1135" y="1639"/>
                  </a:lnTo>
                  <a:lnTo>
                    <a:pt x="1135" y="1657"/>
                  </a:lnTo>
                  <a:lnTo>
                    <a:pt x="1135" y="1657"/>
                  </a:lnTo>
                  <a:lnTo>
                    <a:pt x="1140" y="1652"/>
                  </a:lnTo>
                  <a:lnTo>
                    <a:pt x="1146" y="1646"/>
                  </a:lnTo>
                  <a:lnTo>
                    <a:pt x="1152" y="1643"/>
                  </a:lnTo>
                  <a:lnTo>
                    <a:pt x="1159" y="1640"/>
                  </a:lnTo>
                  <a:lnTo>
                    <a:pt x="1167" y="1636"/>
                  </a:lnTo>
                  <a:lnTo>
                    <a:pt x="1173" y="1635"/>
                  </a:lnTo>
                  <a:lnTo>
                    <a:pt x="1182" y="1634"/>
                  </a:lnTo>
                  <a:lnTo>
                    <a:pt x="1190" y="1633"/>
                  </a:lnTo>
                  <a:lnTo>
                    <a:pt x="1190" y="1633"/>
                  </a:lnTo>
                  <a:lnTo>
                    <a:pt x="1200" y="1634"/>
                  </a:lnTo>
                  <a:lnTo>
                    <a:pt x="1208" y="1635"/>
                  </a:lnTo>
                  <a:lnTo>
                    <a:pt x="1217" y="1637"/>
                  </a:lnTo>
                  <a:lnTo>
                    <a:pt x="1225" y="1640"/>
                  </a:lnTo>
                  <a:lnTo>
                    <a:pt x="1233" y="1643"/>
                  </a:lnTo>
                  <a:lnTo>
                    <a:pt x="1239" y="1648"/>
                  </a:lnTo>
                  <a:lnTo>
                    <a:pt x="1245" y="1653"/>
                  </a:lnTo>
                  <a:lnTo>
                    <a:pt x="1250" y="1659"/>
                  </a:lnTo>
                  <a:lnTo>
                    <a:pt x="1256" y="1666"/>
                  </a:lnTo>
                  <a:lnTo>
                    <a:pt x="1259" y="1674"/>
                  </a:lnTo>
                  <a:lnTo>
                    <a:pt x="1264" y="1682"/>
                  </a:lnTo>
                  <a:lnTo>
                    <a:pt x="1266" y="1690"/>
                  </a:lnTo>
                  <a:lnTo>
                    <a:pt x="1268" y="1700"/>
                  </a:lnTo>
                  <a:lnTo>
                    <a:pt x="1270" y="1711"/>
                  </a:lnTo>
                  <a:lnTo>
                    <a:pt x="1271" y="1722"/>
                  </a:lnTo>
                  <a:lnTo>
                    <a:pt x="1271" y="1734"/>
                  </a:lnTo>
                  <a:lnTo>
                    <a:pt x="1271" y="1860"/>
                  </a:lnTo>
                  <a:lnTo>
                    <a:pt x="1216" y="1860"/>
                  </a:lnTo>
                  <a:lnTo>
                    <a:pt x="1216" y="1738"/>
                  </a:lnTo>
                  <a:lnTo>
                    <a:pt x="1216" y="1738"/>
                  </a:lnTo>
                  <a:lnTo>
                    <a:pt x="1216" y="1725"/>
                  </a:lnTo>
                  <a:lnTo>
                    <a:pt x="1214" y="1714"/>
                  </a:lnTo>
                  <a:lnTo>
                    <a:pt x="1211" y="1705"/>
                  </a:lnTo>
                  <a:lnTo>
                    <a:pt x="1206" y="1697"/>
                  </a:lnTo>
                  <a:lnTo>
                    <a:pt x="1201" y="1691"/>
                  </a:lnTo>
                  <a:lnTo>
                    <a:pt x="1194" y="1687"/>
                  </a:lnTo>
                  <a:lnTo>
                    <a:pt x="1186" y="1685"/>
                  </a:lnTo>
                  <a:lnTo>
                    <a:pt x="1176" y="1684"/>
                  </a:lnTo>
                  <a:lnTo>
                    <a:pt x="1176" y="1684"/>
                  </a:lnTo>
                  <a:lnTo>
                    <a:pt x="1167" y="1685"/>
                  </a:lnTo>
                  <a:lnTo>
                    <a:pt x="1158" y="1687"/>
                  </a:lnTo>
                  <a:lnTo>
                    <a:pt x="1151" y="1691"/>
                  </a:lnTo>
                  <a:lnTo>
                    <a:pt x="1146" y="1697"/>
                  </a:lnTo>
                  <a:lnTo>
                    <a:pt x="1140" y="1705"/>
                  </a:lnTo>
                  <a:lnTo>
                    <a:pt x="1137" y="1715"/>
                  </a:lnTo>
                  <a:lnTo>
                    <a:pt x="1135" y="1726"/>
                  </a:lnTo>
                  <a:lnTo>
                    <a:pt x="1135" y="1738"/>
                  </a:lnTo>
                  <a:lnTo>
                    <a:pt x="1135" y="1860"/>
                  </a:lnTo>
                  <a:close/>
                  <a:moveTo>
                    <a:pt x="593" y="1742"/>
                  </a:moveTo>
                  <a:lnTo>
                    <a:pt x="593" y="1860"/>
                  </a:lnTo>
                  <a:lnTo>
                    <a:pt x="537" y="1860"/>
                  </a:lnTo>
                  <a:lnTo>
                    <a:pt x="537" y="1639"/>
                  </a:lnTo>
                  <a:lnTo>
                    <a:pt x="593" y="1639"/>
                  </a:lnTo>
                  <a:lnTo>
                    <a:pt x="593" y="1742"/>
                  </a:lnTo>
                  <a:close/>
                  <a:moveTo>
                    <a:pt x="641" y="1573"/>
                  </a:moveTo>
                  <a:lnTo>
                    <a:pt x="696" y="1546"/>
                  </a:lnTo>
                  <a:lnTo>
                    <a:pt x="696" y="1747"/>
                  </a:lnTo>
                  <a:lnTo>
                    <a:pt x="696" y="1860"/>
                  </a:lnTo>
                  <a:lnTo>
                    <a:pt x="641" y="1860"/>
                  </a:lnTo>
                  <a:lnTo>
                    <a:pt x="641" y="1573"/>
                  </a:lnTo>
                  <a:close/>
                  <a:moveTo>
                    <a:pt x="871" y="1654"/>
                  </a:moveTo>
                  <a:lnTo>
                    <a:pt x="871" y="1654"/>
                  </a:lnTo>
                  <a:lnTo>
                    <a:pt x="866" y="1648"/>
                  </a:lnTo>
                  <a:lnTo>
                    <a:pt x="861" y="1645"/>
                  </a:lnTo>
                  <a:lnTo>
                    <a:pt x="854" y="1641"/>
                  </a:lnTo>
                  <a:lnTo>
                    <a:pt x="849" y="1639"/>
                  </a:lnTo>
                  <a:lnTo>
                    <a:pt x="842" y="1636"/>
                  </a:lnTo>
                  <a:lnTo>
                    <a:pt x="835" y="1634"/>
                  </a:lnTo>
                  <a:lnTo>
                    <a:pt x="822" y="1633"/>
                  </a:lnTo>
                  <a:lnTo>
                    <a:pt x="822" y="1633"/>
                  </a:lnTo>
                  <a:lnTo>
                    <a:pt x="812" y="1634"/>
                  </a:lnTo>
                  <a:lnTo>
                    <a:pt x="802" y="1635"/>
                  </a:lnTo>
                  <a:lnTo>
                    <a:pt x="794" y="1637"/>
                  </a:lnTo>
                  <a:lnTo>
                    <a:pt x="786" y="1641"/>
                  </a:lnTo>
                  <a:lnTo>
                    <a:pt x="778" y="1645"/>
                  </a:lnTo>
                  <a:lnTo>
                    <a:pt x="770" y="1651"/>
                  </a:lnTo>
                  <a:lnTo>
                    <a:pt x="764" y="1657"/>
                  </a:lnTo>
                  <a:lnTo>
                    <a:pt x="758" y="1664"/>
                  </a:lnTo>
                  <a:lnTo>
                    <a:pt x="753" y="1672"/>
                  </a:lnTo>
                  <a:lnTo>
                    <a:pt x="748" y="1680"/>
                  </a:lnTo>
                  <a:lnTo>
                    <a:pt x="744" y="1689"/>
                  </a:lnTo>
                  <a:lnTo>
                    <a:pt x="741" y="1699"/>
                  </a:lnTo>
                  <a:lnTo>
                    <a:pt x="738" y="1710"/>
                  </a:lnTo>
                  <a:lnTo>
                    <a:pt x="736" y="1722"/>
                  </a:lnTo>
                  <a:lnTo>
                    <a:pt x="735" y="1734"/>
                  </a:lnTo>
                  <a:lnTo>
                    <a:pt x="735" y="1747"/>
                  </a:lnTo>
                  <a:lnTo>
                    <a:pt x="735" y="1747"/>
                  </a:lnTo>
                  <a:lnTo>
                    <a:pt x="735" y="1761"/>
                  </a:lnTo>
                  <a:lnTo>
                    <a:pt x="736" y="1773"/>
                  </a:lnTo>
                  <a:lnTo>
                    <a:pt x="738" y="1785"/>
                  </a:lnTo>
                  <a:lnTo>
                    <a:pt x="741" y="1796"/>
                  </a:lnTo>
                  <a:lnTo>
                    <a:pt x="744" y="1807"/>
                  </a:lnTo>
                  <a:lnTo>
                    <a:pt x="747" y="1817"/>
                  </a:lnTo>
                  <a:lnTo>
                    <a:pt x="752" y="1826"/>
                  </a:lnTo>
                  <a:lnTo>
                    <a:pt x="757" y="1834"/>
                  </a:lnTo>
                  <a:lnTo>
                    <a:pt x="764" y="1841"/>
                  </a:lnTo>
                  <a:lnTo>
                    <a:pt x="769" y="1847"/>
                  </a:lnTo>
                  <a:lnTo>
                    <a:pt x="777" y="1853"/>
                  </a:lnTo>
                  <a:lnTo>
                    <a:pt x="785" y="1857"/>
                  </a:lnTo>
                  <a:lnTo>
                    <a:pt x="792" y="1860"/>
                  </a:lnTo>
                  <a:lnTo>
                    <a:pt x="801" y="1864"/>
                  </a:lnTo>
                  <a:lnTo>
                    <a:pt x="811" y="1865"/>
                  </a:lnTo>
                  <a:lnTo>
                    <a:pt x="821" y="1866"/>
                  </a:lnTo>
                  <a:lnTo>
                    <a:pt x="821" y="1866"/>
                  </a:lnTo>
                  <a:lnTo>
                    <a:pt x="828" y="1865"/>
                  </a:lnTo>
                  <a:lnTo>
                    <a:pt x="834" y="1864"/>
                  </a:lnTo>
                  <a:lnTo>
                    <a:pt x="841" y="1862"/>
                  </a:lnTo>
                  <a:lnTo>
                    <a:pt x="848" y="1860"/>
                  </a:lnTo>
                  <a:lnTo>
                    <a:pt x="853" y="1857"/>
                  </a:lnTo>
                  <a:lnTo>
                    <a:pt x="860" y="1854"/>
                  </a:lnTo>
                  <a:lnTo>
                    <a:pt x="865" y="1849"/>
                  </a:lnTo>
                  <a:lnTo>
                    <a:pt x="871" y="1844"/>
                  </a:lnTo>
                  <a:lnTo>
                    <a:pt x="871" y="1860"/>
                  </a:lnTo>
                  <a:lnTo>
                    <a:pt x="926" y="1860"/>
                  </a:lnTo>
                  <a:lnTo>
                    <a:pt x="926" y="1546"/>
                  </a:lnTo>
                  <a:lnTo>
                    <a:pt x="871" y="1573"/>
                  </a:lnTo>
                  <a:lnTo>
                    <a:pt x="871" y="1654"/>
                  </a:lnTo>
                  <a:close/>
                  <a:moveTo>
                    <a:pt x="832" y="1815"/>
                  </a:moveTo>
                  <a:lnTo>
                    <a:pt x="832" y="1815"/>
                  </a:lnTo>
                  <a:lnTo>
                    <a:pt x="826" y="1814"/>
                  </a:lnTo>
                  <a:lnTo>
                    <a:pt x="818" y="1812"/>
                  </a:lnTo>
                  <a:lnTo>
                    <a:pt x="811" y="1808"/>
                  </a:lnTo>
                  <a:lnTo>
                    <a:pt x="805" y="1802"/>
                  </a:lnTo>
                  <a:lnTo>
                    <a:pt x="799" y="1793"/>
                  </a:lnTo>
                  <a:lnTo>
                    <a:pt x="795" y="1781"/>
                  </a:lnTo>
                  <a:lnTo>
                    <a:pt x="791" y="1765"/>
                  </a:lnTo>
                  <a:lnTo>
                    <a:pt x="790" y="1746"/>
                  </a:lnTo>
                  <a:lnTo>
                    <a:pt x="790" y="1746"/>
                  </a:lnTo>
                  <a:lnTo>
                    <a:pt x="791" y="1728"/>
                  </a:lnTo>
                  <a:lnTo>
                    <a:pt x="795" y="1715"/>
                  </a:lnTo>
                  <a:lnTo>
                    <a:pt x="799" y="1704"/>
                  </a:lnTo>
                  <a:lnTo>
                    <a:pt x="805" y="1696"/>
                  </a:lnTo>
                  <a:lnTo>
                    <a:pt x="810" y="1689"/>
                  </a:lnTo>
                  <a:lnTo>
                    <a:pt x="818" y="1686"/>
                  </a:lnTo>
                  <a:lnTo>
                    <a:pt x="824" y="1684"/>
                  </a:lnTo>
                  <a:lnTo>
                    <a:pt x="832" y="1684"/>
                  </a:lnTo>
                  <a:lnTo>
                    <a:pt x="832" y="1684"/>
                  </a:lnTo>
                  <a:lnTo>
                    <a:pt x="839" y="1684"/>
                  </a:lnTo>
                  <a:lnTo>
                    <a:pt x="845" y="1686"/>
                  </a:lnTo>
                  <a:lnTo>
                    <a:pt x="852" y="1688"/>
                  </a:lnTo>
                  <a:lnTo>
                    <a:pt x="856" y="1691"/>
                  </a:lnTo>
                  <a:lnTo>
                    <a:pt x="861" y="1695"/>
                  </a:lnTo>
                  <a:lnTo>
                    <a:pt x="865" y="1698"/>
                  </a:lnTo>
                  <a:lnTo>
                    <a:pt x="871" y="1706"/>
                  </a:lnTo>
                  <a:lnTo>
                    <a:pt x="871" y="1793"/>
                  </a:lnTo>
                  <a:lnTo>
                    <a:pt x="871" y="1793"/>
                  </a:lnTo>
                  <a:lnTo>
                    <a:pt x="864" y="1801"/>
                  </a:lnTo>
                  <a:lnTo>
                    <a:pt x="856" y="1807"/>
                  </a:lnTo>
                  <a:lnTo>
                    <a:pt x="852" y="1811"/>
                  </a:lnTo>
                  <a:lnTo>
                    <a:pt x="845" y="1813"/>
                  </a:lnTo>
                  <a:lnTo>
                    <a:pt x="840" y="1814"/>
                  </a:lnTo>
                  <a:lnTo>
                    <a:pt x="832" y="1815"/>
                  </a:lnTo>
                  <a:lnTo>
                    <a:pt x="832" y="1815"/>
                  </a:lnTo>
                  <a:close/>
                  <a:moveTo>
                    <a:pt x="2069" y="1633"/>
                  </a:moveTo>
                  <a:lnTo>
                    <a:pt x="2069" y="1633"/>
                  </a:lnTo>
                  <a:lnTo>
                    <a:pt x="2064" y="1634"/>
                  </a:lnTo>
                  <a:lnTo>
                    <a:pt x="2057" y="1635"/>
                  </a:lnTo>
                  <a:lnTo>
                    <a:pt x="2044" y="1639"/>
                  </a:lnTo>
                  <a:lnTo>
                    <a:pt x="2032" y="1645"/>
                  </a:lnTo>
                  <a:lnTo>
                    <a:pt x="2021" y="1654"/>
                  </a:lnTo>
                  <a:lnTo>
                    <a:pt x="2021" y="1551"/>
                  </a:lnTo>
                  <a:lnTo>
                    <a:pt x="1966" y="1579"/>
                  </a:lnTo>
                  <a:lnTo>
                    <a:pt x="1966" y="1860"/>
                  </a:lnTo>
                  <a:lnTo>
                    <a:pt x="2021" y="1860"/>
                  </a:lnTo>
                  <a:lnTo>
                    <a:pt x="2021" y="1844"/>
                  </a:lnTo>
                  <a:lnTo>
                    <a:pt x="2021" y="1844"/>
                  </a:lnTo>
                  <a:lnTo>
                    <a:pt x="2025" y="1849"/>
                  </a:lnTo>
                  <a:lnTo>
                    <a:pt x="2032" y="1854"/>
                  </a:lnTo>
                  <a:lnTo>
                    <a:pt x="2037" y="1857"/>
                  </a:lnTo>
                  <a:lnTo>
                    <a:pt x="2044" y="1860"/>
                  </a:lnTo>
                  <a:lnTo>
                    <a:pt x="2049" y="1862"/>
                  </a:lnTo>
                  <a:lnTo>
                    <a:pt x="2057" y="1864"/>
                  </a:lnTo>
                  <a:lnTo>
                    <a:pt x="2064" y="1865"/>
                  </a:lnTo>
                  <a:lnTo>
                    <a:pt x="2070" y="1866"/>
                  </a:lnTo>
                  <a:lnTo>
                    <a:pt x="2070" y="1866"/>
                  </a:lnTo>
                  <a:lnTo>
                    <a:pt x="2080" y="1865"/>
                  </a:lnTo>
                  <a:lnTo>
                    <a:pt x="2090" y="1864"/>
                  </a:lnTo>
                  <a:lnTo>
                    <a:pt x="2099" y="1861"/>
                  </a:lnTo>
                  <a:lnTo>
                    <a:pt x="2108" y="1857"/>
                  </a:lnTo>
                  <a:lnTo>
                    <a:pt x="2116" y="1853"/>
                  </a:lnTo>
                  <a:lnTo>
                    <a:pt x="2122" y="1848"/>
                  </a:lnTo>
                  <a:lnTo>
                    <a:pt x="2129" y="1841"/>
                  </a:lnTo>
                  <a:lnTo>
                    <a:pt x="2134" y="1835"/>
                  </a:lnTo>
                  <a:lnTo>
                    <a:pt x="2140" y="1826"/>
                  </a:lnTo>
                  <a:lnTo>
                    <a:pt x="2144" y="1817"/>
                  </a:lnTo>
                  <a:lnTo>
                    <a:pt x="2148" y="1807"/>
                  </a:lnTo>
                  <a:lnTo>
                    <a:pt x="2151" y="1797"/>
                  </a:lnTo>
                  <a:lnTo>
                    <a:pt x="2154" y="1786"/>
                  </a:lnTo>
                  <a:lnTo>
                    <a:pt x="2155" y="1774"/>
                  </a:lnTo>
                  <a:lnTo>
                    <a:pt x="2157" y="1761"/>
                  </a:lnTo>
                  <a:lnTo>
                    <a:pt x="2158" y="1747"/>
                  </a:lnTo>
                  <a:lnTo>
                    <a:pt x="2158" y="1747"/>
                  </a:lnTo>
                  <a:lnTo>
                    <a:pt x="2157" y="1734"/>
                  </a:lnTo>
                  <a:lnTo>
                    <a:pt x="2155" y="1722"/>
                  </a:lnTo>
                  <a:lnTo>
                    <a:pt x="2153" y="1710"/>
                  </a:lnTo>
                  <a:lnTo>
                    <a:pt x="2151" y="1699"/>
                  </a:lnTo>
                  <a:lnTo>
                    <a:pt x="2148" y="1689"/>
                  </a:lnTo>
                  <a:lnTo>
                    <a:pt x="2143" y="1680"/>
                  </a:lnTo>
                  <a:lnTo>
                    <a:pt x="2139" y="1672"/>
                  </a:lnTo>
                  <a:lnTo>
                    <a:pt x="2133" y="1664"/>
                  </a:lnTo>
                  <a:lnTo>
                    <a:pt x="2128" y="1657"/>
                  </a:lnTo>
                  <a:lnTo>
                    <a:pt x="2121" y="1651"/>
                  </a:lnTo>
                  <a:lnTo>
                    <a:pt x="2113" y="1645"/>
                  </a:lnTo>
                  <a:lnTo>
                    <a:pt x="2106" y="1641"/>
                  </a:lnTo>
                  <a:lnTo>
                    <a:pt x="2098" y="1637"/>
                  </a:lnTo>
                  <a:lnTo>
                    <a:pt x="2089" y="1635"/>
                  </a:lnTo>
                  <a:lnTo>
                    <a:pt x="2079" y="1634"/>
                  </a:lnTo>
                  <a:lnTo>
                    <a:pt x="2069" y="1633"/>
                  </a:lnTo>
                  <a:lnTo>
                    <a:pt x="2069" y="1633"/>
                  </a:lnTo>
                  <a:close/>
                  <a:moveTo>
                    <a:pt x="2059" y="1684"/>
                  </a:moveTo>
                  <a:lnTo>
                    <a:pt x="2059" y="1684"/>
                  </a:lnTo>
                  <a:lnTo>
                    <a:pt x="2067" y="1685"/>
                  </a:lnTo>
                  <a:lnTo>
                    <a:pt x="2075" y="1687"/>
                  </a:lnTo>
                  <a:lnTo>
                    <a:pt x="2081" y="1691"/>
                  </a:lnTo>
                  <a:lnTo>
                    <a:pt x="2088" y="1698"/>
                  </a:lnTo>
                  <a:lnTo>
                    <a:pt x="2094" y="1706"/>
                  </a:lnTo>
                  <a:lnTo>
                    <a:pt x="2097" y="1717"/>
                  </a:lnTo>
                  <a:lnTo>
                    <a:pt x="2100" y="1730"/>
                  </a:lnTo>
                  <a:lnTo>
                    <a:pt x="2101" y="1746"/>
                  </a:lnTo>
                  <a:lnTo>
                    <a:pt x="2101" y="1746"/>
                  </a:lnTo>
                  <a:lnTo>
                    <a:pt x="2100" y="1762"/>
                  </a:lnTo>
                  <a:lnTo>
                    <a:pt x="2098" y="1776"/>
                  </a:lnTo>
                  <a:lnTo>
                    <a:pt x="2096" y="1787"/>
                  </a:lnTo>
                  <a:lnTo>
                    <a:pt x="2091" y="1797"/>
                  </a:lnTo>
                  <a:lnTo>
                    <a:pt x="2085" y="1805"/>
                  </a:lnTo>
                  <a:lnTo>
                    <a:pt x="2078" y="1811"/>
                  </a:lnTo>
                  <a:lnTo>
                    <a:pt x="2070" y="1814"/>
                  </a:lnTo>
                  <a:lnTo>
                    <a:pt x="2061" y="1815"/>
                  </a:lnTo>
                  <a:lnTo>
                    <a:pt x="2061" y="1815"/>
                  </a:lnTo>
                  <a:lnTo>
                    <a:pt x="2053" y="1814"/>
                  </a:lnTo>
                  <a:lnTo>
                    <a:pt x="2046" y="1813"/>
                  </a:lnTo>
                  <a:lnTo>
                    <a:pt x="2041" y="1810"/>
                  </a:lnTo>
                  <a:lnTo>
                    <a:pt x="2035" y="1807"/>
                  </a:lnTo>
                  <a:lnTo>
                    <a:pt x="2026" y="1800"/>
                  </a:lnTo>
                  <a:lnTo>
                    <a:pt x="2021" y="1794"/>
                  </a:lnTo>
                  <a:lnTo>
                    <a:pt x="2021" y="1706"/>
                  </a:lnTo>
                  <a:lnTo>
                    <a:pt x="2021" y="1706"/>
                  </a:lnTo>
                  <a:lnTo>
                    <a:pt x="2024" y="1701"/>
                  </a:lnTo>
                  <a:lnTo>
                    <a:pt x="2029" y="1697"/>
                  </a:lnTo>
                  <a:lnTo>
                    <a:pt x="2033" y="1693"/>
                  </a:lnTo>
                  <a:lnTo>
                    <a:pt x="2037" y="1689"/>
                  </a:lnTo>
                  <a:lnTo>
                    <a:pt x="2043" y="1687"/>
                  </a:lnTo>
                  <a:lnTo>
                    <a:pt x="2048" y="1685"/>
                  </a:lnTo>
                  <a:lnTo>
                    <a:pt x="2054" y="1684"/>
                  </a:lnTo>
                  <a:lnTo>
                    <a:pt x="2059" y="1684"/>
                  </a:lnTo>
                  <a:lnTo>
                    <a:pt x="2059" y="1684"/>
                  </a:lnTo>
                  <a:close/>
                  <a:moveTo>
                    <a:pt x="1445" y="1654"/>
                  </a:moveTo>
                  <a:lnTo>
                    <a:pt x="1445" y="1654"/>
                  </a:lnTo>
                  <a:lnTo>
                    <a:pt x="1440" y="1650"/>
                  </a:lnTo>
                  <a:lnTo>
                    <a:pt x="1435" y="1645"/>
                  </a:lnTo>
                  <a:lnTo>
                    <a:pt x="1428" y="1642"/>
                  </a:lnTo>
                  <a:lnTo>
                    <a:pt x="1423" y="1639"/>
                  </a:lnTo>
                  <a:lnTo>
                    <a:pt x="1416" y="1636"/>
                  </a:lnTo>
                  <a:lnTo>
                    <a:pt x="1409" y="1634"/>
                  </a:lnTo>
                  <a:lnTo>
                    <a:pt x="1403" y="1634"/>
                  </a:lnTo>
                  <a:lnTo>
                    <a:pt x="1396" y="1633"/>
                  </a:lnTo>
                  <a:lnTo>
                    <a:pt x="1396" y="1633"/>
                  </a:lnTo>
                  <a:lnTo>
                    <a:pt x="1386" y="1634"/>
                  </a:lnTo>
                  <a:lnTo>
                    <a:pt x="1376" y="1635"/>
                  </a:lnTo>
                  <a:lnTo>
                    <a:pt x="1367" y="1637"/>
                  </a:lnTo>
                  <a:lnTo>
                    <a:pt x="1360" y="1641"/>
                  </a:lnTo>
                  <a:lnTo>
                    <a:pt x="1352" y="1645"/>
                  </a:lnTo>
                  <a:lnTo>
                    <a:pt x="1344" y="1651"/>
                  </a:lnTo>
                  <a:lnTo>
                    <a:pt x="1338" y="1657"/>
                  </a:lnTo>
                  <a:lnTo>
                    <a:pt x="1332" y="1664"/>
                  </a:lnTo>
                  <a:lnTo>
                    <a:pt x="1327" y="1672"/>
                  </a:lnTo>
                  <a:lnTo>
                    <a:pt x="1322" y="1680"/>
                  </a:lnTo>
                  <a:lnTo>
                    <a:pt x="1318" y="1689"/>
                  </a:lnTo>
                  <a:lnTo>
                    <a:pt x="1314" y="1699"/>
                  </a:lnTo>
                  <a:lnTo>
                    <a:pt x="1312" y="1710"/>
                  </a:lnTo>
                  <a:lnTo>
                    <a:pt x="1310" y="1722"/>
                  </a:lnTo>
                  <a:lnTo>
                    <a:pt x="1309" y="1734"/>
                  </a:lnTo>
                  <a:lnTo>
                    <a:pt x="1309" y="1747"/>
                  </a:lnTo>
                  <a:lnTo>
                    <a:pt x="1309" y="1747"/>
                  </a:lnTo>
                  <a:lnTo>
                    <a:pt x="1309" y="1761"/>
                  </a:lnTo>
                  <a:lnTo>
                    <a:pt x="1310" y="1773"/>
                  </a:lnTo>
                  <a:lnTo>
                    <a:pt x="1312" y="1785"/>
                  </a:lnTo>
                  <a:lnTo>
                    <a:pt x="1314" y="1796"/>
                  </a:lnTo>
                  <a:lnTo>
                    <a:pt x="1318" y="1807"/>
                  </a:lnTo>
                  <a:lnTo>
                    <a:pt x="1321" y="1817"/>
                  </a:lnTo>
                  <a:lnTo>
                    <a:pt x="1327" y="1826"/>
                  </a:lnTo>
                  <a:lnTo>
                    <a:pt x="1331" y="1834"/>
                  </a:lnTo>
                  <a:lnTo>
                    <a:pt x="1338" y="1841"/>
                  </a:lnTo>
                  <a:lnTo>
                    <a:pt x="1343" y="1847"/>
                  </a:lnTo>
                  <a:lnTo>
                    <a:pt x="1351" y="1853"/>
                  </a:lnTo>
                  <a:lnTo>
                    <a:pt x="1359" y="1857"/>
                  </a:lnTo>
                  <a:lnTo>
                    <a:pt x="1366" y="1860"/>
                  </a:lnTo>
                  <a:lnTo>
                    <a:pt x="1375" y="1864"/>
                  </a:lnTo>
                  <a:lnTo>
                    <a:pt x="1385" y="1865"/>
                  </a:lnTo>
                  <a:lnTo>
                    <a:pt x="1395" y="1865"/>
                  </a:lnTo>
                  <a:lnTo>
                    <a:pt x="1395" y="1865"/>
                  </a:lnTo>
                  <a:lnTo>
                    <a:pt x="1402" y="1865"/>
                  </a:lnTo>
                  <a:lnTo>
                    <a:pt x="1408" y="1864"/>
                  </a:lnTo>
                  <a:lnTo>
                    <a:pt x="1415" y="1862"/>
                  </a:lnTo>
                  <a:lnTo>
                    <a:pt x="1421" y="1860"/>
                  </a:lnTo>
                  <a:lnTo>
                    <a:pt x="1428" y="1857"/>
                  </a:lnTo>
                  <a:lnTo>
                    <a:pt x="1434" y="1853"/>
                  </a:lnTo>
                  <a:lnTo>
                    <a:pt x="1439" y="1849"/>
                  </a:lnTo>
                  <a:lnTo>
                    <a:pt x="1445" y="1844"/>
                  </a:lnTo>
                  <a:lnTo>
                    <a:pt x="1445" y="1849"/>
                  </a:lnTo>
                  <a:lnTo>
                    <a:pt x="1445" y="1849"/>
                  </a:lnTo>
                  <a:lnTo>
                    <a:pt x="1445" y="1858"/>
                  </a:lnTo>
                  <a:lnTo>
                    <a:pt x="1444" y="1868"/>
                  </a:lnTo>
                  <a:lnTo>
                    <a:pt x="1441" y="1878"/>
                  </a:lnTo>
                  <a:lnTo>
                    <a:pt x="1439" y="1882"/>
                  </a:lnTo>
                  <a:lnTo>
                    <a:pt x="1436" y="1887"/>
                  </a:lnTo>
                  <a:lnTo>
                    <a:pt x="1433" y="1891"/>
                  </a:lnTo>
                  <a:lnTo>
                    <a:pt x="1428" y="1896"/>
                  </a:lnTo>
                  <a:lnTo>
                    <a:pt x="1421" y="1899"/>
                  </a:lnTo>
                  <a:lnTo>
                    <a:pt x="1415" y="1901"/>
                  </a:lnTo>
                  <a:lnTo>
                    <a:pt x="1407" y="1904"/>
                  </a:lnTo>
                  <a:lnTo>
                    <a:pt x="1397" y="1905"/>
                  </a:lnTo>
                  <a:lnTo>
                    <a:pt x="1386" y="1908"/>
                  </a:lnTo>
                  <a:lnTo>
                    <a:pt x="1374" y="1908"/>
                  </a:lnTo>
                  <a:lnTo>
                    <a:pt x="1372" y="1908"/>
                  </a:lnTo>
                  <a:lnTo>
                    <a:pt x="1391" y="1951"/>
                  </a:lnTo>
                  <a:lnTo>
                    <a:pt x="1392" y="1951"/>
                  </a:lnTo>
                  <a:lnTo>
                    <a:pt x="1392" y="1951"/>
                  </a:lnTo>
                  <a:lnTo>
                    <a:pt x="1405" y="1951"/>
                  </a:lnTo>
                  <a:lnTo>
                    <a:pt x="1417" y="1948"/>
                  </a:lnTo>
                  <a:lnTo>
                    <a:pt x="1429" y="1946"/>
                  </a:lnTo>
                  <a:lnTo>
                    <a:pt x="1439" y="1943"/>
                  </a:lnTo>
                  <a:lnTo>
                    <a:pt x="1449" y="1940"/>
                  </a:lnTo>
                  <a:lnTo>
                    <a:pt x="1458" y="1935"/>
                  </a:lnTo>
                  <a:lnTo>
                    <a:pt x="1466" y="1929"/>
                  </a:lnTo>
                  <a:lnTo>
                    <a:pt x="1473" y="1923"/>
                  </a:lnTo>
                  <a:lnTo>
                    <a:pt x="1480" y="1915"/>
                  </a:lnTo>
                  <a:lnTo>
                    <a:pt x="1484" y="1907"/>
                  </a:lnTo>
                  <a:lnTo>
                    <a:pt x="1490" y="1898"/>
                  </a:lnTo>
                  <a:lnTo>
                    <a:pt x="1493" y="1888"/>
                  </a:lnTo>
                  <a:lnTo>
                    <a:pt x="1497" y="1877"/>
                  </a:lnTo>
                  <a:lnTo>
                    <a:pt x="1499" y="1866"/>
                  </a:lnTo>
                  <a:lnTo>
                    <a:pt x="1500" y="1854"/>
                  </a:lnTo>
                  <a:lnTo>
                    <a:pt x="1500" y="1839"/>
                  </a:lnTo>
                  <a:lnTo>
                    <a:pt x="1500" y="1639"/>
                  </a:lnTo>
                  <a:lnTo>
                    <a:pt x="1445" y="1639"/>
                  </a:lnTo>
                  <a:lnTo>
                    <a:pt x="1445" y="1654"/>
                  </a:lnTo>
                  <a:close/>
                  <a:moveTo>
                    <a:pt x="1445" y="1706"/>
                  </a:moveTo>
                  <a:lnTo>
                    <a:pt x="1445" y="1793"/>
                  </a:lnTo>
                  <a:lnTo>
                    <a:pt x="1445" y="1793"/>
                  </a:lnTo>
                  <a:lnTo>
                    <a:pt x="1438" y="1801"/>
                  </a:lnTo>
                  <a:lnTo>
                    <a:pt x="1429" y="1808"/>
                  </a:lnTo>
                  <a:lnTo>
                    <a:pt x="1425" y="1811"/>
                  </a:lnTo>
                  <a:lnTo>
                    <a:pt x="1419" y="1813"/>
                  </a:lnTo>
                  <a:lnTo>
                    <a:pt x="1413" y="1814"/>
                  </a:lnTo>
                  <a:lnTo>
                    <a:pt x="1406" y="1815"/>
                  </a:lnTo>
                  <a:lnTo>
                    <a:pt x="1406" y="1815"/>
                  </a:lnTo>
                  <a:lnTo>
                    <a:pt x="1398" y="1814"/>
                  </a:lnTo>
                  <a:lnTo>
                    <a:pt x="1392" y="1812"/>
                  </a:lnTo>
                  <a:lnTo>
                    <a:pt x="1384" y="1807"/>
                  </a:lnTo>
                  <a:lnTo>
                    <a:pt x="1378" y="1802"/>
                  </a:lnTo>
                  <a:lnTo>
                    <a:pt x="1373" y="1793"/>
                  </a:lnTo>
                  <a:lnTo>
                    <a:pt x="1369" y="1781"/>
                  </a:lnTo>
                  <a:lnTo>
                    <a:pt x="1365" y="1765"/>
                  </a:lnTo>
                  <a:lnTo>
                    <a:pt x="1364" y="1746"/>
                  </a:lnTo>
                  <a:lnTo>
                    <a:pt x="1364" y="1746"/>
                  </a:lnTo>
                  <a:lnTo>
                    <a:pt x="1365" y="1728"/>
                  </a:lnTo>
                  <a:lnTo>
                    <a:pt x="1369" y="1715"/>
                  </a:lnTo>
                  <a:lnTo>
                    <a:pt x="1373" y="1704"/>
                  </a:lnTo>
                  <a:lnTo>
                    <a:pt x="1378" y="1696"/>
                  </a:lnTo>
                  <a:lnTo>
                    <a:pt x="1384" y="1689"/>
                  </a:lnTo>
                  <a:lnTo>
                    <a:pt x="1392" y="1686"/>
                  </a:lnTo>
                  <a:lnTo>
                    <a:pt x="1398" y="1684"/>
                  </a:lnTo>
                  <a:lnTo>
                    <a:pt x="1406" y="1684"/>
                  </a:lnTo>
                  <a:lnTo>
                    <a:pt x="1406" y="1684"/>
                  </a:lnTo>
                  <a:lnTo>
                    <a:pt x="1413" y="1684"/>
                  </a:lnTo>
                  <a:lnTo>
                    <a:pt x="1419" y="1686"/>
                  </a:lnTo>
                  <a:lnTo>
                    <a:pt x="1426" y="1688"/>
                  </a:lnTo>
                  <a:lnTo>
                    <a:pt x="1430" y="1690"/>
                  </a:lnTo>
                  <a:lnTo>
                    <a:pt x="1435" y="1695"/>
                  </a:lnTo>
                  <a:lnTo>
                    <a:pt x="1439" y="1698"/>
                  </a:lnTo>
                  <a:lnTo>
                    <a:pt x="1445" y="1706"/>
                  </a:lnTo>
                  <a:lnTo>
                    <a:pt x="1445" y="1706"/>
                  </a:lnTo>
                  <a:close/>
                  <a:moveTo>
                    <a:pt x="1671" y="1693"/>
                  </a:moveTo>
                  <a:lnTo>
                    <a:pt x="1671" y="1693"/>
                  </a:lnTo>
                  <a:lnTo>
                    <a:pt x="1684" y="1686"/>
                  </a:lnTo>
                  <a:lnTo>
                    <a:pt x="1697" y="1682"/>
                  </a:lnTo>
                  <a:lnTo>
                    <a:pt x="1712" y="1678"/>
                  </a:lnTo>
                  <a:lnTo>
                    <a:pt x="1727" y="1677"/>
                  </a:lnTo>
                  <a:lnTo>
                    <a:pt x="1727" y="1677"/>
                  </a:lnTo>
                  <a:lnTo>
                    <a:pt x="1737" y="1678"/>
                  </a:lnTo>
                  <a:lnTo>
                    <a:pt x="1745" y="1679"/>
                  </a:lnTo>
                  <a:lnTo>
                    <a:pt x="1751" y="1682"/>
                  </a:lnTo>
                  <a:lnTo>
                    <a:pt x="1757" y="1686"/>
                  </a:lnTo>
                  <a:lnTo>
                    <a:pt x="1761" y="1690"/>
                  </a:lnTo>
                  <a:lnTo>
                    <a:pt x="1765" y="1696"/>
                  </a:lnTo>
                  <a:lnTo>
                    <a:pt x="1767" y="1701"/>
                  </a:lnTo>
                  <a:lnTo>
                    <a:pt x="1767" y="1709"/>
                  </a:lnTo>
                  <a:lnTo>
                    <a:pt x="1767" y="1725"/>
                  </a:lnTo>
                  <a:lnTo>
                    <a:pt x="1767" y="1725"/>
                  </a:lnTo>
                  <a:lnTo>
                    <a:pt x="1757" y="1720"/>
                  </a:lnTo>
                  <a:lnTo>
                    <a:pt x="1745" y="1717"/>
                  </a:lnTo>
                  <a:lnTo>
                    <a:pt x="1733" y="1715"/>
                  </a:lnTo>
                  <a:lnTo>
                    <a:pt x="1719" y="1714"/>
                  </a:lnTo>
                  <a:lnTo>
                    <a:pt x="1719" y="1714"/>
                  </a:lnTo>
                  <a:lnTo>
                    <a:pt x="1704" y="1715"/>
                  </a:lnTo>
                  <a:lnTo>
                    <a:pt x="1689" y="1718"/>
                  </a:lnTo>
                  <a:lnTo>
                    <a:pt x="1674" y="1722"/>
                  </a:lnTo>
                  <a:lnTo>
                    <a:pt x="1667" y="1726"/>
                  </a:lnTo>
                  <a:lnTo>
                    <a:pt x="1660" y="1730"/>
                  </a:lnTo>
                  <a:lnTo>
                    <a:pt x="1654" y="1734"/>
                  </a:lnTo>
                  <a:lnTo>
                    <a:pt x="1649" y="1740"/>
                  </a:lnTo>
                  <a:lnTo>
                    <a:pt x="1643" y="1746"/>
                  </a:lnTo>
                  <a:lnTo>
                    <a:pt x="1639" y="1752"/>
                  </a:lnTo>
                  <a:lnTo>
                    <a:pt x="1636" y="1760"/>
                  </a:lnTo>
                  <a:lnTo>
                    <a:pt x="1633" y="1769"/>
                  </a:lnTo>
                  <a:lnTo>
                    <a:pt x="1632" y="1778"/>
                  </a:lnTo>
                  <a:lnTo>
                    <a:pt x="1631" y="1786"/>
                  </a:lnTo>
                  <a:lnTo>
                    <a:pt x="1631" y="1786"/>
                  </a:lnTo>
                  <a:lnTo>
                    <a:pt x="1632" y="1797"/>
                  </a:lnTo>
                  <a:lnTo>
                    <a:pt x="1633" y="1807"/>
                  </a:lnTo>
                  <a:lnTo>
                    <a:pt x="1636" y="1815"/>
                  </a:lnTo>
                  <a:lnTo>
                    <a:pt x="1639" y="1824"/>
                  </a:lnTo>
                  <a:lnTo>
                    <a:pt x="1642" y="1830"/>
                  </a:lnTo>
                  <a:lnTo>
                    <a:pt x="1648" y="1837"/>
                  </a:lnTo>
                  <a:lnTo>
                    <a:pt x="1652" y="1843"/>
                  </a:lnTo>
                  <a:lnTo>
                    <a:pt x="1659" y="1848"/>
                  </a:lnTo>
                  <a:lnTo>
                    <a:pt x="1664" y="1853"/>
                  </a:lnTo>
                  <a:lnTo>
                    <a:pt x="1671" y="1856"/>
                  </a:lnTo>
                  <a:lnTo>
                    <a:pt x="1685" y="1861"/>
                  </a:lnTo>
                  <a:lnTo>
                    <a:pt x="1700" y="1865"/>
                  </a:lnTo>
                  <a:lnTo>
                    <a:pt x="1714" y="1866"/>
                  </a:lnTo>
                  <a:lnTo>
                    <a:pt x="1714" y="1866"/>
                  </a:lnTo>
                  <a:lnTo>
                    <a:pt x="1726" y="1864"/>
                  </a:lnTo>
                  <a:lnTo>
                    <a:pt x="1734" y="1862"/>
                  </a:lnTo>
                  <a:lnTo>
                    <a:pt x="1740" y="1860"/>
                  </a:lnTo>
                  <a:lnTo>
                    <a:pt x="1748" y="1857"/>
                  </a:lnTo>
                  <a:lnTo>
                    <a:pt x="1755" y="1853"/>
                  </a:lnTo>
                  <a:lnTo>
                    <a:pt x="1761" y="1848"/>
                  </a:lnTo>
                  <a:lnTo>
                    <a:pt x="1767" y="1843"/>
                  </a:lnTo>
                  <a:lnTo>
                    <a:pt x="1767" y="1860"/>
                  </a:lnTo>
                  <a:lnTo>
                    <a:pt x="1822" y="1860"/>
                  </a:lnTo>
                  <a:lnTo>
                    <a:pt x="1822" y="1710"/>
                  </a:lnTo>
                  <a:lnTo>
                    <a:pt x="1822" y="1710"/>
                  </a:lnTo>
                  <a:lnTo>
                    <a:pt x="1822" y="1701"/>
                  </a:lnTo>
                  <a:lnTo>
                    <a:pt x="1821" y="1694"/>
                  </a:lnTo>
                  <a:lnTo>
                    <a:pt x="1819" y="1686"/>
                  </a:lnTo>
                  <a:lnTo>
                    <a:pt x="1817" y="1678"/>
                  </a:lnTo>
                  <a:lnTo>
                    <a:pt x="1812" y="1672"/>
                  </a:lnTo>
                  <a:lnTo>
                    <a:pt x="1809" y="1665"/>
                  </a:lnTo>
                  <a:lnTo>
                    <a:pt x="1803" y="1659"/>
                  </a:lnTo>
                  <a:lnTo>
                    <a:pt x="1798" y="1654"/>
                  </a:lnTo>
                  <a:lnTo>
                    <a:pt x="1792" y="1650"/>
                  </a:lnTo>
                  <a:lnTo>
                    <a:pt x="1786" y="1645"/>
                  </a:lnTo>
                  <a:lnTo>
                    <a:pt x="1778" y="1642"/>
                  </a:lnTo>
                  <a:lnTo>
                    <a:pt x="1770" y="1639"/>
                  </a:lnTo>
                  <a:lnTo>
                    <a:pt x="1761" y="1636"/>
                  </a:lnTo>
                  <a:lnTo>
                    <a:pt x="1753" y="1635"/>
                  </a:lnTo>
                  <a:lnTo>
                    <a:pt x="1743" y="1634"/>
                  </a:lnTo>
                  <a:lnTo>
                    <a:pt x="1733" y="1633"/>
                  </a:lnTo>
                  <a:lnTo>
                    <a:pt x="1733" y="1633"/>
                  </a:lnTo>
                  <a:lnTo>
                    <a:pt x="1721" y="1634"/>
                  </a:lnTo>
                  <a:lnTo>
                    <a:pt x="1711" y="1634"/>
                  </a:lnTo>
                  <a:lnTo>
                    <a:pt x="1700" y="1636"/>
                  </a:lnTo>
                  <a:lnTo>
                    <a:pt x="1689" y="1639"/>
                  </a:lnTo>
                  <a:lnTo>
                    <a:pt x="1679" y="1642"/>
                  </a:lnTo>
                  <a:lnTo>
                    <a:pt x="1669" y="1645"/>
                  </a:lnTo>
                  <a:lnTo>
                    <a:pt x="1659" y="1650"/>
                  </a:lnTo>
                  <a:lnTo>
                    <a:pt x="1649" y="1655"/>
                  </a:lnTo>
                  <a:lnTo>
                    <a:pt x="1671" y="1693"/>
                  </a:lnTo>
                  <a:close/>
                  <a:moveTo>
                    <a:pt x="1686" y="1786"/>
                  </a:moveTo>
                  <a:lnTo>
                    <a:pt x="1686" y="1786"/>
                  </a:lnTo>
                  <a:lnTo>
                    <a:pt x="1686" y="1780"/>
                  </a:lnTo>
                  <a:lnTo>
                    <a:pt x="1689" y="1773"/>
                  </a:lnTo>
                  <a:lnTo>
                    <a:pt x="1692" y="1768"/>
                  </a:lnTo>
                  <a:lnTo>
                    <a:pt x="1696" y="1763"/>
                  </a:lnTo>
                  <a:lnTo>
                    <a:pt x="1702" y="1760"/>
                  </a:lnTo>
                  <a:lnTo>
                    <a:pt x="1708" y="1758"/>
                  </a:lnTo>
                  <a:lnTo>
                    <a:pt x="1716" y="1755"/>
                  </a:lnTo>
                  <a:lnTo>
                    <a:pt x="1724" y="1755"/>
                  </a:lnTo>
                  <a:lnTo>
                    <a:pt x="1724" y="1755"/>
                  </a:lnTo>
                  <a:lnTo>
                    <a:pt x="1736" y="1755"/>
                  </a:lnTo>
                  <a:lnTo>
                    <a:pt x="1747" y="1758"/>
                  </a:lnTo>
                  <a:lnTo>
                    <a:pt x="1757" y="1761"/>
                  </a:lnTo>
                  <a:lnTo>
                    <a:pt x="1767" y="1766"/>
                  </a:lnTo>
                  <a:lnTo>
                    <a:pt x="1767" y="1796"/>
                  </a:lnTo>
                  <a:lnTo>
                    <a:pt x="1767" y="1796"/>
                  </a:lnTo>
                  <a:lnTo>
                    <a:pt x="1765" y="1801"/>
                  </a:lnTo>
                  <a:lnTo>
                    <a:pt x="1760" y="1805"/>
                  </a:lnTo>
                  <a:lnTo>
                    <a:pt x="1756" y="1810"/>
                  </a:lnTo>
                  <a:lnTo>
                    <a:pt x="1750" y="1813"/>
                  </a:lnTo>
                  <a:lnTo>
                    <a:pt x="1745" y="1816"/>
                  </a:lnTo>
                  <a:lnTo>
                    <a:pt x="1738" y="1818"/>
                  </a:lnTo>
                  <a:lnTo>
                    <a:pt x="1732" y="1819"/>
                  </a:lnTo>
                  <a:lnTo>
                    <a:pt x="1724" y="1821"/>
                  </a:lnTo>
                  <a:lnTo>
                    <a:pt x="1724" y="1821"/>
                  </a:lnTo>
                  <a:lnTo>
                    <a:pt x="1716" y="1819"/>
                  </a:lnTo>
                  <a:lnTo>
                    <a:pt x="1708" y="1817"/>
                  </a:lnTo>
                  <a:lnTo>
                    <a:pt x="1702" y="1815"/>
                  </a:lnTo>
                  <a:lnTo>
                    <a:pt x="1696" y="1811"/>
                  </a:lnTo>
                  <a:lnTo>
                    <a:pt x="1692" y="1806"/>
                  </a:lnTo>
                  <a:lnTo>
                    <a:pt x="1689" y="1801"/>
                  </a:lnTo>
                  <a:lnTo>
                    <a:pt x="1687" y="1794"/>
                  </a:lnTo>
                  <a:lnTo>
                    <a:pt x="1686" y="1786"/>
                  </a:lnTo>
                  <a:lnTo>
                    <a:pt x="1686" y="1786"/>
                  </a:lnTo>
                  <a:close/>
                  <a:moveTo>
                    <a:pt x="2333" y="1796"/>
                  </a:moveTo>
                  <a:lnTo>
                    <a:pt x="2333" y="1796"/>
                  </a:lnTo>
                  <a:lnTo>
                    <a:pt x="2325" y="1803"/>
                  </a:lnTo>
                  <a:lnTo>
                    <a:pt x="2315" y="1808"/>
                  </a:lnTo>
                  <a:lnTo>
                    <a:pt x="2310" y="1811"/>
                  </a:lnTo>
                  <a:lnTo>
                    <a:pt x="2303" y="1813"/>
                  </a:lnTo>
                  <a:lnTo>
                    <a:pt x="2297" y="1814"/>
                  </a:lnTo>
                  <a:lnTo>
                    <a:pt x="2290" y="1815"/>
                  </a:lnTo>
                  <a:lnTo>
                    <a:pt x="2290" y="1815"/>
                  </a:lnTo>
                  <a:lnTo>
                    <a:pt x="2285" y="1814"/>
                  </a:lnTo>
                  <a:lnTo>
                    <a:pt x="2278" y="1814"/>
                  </a:lnTo>
                  <a:lnTo>
                    <a:pt x="2270" y="1812"/>
                  </a:lnTo>
                  <a:lnTo>
                    <a:pt x="2261" y="1807"/>
                  </a:lnTo>
                  <a:lnTo>
                    <a:pt x="2254" y="1802"/>
                  </a:lnTo>
                  <a:lnTo>
                    <a:pt x="2250" y="1797"/>
                  </a:lnTo>
                  <a:lnTo>
                    <a:pt x="2247" y="1793"/>
                  </a:lnTo>
                  <a:lnTo>
                    <a:pt x="2245" y="1787"/>
                  </a:lnTo>
                  <a:lnTo>
                    <a:pt x="2243" y="1781"/>
                  </a:lnTo>
                  <a:lnTo>
                    <a:pt x="2242" y="1774"/>
                  </a:lnTo>
                  <a:lnTo>
                    <a:pt x="2240" y="1766"/>
                  </a:lnTo>
                  <a:lnTo>
                    <a:pt x="2376" y="1766"/>
                  </a:lnTo>
                  <a:lnTo>
                    <a:pt x="2376" y="1766"/>
                  </a:lnTo>
                  <a:lnTo>
                    <a:pt x="2377" y="1750"/>
                  </a:lnTo>
                  <a:lnTo>
                    <a:pt x="2377" y="1750"/>
                  </a:lnTo>
                  <a:lnTo>
                    <a:pt x="2377" y="1737"/>
                  </a:lnTo>
                  <a:lnTo>
                    <a:pt x="2375" y="1725"/>
                  </a:lnTo>
                  <a:lnTo>
                    <a:pt x="2374" y="1712"/>
                  </a:lnTo>
                  <a:lnTo>
                    <a:pt x="2371" y="1701"/>
                  </a:lnTo>
                  <a:lnTo>
                    <a:pt x="2367" y="1691"/>
                  </a:lnTo>
                  <a:lnTo>
                    <a:pt x="2363" y="1682"/>
                  </a:lnTo>
                  <a:lnTo>
                    <a:pt x="2357" y="1673"/>
                  </a:lnTo>
                  <a:lnTo>
                    <a:pt x="2352" y="1665"/>
                  </a:lnTo>
                  <a:lnTo>
                    <a:pt x="2345" y="1657"/>
                  </a:lnTo>
                  <a:lnTo>
                    <a:pt x="2339" y="1652"/>
                  </a:lnTo>
                  <a:lnTo>
                    <a:pt x="2331" y="1646"/>
                  </a:lnTo>
                  <a:lnTo>
                    <a:pt x="2322" y="1642"/>
                  </a:lnTo>
                  <a:lnTo>
                    <a:pt x="2313" y="1639"/>
                  </a:lnTo>
                  <a:lnTo>
                    <a:pt x="2304" y="1635"/>
                  </a:lnTo>
                  <a:lnTo>
                    <a:pt x="2294" y="1634"/>
                  </a:lnTo>
                  <a:lnTo>
                    <a:pt x="2283" y="1633"/>
                  </a:lnTo>
                  <a:lnTo>
                    <a:pt x="2283" y="1633"/>
                  </a:lnTo>
                  <a:lnTo>
                    <a:pt x="2274" y="1634"/>
                  </a:lnTo>
                  <a:lnTo>
                    <a:pt x="2264" y="1635"/>
                  </a:lnTo>
                  <a:lnTo>
                    <a:pt x="2254" y="1639"/>
                  </a:lnTo>
                  <a:lnTo>
                    <a:pt x="2244" y="1642"/>
                  </a:lnTo>
                  <a:lnTo>
                    <a:pt x="2235" y="1646"/>
                  </a:lnTo>
                  <a:lnTo>
                    <a:pt x="2227" y="1653"/>
                  </a:lnTo>
                  <a:lnTo>
                    <a:pt x="2219" y="1658"/>
                  </a:lnTo>
                  <a:lnTo>
                    <a:pt x="2213" y="1666"/>
                  </a:lnTo>
                  <a:lnTo>
                    <a:pt x="2206" y="1674"/>
                  </a:lnTo>
                  <a:lnTo>
                    <a:pt x="2201" y="1683"/>
                  </a:lnTo>
                  <a:lnTo>
                    <a:pt x="2196" y="1693"/>
                  </a:lnTo>
                  <a:lnTo>
                    <a:pt x="2192" y="1703"/>
                  </a:lnTo>
                  <a:lnTo>
                    <a:pt x="2189" y="1714"/>
                  </a:lnTo>
                  <a:lnTo>
                    <a:pt x="2186" y="1726"/>
                  </a:lnTo>
                  <a:lnTo>
                    <a:pt x="2185" y="1737"/>
                  </a:lnTo>
                  <a:lnTo>
                    <a:pt x="2184" y="1750"/>
                  </a:lnTo>
                  <a:lnTo>
                    <a:pt x="2184" y="1750"/>
                  </a:lnTo>
                  <a:lnTo>
                    <a:pt x="2185" y="1762"/>
                  </a:lnTo>
                  <a:lnTo>
                    <a:pt x="2186" y="1774"/>
                  </a:lnTo>
                  <a:lnTo>
                    <a:pt x="2189" y="1786"/>
                  </a:lnTo>
                  <a:lnTo>
                    <a:pt x="2192" y="1797"/>
                  </a:lnTo>
                  <a:lnTo>
                    <a:pt x="2196" y="1807"/>
                  </a:lnTo>
                  <a:lnTo>
                    <a:pt x="2201" y="1817"/>
                  </a:lnTo>
                  <a:lnTo>
                    <a:pt x="2206" y="1826"/>
                  </a:lnTo>
                  <a:lnTo>
                    <a:pt x="2213" y="1834"/>
                  </a:lnTo>
                  <a:lnTo>
                    <a:pt x="2221" y="1840"/>
                  </a:lnTo>
                  <a:lnTo>
                    <a:pt x="2228" y="1847"/>
                  </a:lnTo>
                  <a:lnTo>
                    <a:pt x="2237" y="1853"/>
                  </a:lnTo>
                  <a:lnTo>
                    <a:pt x="2246" y="1857"/>
                  </a:lnTo>
                  <a:lnTo>
                    <a:pt x="2256" y="1860"/>
                  </a:lnTo>
                  <a:lnTo>
                    <a:pt x="2267" y="1864"/>
                  </a:lnTo>
                  <a:lnTo>
                    <a:pt x="2278" y="1865"/>
                  </a:lnTo>
                  <a:lnTo>
                    <a:pt x="2290" y="1866"/>
                  </a:lnTo>
                  <a:lnTo>
                    <a:pt x="2290" y="1866"/>
                  </a:lnTo>
                  <a:lnTo>
                    <a:pt x="2301" y="1865"/>
                  </a:lnTo>
                  <a:lnTo>
                    <a:pt x="2311" y="1864"/>
                  </a:lnTo>
                  <a:lnTo>
                    <a:pt x="2322" y="1860"/>
                  </a:lnTo>
                  <a:lnTo>
                    <a:pt x="2332" y="1857"/>
                  </a:lnTo>
                  <a:lnTo>
                    <a:pt x="2342" y="1851"/>
                  </a:lnTo>
                  <a:lnTo>
                    <a:pt x="2351" y="1846"/>
                  </a:lnTo>
                  <a:lnTo>
                    <a:pt x="2360" y="1838"/>
                  </a:lnTo>
                  <a:lnTo>
                    <a:pt x="2368" y="1830"/>
                  </a:lnTo>
                  <a:lnTo>
                    <a:pt x="2333" y="1796"/>
                  </a:lnTo>
                  <a:close/>
                  <a:moveTo>
                    <a:pt x="2242" y="1726"/>
                  </a:moveTo>
                  <a:lnTo>
                    <a:pt x="2242" y="1726"/>
                  </a:lnTo>
                  <a:lnTo>
                    <a:pt x="2243" y="1716"/>
                  </a:lnTo>
                  <a:lnTo>
                    <a:pt x="2245" y="1707"/>
                  </a:lnTo>
                  <a:lnTo>
                    <a:pt x="2248" y="1699"/>
                  </a:lnTo>
                  <a:lnTo>
                    <a:pt x="2254" y="1693"/>
                  </a:lnTo>
                  <a:lnTo>
                    <a:pt x="2259" y="1687"/>
                  </a:lnTo>
                  <a:lnTo>
                    <a:pt x="2266" y="1684"/>
                  </a:lnTo>
                  <a:lnTo>
                    <a:pt x="2274" y="1680"/>
                  </a:lnTo>
                  <a:lnTo>
                    <a:pt x="2282" y="1680"/>
                  </a:lnTo>
                  <a:lnTo>
                    <a:pt x="2282" y="1680"/>
                  </a:lnTo>
                  <a:lnTo>
                    <a:pt x="2292" y="1682"/>
                  </a:lnTo>
                  <a:lnTo>
                    <a:pt x="2301" y="1684"/>
                  </a:lnTo>
                  <a:lnTo>
                    <a:pt x="2308" y="1688"/>
                  </a:lnTo>
                  <a:lnTo>
                    <a:pt x="2313" y="1695"/>
                  </a:lnTo>
                  <a:lnTo>
                    <a:pt x="2318" y="1701"/>
                  </a:lnTo>
                  <a:lnTo>
                    <a:pt x="2321" y="1709"/>
                  </a:lnTo>
                  <a:lnTo>
                    <a:pt x="2323" y="1718"/>
                  </a:lnTo>
                  <a:lnTo>
                    <a:pt x="2324" y="1726"/>
                  </a:lnTo>
                  <a:lnTo>
                    <a:pt x="2242" y="1726"/>
                  </a:lnTo>
                  <a:close/>
                  <a:moveTo>
                    <a:pt x="2864" y="1796"/>
                  </a:moveTo>
                  <a:lnTo>
                    <a:pt x="2864" y="1796"/>
                  </a:lnTo>
                  <a:lnTo>
                    <a:pt x="2855" y="1803"/>
                  </a:lnTo>
                  <a:lnTo>
                    <a:pt x="2846" y="1808"/>
                  </a:lnTo>
                  <a:lnTo>
                    <a:pt x="2840" y="1811"/>
                  </a:lnTo>
                  <a:lnTo>
                    <a:pt x="2834" y="1813"/>
                  </a:lnTo>
                  <a:lnTo>
                    <a:pt x="2828" y="1814"/>
                  </a:lnTo>
                  <a:lnTo>
                    <a:pt x="2820" y="1815"/>
                  </a:lnTo>
                  <a:lnTo>
                    <a:pt x="2820" y="1815"/>
                  </a:lnTo>
                  <a:lnTo>
                    <a:pt x="2814" y="1814"/>
                  </a:lnTo>
                  <a:lnTo>
                    <a:pt x="2808" y="1814"/>
                  </a:lnTo>
                  <a:lnTo>
                    <a:pt x="2800" y="1812"/>
                  </a:lnTo>
                  <a:lnTo>
                    <a:pt x="2792" y="1807"/>
                  </a:lnTo>
                  <a:lnTo>
                    <a:pt x="2784" y="1802"/>
                  </a:lnTo>
                  <a:lnTo>
                    <a:pt x="2781" y="1797"/>
                  </a:lnTo>
                  <a:lnTo>
                    <a:pt x="2778" y="1793"/>
                  </a:lnTo>
                  <a:lnTo>
                    <a:pt x="2776" y="1787"/>
                  </a:lnTo>
                  <a:lnTo>
                    <a:pt x="2773" y="1781"/>
                  </a:lnTo>
                  <a:lnTo>
                    <a:pt x="2771" y="1774"/>
                  </a:lnTo>
                  <a:lnTo>
                    <a:pt x="2770" y="1766"/>
                  </a:lnTo>
                  <a:lnTo>
                    <a:pt x="2907" y="1766"/>
                  </a:lnTo>
                  <a:lnTo>
                    <a:pt x="2907" y="1766"/>
                  </a:lnTo>
                  <a:lnTo>
                    <a:pt x="2908" y="1750"/>
                  </a:lnTo>
                  <a:lnTo>
                    <a:pt x="2908" y="1750"/>
                  </a:lnTo>
                  <a:lnTo>
                    <a:pt x="2907" y="1737"/>
                  </a:lnTo>
                  <a:lnTo>
                    <a:pt x="2906" y="1725"/>
                  </a:lnTo>
                  <a:lnTo>
                    <a:pt x="2904" y="1712"/>
                  </a:lnTo>
                  <a:lnTo>
                    <a:pt x="2901" y="1701"/>
                  </a:lnTo>
                  <a:lnTo>
                    <a:pt x="2897" y="1691"/>
                  </a:lnTo>
                  <a:lnTo>
                    <a:pt x="2893" y="1682"/>
                  </a:lnTo>
                  <a:lnTo>
                    <a:pt x="2888" y="1673"/>
                  </a:lnTo>
                  <a:lnTo>
                    <a:pt x="2883" y="1665"/>
                  </a:lnTo>
                  <a:lnTo>
                    <a:pt x="2876" y="1657"/>
                  </a:lnTo>
                  <a:lnTo>
                    <a:pt x="2868" y="1652"/>
                  </a:lnTo>
                  <a:lnTo>
                    <a:pt x="2861" y="1646"/>
                  </a:lnTo>
                  <a:lnTo>
                    <a:pt x="2853" y="1642"/>
                  </a:lnTo>
                  <a:lnTo>
                    <a:pt x="2844" y="1639"/>
                  </a:lnTo>
                  <a:lnTo>
                    <a:pt x="2834" y="1635"/>
                  </a:lnTo>
                  <a:lnTo>
                    <a:pt x="2824" y="1634"/>
                  </a:lnTo>
                  <a:lnTo>
                    <a:pt x="2814" y="1633"/>
                  </a:lnTo>
                  <a:lnTo>
                    <a:pt x="2814" y="1633"/>
                  </a:lnTo>
                  <a:lnTo>
                    <a:pt x="2803" y="1634"/>
                  </a:lnTo>
                  <a:lnTo>
                    <a:pt x="2793" y="1635"/>
                  </a:lnTo>
                  <a:lnTo>
                    <a:pt x="2783" y="1639"/>
                  </a:lnTo>
                  <a:lnTo>
                    <a:pt x="2775" y="1642"/>
                  </a:lnTo>
                  <a:lnTo>
                    <a:pt x="2766" y="1646"/>
                  </a:lnTo>
                  <a:lnTo>
                    <a:pt x="2757" y="1653"/>
                  </a:lnTo>
                  <a:lnTo>
                    <a:pt x="2750" y="1658"/>
                  </a:lnTo>
                  <a:lnTo>
                    <a:pt x="2743" y="1666"/>
                  </a:lnTo>
                  <a:lnTo>
                    <a:pt x="2736" y="1674"/>
                  </a:lnTo>
                  <a:lnTo>
                    <a:pt x="2730" y="1683"/>
                  </a:lnTo>
                  <a:lnTo>
                    <a:pt x="2726" y="1693"/>
                  </a:lnTo>
                  <a:lnTo>
                    <a:pt x="2722" y="1703"/>
                  </a:lnTo>
                  <a:lnTo>
                    <a:pt x="2719" y="1714"/>
                  </a:lnTo>
                  <a:lnTo>
                    <a:pt x="2716" y="1726"/>
                  </a:lnTo>
                  <a:lnTo>
                    <a:pt x="2715" y="1737"/>
                  </a:lnTo>
                  <a:lnTo>
                    <a:pt x="2715" y="1750"/>
                  </a:lnTo>
                  <a:lnTo>
                    <a:pt x="2715" y="1750"/>
                  </a:lnTo>
                  <a:lnTo>
                    <a:pt x="2715" y="1762"/>
                  </a:lnTo>
                  <a:lnTo>
                    <a:pt x="2716" y="1774"/>
                  </a:lnTo>
                  <a:lnTo>
                    <a:pt x="2718" y="1786"/>
                  </a:lnTo>
                  <a:lnTo>
                    <a:pt x="2722" y="1797"/>
                  </a:lnTo>
                  <a:lnTo>
                    <a:pt x="2726" y="1807"/>
                  </a:lnTo>
                  <a:lnTo>
                    <a:pt x="2732" y="1817"/>
                  </a:lnTo>
                  <a:lnTo>
                    <a:pt x="2737" y="1826"/>
                  </a:lnTo>
                  <a:lnTo>
                    <a:pt x="2744" y="1834"/>
                  </a:lnTo>
                  <a:lnTo>
                    <a:pt x="2750" y="1840"/>
                  </a:lnTo>
                  <a:lnTo>
                    <a:pt x="2758" y="1847"/>
                  </a:lnTo>
                  <a:lnTo>
                    <a:pt x="2767" y="1853"/>
                  </a:lnTo>
                  <a:lnTo>
                    <a:pt x="2777" y="1857"/>
                  </a:lnTo>
                  <a:lnTo>
                    <a:pt x="2787" y="1860"/>
                  </a:lnTo>
                  <a:lnTo>
                    <a:pt x="2797" y="1864"/>
                  </a:lnTo>
                  <a:lnTo>
                    <a:pt x="2809" y="1865"/>
                  </a:lnTo>
                  <a:lnTo>
                    <a:pt x="2820" y="1866"/>
                  </a:lnTo>
                  <a:lnTo>
                    <a:pt x="2820" y="1866"/>
                  </a:lnTo>
                  <a:lnTo>
                    <a:pt x="2831" y="1865"/>
                  </a:lnTo>
                  <a:lnTo>
                    <a:pt x="2842" y="1864"/>
                  </a:lnTo>
                  <a:lnTo>
                    <a:pt x="2852" y="1860"/>
                  </a:lnTo>
                  <a:lnTo>
                    <a:pt x="2862" y="1857"/>
                  </a:lnTo>
                  <a:lnTo>
                    <a:pt x="2872" y="1851"/>
                  </a:lnTo>
                  <a:lnTo>
                    <a:pt x="2882" y="1846"/>
                  </a:lnTo>
                  <a:lnTo>
                    <a:pt x="2890" y="1838"/>
                  </a:lnTo>
                  <a:lnTo>
                    <a:pt x="2898" y="1830"/>
                  </a:lnTo>
                  <a:lnTo>
                    <a:pt x="2864" y="1796"/>
                  </a:lnTo>
                  <a:close/>
                  <a:moveTo>
                    <a:pt x="2771" y="1726"/>
                  </a:moveTo>
                  <a:lnTo>
                    <a:pt x="2771" y="1726"/>
                  </a:lnTo>
                  <a:lnTo>
                    <a:pt x="2772" y="1716"/>
                  </a:lnTo>
                  <a:lnTo>
                    <a:pt x="2776" y="1707"/>
                  </a:lnTo>
                  <a:lnTo>
                    <a:pt x="2779" y="1699"/>
                  </a:lnTo>
                  <a:lnTo>
                    <a:pt x="2783" y="1693"/>
                  </a:lnTo>
                  <a:lnTo>
                    <a:pt x="2790" y="1687"/>
                  </a:lnTo>
                  <a:lnTo>
                    <a:pt x="2797" y="1684"/>
                  </a:lnTo>
                  <a:lnTo>
                    <a:pt x="2804" y="1680"/>
                  </a:lnTo>
                  <a:lnTo>
                    <a:pt x="2813" y="1680"/>
                  </a:lnTo>
                  <a:lnTo>
                    <a:pt x="2813" y="1680"/>
                  </a:lnTo>
                  <a:lnTo>
                    <a:pt x="2823" y="1682"/>
                  </a:lnTo>
                  <a:lnTo>
                    <a:pt x="2831" y="1684"/>
                  </a:lnTo>
                  <a:lnTo>
                    <a:pt x="2839" y="1688"/>
                  </a:lnTo>
                  <a:lnTo>
                    <a:pt x="2844" y="1695"/>
                  </a:lnTo>
                  <a:lnTo>
                    <a:pt x="2849" y="1701"/>
                  </a:lnTo>
                  <a:lnTo>
                    <a:pt x="2852" y="1709"/>
                  </a:lnTo>
                  <a:lnTo>
                    <a:pt x="2854" y="1718"/>
                  </a:lnTo>
                  <a:lnTo>
                    <a:pt x="2855" y="1726"/>
                  </a:lnTo>
                  <a:lnTo>
                    <a:pt x="2771" y="1726"/>
                  </a:lnTo>
                  <a:close/>
                  <a:moveTo>
                    <a:pt x="2639" y="1783"/>
                  </a:moveTo>
                  <a:lnTo>
                    <a:pt x="2639" y="1783"/>
                  </a:lnTo>
                  <a:lnTo>
                    <a:pt x="2639" y="1791"/>
                  </a:lnTo>
                  <a:lnTo>
                    <a:pt x="2640" y="1796"/>
                  </a:lnTo>
                  <a:lnTo>
                    <a:pt x="2642" y="1802"/>
                  </a:lnTo>
                  <a:lnTo>
                    <a:pt x="2644" y="1806"/>
                  </a:lnTo>
                  <a:lnTo>
                    <a:pt x="2648" y="1810"/>
                  </a:lnTo>
                  <a:lnTo>
                    <a:pt x="2652" y="1812"/>
                  </a:lnTo>
                  <a:lnTo>
                    <a:pt x="2656" y="1813"/>
                  </a:lnTo>
                  <a:lnTo>
                    <a:pt x="2663" y="1813"/>
                  </a:lnTo>
                  <a:lnTo>
                    <a:pt x="2663" y="1813"/>
                  </a:lnTo>
                  <a:lnTo>
                    <a:pt x="2671" y="1813"/>
                  </a:lnTo>
                  <a:lnTo>
                    <a:pt x="2680" y="1811"/>
                  </a:lnTo>
                  <a:lnTo>
                    <a:pt x="2688" y="1807"/>
                  </a:lnTo>
                  <a:lnTo>
                    <a:pt x="2696" y="1803"/>
                  </a:lnTo>
                  <a:lnTo>
                    <a:pt x="2690" y="1855"/>
                  </a:lnTo>
                  <a:lnTo>
                    <a:pt x="2690" y="1855"/>
                  </a:lnTo>
                  <a:lnTo>
                    <a:pt x="2680" y="1859"/>
                  </a:lnTo>
                  <a:lnTo>
                    <a:pt x="2668" y="1862"/>
                  </a:lnTo>
                  <a:lnTo>
                    <a:pt x="2655" y="1865"/>
                  </a:lnTo>
                  <a:lnTo>
                    <a:pt x="2643" y="1866"/>
                  </a:lnTo>
                  <a:lnTo>
                    <a:pt x="2643" y="1866"/>
                  </a:lnTo>
                  <a:lnTo>
                    <a:pt x="2636" y="1865"/>
                  </a:lnTo>
                  <a:lnTo>
                    <a:pt x="2628" y="1864"/>
                  </a:lnTo>
                  <a:lnTo>
                    <a:pt x="2621" y="1861"/>
                  </a:lnTo>
                  <a:lnTo>
                    <a:pt x="2616" y="1859"/>
                  </a:lnTo>
                  <a:lnTo>
                    <a:pt x="2610" y="1856"/>
                  </a:lnTo>
                  <a:lnTo>
                    <a:pt x="2605" y="1853"/>
                  </a:lnTo>
                  <a:lnTo>
                    <a:pt x="2601" y="1848"/>
                  </a:lnTo>
                  <a:lnTo>
                    <a:pt x="2597" y="1843"/>
                  </a:lnTo>
                  <a:lnTo>
                    <a:pt x="2591" y="1833"/>
                  </a:lnTo>
                  <a:lnTo>
                    <a:pt x="2587" y="1821"/>
                  </a:lnTo>
                  <a:lnTo>
                    <a:pt x="2585" y="1810"/>
                  </a:lnTo>
                  <a:lnTo>
                    <a:pt x="2584" y="1797"/>
                  </a:lnTo>
                  <a:lnTo>
                    <a:pt x="2584" y="1689"/>
                  </a:lnTo>
                  <a:lnTo>
                    <a:pt x="2549" y="1689"/>
                  </a:lnTo>
                  <a:lnTo>
                    <a:pt x="2549" y="1639"/>
                  </a:lnTo>
                  <a:lnTo>
                    <a:pt x="2584" y="1639"/>
                  </a:lnTo>
                  <a:lnTo>
                    <a:pt x="2584" y="1581"/>
                  </a:lnTo>
                  <a:lnTo>
                    <a:pt x="2639" y="1554"/>
                  </a:lnTo>
                  <a:lnTo>
                    <a:pt x="2639" y="1639"/>
                  </a:lnTo>
                  <a:lnTo>
                    <a:pt x="2688" y="1639"/>
                  </a:lnTo>
                  <a:lnTo>
                    <a:pt x="2688" y="1689"/>
                  </a:lnTo>
                  <a:lnTo>
                    <a:pt x="2639" y="1689"/>
                  </a:lnTo>
                  <a:lnTo>
                    <a:pt x="2639" y="1783"/>
                  </a:lnTo>
                  <a:close/>
                  <a:moveTo>
                    <a:pt x="2532" y="1855"/>
                  </a:moveTo>
                  <a:lnTo>
                    <a:pt x="2532" y="1855"/>
                  </a:lnTo>
                  <a:lnTo>
                    <a:pt x="2522" y="1859"/>
                  </a:lnTo>
                  <a:lnTo>
                    <a:pt x="2511" y="1862"/>
                  </a:lnTo>
                  <a:lnTo>
                    <a:pt x="2499" y="1865"/>
                  </a:lnTo>
                  <a:lnTo>
                    <a:pt x="2487" y="1866"/>
                  </a:lnTo>
                  <a:lnTo>
                    <a:pt x="2487" y="1866"/>
                  </a:lnTo>
                  <a:lnTo>
                    <a:pt x="2478" y="1865"/>
                  </a:lnTo>
                  <a:lnTo>
                    <a:pt x="2471" y="1864"/>
                  </a:lnTo>
                  <a:lnTo>
                    <a:pt x="2464" y="1861"/>
                  </a:lnTo>
                  <a:lnTo>
                    <a:pt x="2458" y="1859"/>
                  </a:lnTo>
                  <a:lnTo>
                    <a:pt x="2453" y="1856"/>
                  </a:lnTo>
                  <a:lnTo>
                    <a:pt x="2448" y="1853"/>
                  </a:lnTo>
                  <a:lnTo>
                    <a:pt x="2443" y="1848"/>
                  </a:lnTo>
                  <a:lnTo>
                    <a:pt x="2440" y="1843"/>
                  </a:lnTo>
                  <a:lnTo>
                    <a:pt x="2434" y="1833"/>
                  </a:lnTo>
                  <a:lnTo>
                    <a:pt x="2430" y="1821"/>
                  </a:lnTo>
                  <a:lnTo>
                    <a:pt x="2427" y="1810"/>
                  </a:lnTo>
                  <a:lnTo>
                    <a:pt x="2427" y="1797"/>
                  </a:lnTo>
                  <a:lnTo>
                    <a:pt x="2427" y="1689"/>
                  </a:lnTo>
                  <a:lnTo>
                    <a:pt x="2393" y="1689"/>
                  </a:lnTo>
                  <a:lnTo>
                    <a:pt x="2393" y="1639"/>
                  </a:lnTo>
                  <a:lnTo>
                    <a:pt x="2427" y="1639"/>
                  </a:lnTo>
                  <a:lnTo>
                    <a:pt x="2427" y="1581"/>
                  </a:lnTo>
                  <a:lnTo>
                    <a:pt x="2482" y="1554"/>
                  </a:lnTo>
                  <a:lnTo>
                    <a:pt x="2482" y="1639"/>
                  </a:lnTo>
                  <a:lnTo>
                    <a:pt x="2528" y="1639"/>
                  </a:lnTo>
                  <a:lnTo>
                    <a:pt x="2528" y="1689"/>
                  </a:lnTo>
                  <a:lnTo>
                    <a:pt x="2482" y="1689"/>
                  </a:lnTo>
                  <a:lnTo>
                    <a:pt x="2482" y="1783"/>
                  </a:lnTo>
                  <a:lnTo>
                    <a:pt x="2482" y="1783"/>
                  </a:lnTo>
                  <a:lnTo>
                    <a:pt x="2482" y="1791"/>
                  </a:lnTo>
                  <a:lnTo>
                    <a:pt x="2483" y="1796"/>
                  </a:lnTo>
                  <a:lnTo>
                    <a:pt x="2485" y="1802"/>
                  </a:lnTo>
                  <a:lnTo>
                    <a:pt x="2488" y="1806"/>
                  </a:lnTo>
                  <a:lnTo>
                    <a:pt x="2491" y="1810"/>
                  </a:lnTo>
                  <a:lnTo>
                    <a:pt x="2495" y="1812"/>
                  </a:lnTo>
                  <a:lnTo>
                    <a:pt x="2500" y="1813"/>
                  </a:lnTo>
                  <a:lnTo>
                    <a:pt x="2505" y="1813"/>
                  </a:lnTo>
                  <a:lnTo>
                    <a:pt x="2505" y="1813"/>
                  </a:lnTo>
                  <a:lnTo>
                    <a:pt x="2514" y="1813"/>
                  </a:lnTo>
                  <a:lnTo>
                    <a:pt x="2523" y="1811"/>
                  </a:lnTo>
                  <a:lnTo>
                    <a:pt x="2531" y="1807"/>
                  </a:lnTo>
                  <a:lnTo>
                    <a:pt x="2538" y="1803"/>
                  </a:lnTo>
                  <a:lnTo>
                    <a:pt x="2532" y="1855"/>
                  </a:lnTo>
                  <a:close/>
                  <a:moveTo>
                    <a:pt x="3074" y="1700"/>
                  </a:moveTo>
                  <a:lnTo>
                    <a:pt x="3074" y="1700"/>
                  </a:lnTo>
                  <a:lnTo>
                    <a:pt x="3066" y="1695"/>
                  </a:lnTo>
                  <a:lnTo>
                    <a:pt x="3057" y="1691"/>
                  </a:lnTo>
                  <a:lnTo>
                    <a:pt x="3047" y="1689"/>
                  </a:lnTo>
                  <a:lnTo>
                    <a:pt x="3037" y="1688"/>
                  </a:lnTo>
                  <a:lnTo>
                    <a:pt x="3037" y="1688"/>
                  </a:lnTo>
                  <a:lnTo>
                    <a:pt x="3028" y="1689"/>
                  </a:lnTo>
                  <a:lnTo>
                    <a:pt x="3020" y="1691"/>
                  </a:lnTo>
                  <a:lnTo>
                    <a:pt x="3013" y="1696"/>
                  </a:lnTo>
                  <a:lnTo>
                    <a:pt x="3007" y="1701"/>
                  </a:lnTo>
                  <a:lnTo>
                    <a:pt x="3003" y="1708"/>
                  </a:lnTo>
                  <a:lnTo>
                    <a:pt x="3001" y="1717"/>
                  </a:lnTo>
                  <a:lnTo>
                    <a:pt x="2999" y="1728"/>
                  </a:lnTo>
                  <a:lnTo>
                    <a:pt x="2998" y="1740"/>
                  </a:lnTo>
                  <a:lnTo>
                    <a:pt x="2998" y="1860"/>
                  </a:lnTo>
                  <a:lnTo>
                    <a:pt x="2943" y="1860"/>
                  </a:lnTo>
                  <a:lnTo>
                    <a:pt x="2943" y="1639"/>
                  </a:lnTo>
                  <a:lnTo>
                    <a:pt x="2998" y="1639"/>
                  </a:lnTo>
                  <a:lnTo>
                    <a:pt x="2998" y="1657"/>
                  </a:lnTo>
                  <a:lnTo>
                    <a:pt x="2998" y="1657"/>
                  </a:lnTo>
                  <a:lnTo>
                    <a:pt x="3003" y="1652"/>
                  </a:lnTo>
                  <a:lnTo>
                    <a:pt x="3009" y="1646"/>
                  </a:lnTo>
                  <a:lnTo>
                    <a:pt x="3014" y="1643"/>
                  </a:lnTo>
                  <a:lnTo>
                    <a:pt x="3021" y="1640"/>
                  </a:lnTo>
                  <a:lnTo>
                    <a:pt x="3026" y="1636"/>
                  </a:lnTo>
                  <a:lnTo>
                    <a:pt x="3033" y="1635"/>
                  </a:lnTo>
                  <a:lnTo>
                    <a:pt x="3039" y="1634"/>
                  </a:lnTo>
                  <a:lnTo>
                    <a:pt x="3047" y="1633"/>
                  </a:lnTo>
                  <a:lnTo>
                    <a:pt x="3047" y="1633"/>
                  </a:lnTo>
                  <a:lnTo>
                    <a:pt x="3058" y="1634"/>
                  </a:lnTo>
                  <a:lnTo>
                    <a:pt x="3069" y="1637"/>
                  </a:lnTo>
                  <a:lnTo>
                    <a:pt x="3079" y="1641"/>
                  </a:lnTo>
                  <a:lnTo>
                    <a:pt x="3088" y="1646"/>
                  </a:lnTo>
                  <a:lnTo>
                    <a:pt x="3074" y="1700"/>
                  </a:lnTo>
                  <a:close/>
                  <a:moveTo>
                    <a:pt x="593" y="1579"/>
                  </a:moveTo>
                  <a:lnTo>
                    <a:pt x="593" y="1607"/>
                  </a:lnTo>
                  <a:lnTo>
                    <a:pt x="537" y="1607"/>
                  </a:lnTo>
                  <a:lnTo>
                    <a:pt x="537" y="1551"/>
                  </a:lnTo>
                  <a:lnTo>
                    <a:pt x="593" y="1551"/>
                  </a:lnTo>
                  <a:lnTo>
                    <a:pt x="593" y="1579"/>
                  </a:lnTo>
                  <a:close/>
                  <a:moveTo>
                    <a:pt x="975" y="1639"/>
                  </a:moveTo>
                  <a:lnTo>
                    <a:pt x="1030" y="1639"/>
                  </a:lnTo>
                  <a:lnTo>
                    <a:pt x="1030" y="1738"/>
                  </a:lnTo>
                  <a:lnTo>
                    <a:pt x="1030" y="1860"/>
                  </a:lnTo>
                  <a:lnTo>
                    <a:pt x="975" y="1860"/>
                  </a:lnTo>
                  <a:lnTo>
                    <a:pt x="975" y="1639"/>
                  </a:lnTo>
                  <a:close/>
                  <a:moveTo>
                    <a:pt x="1030" y="1579"/>
                  </a:moveTo>
                  <a:lnTo>
                    <a:pt x="1030" y="1607"/>
                  </a:lnTo>
                  <a:lnTo>
                    <a:pt x="975" y="1607"/>
                  </a:lnTo>
                  <a:lnTo>
                    <a:pt x="975" y="1551"/>
                  </a:lnTo>
                  <a:lnTo>
                    <a:pt x="1030" y="1551"/>
                  </a:lnTo>
                  <a:lnTo>
                    <a:pt x="1030" y="1579"/>
                  </a:lnTo>
                  <a:close/>
                  <a:moveTo>
                    <a:pt x="2539" y="2042"/>
                  </a:moveTo>
                  <a:lnTo>
                    <a:pt x="2539" y="2042"/>
                  </a:lnTo>
                  <a:lnTo>
                    <a:pt x="2534" y="2038"/>
                  </a:lnTo>
                  <a:lnTo>
                    <a:pt x="2528" y="2033"/>
                  </a:lnTo>
                  <a:lnTo>
                    <a:pt x="2523" y="2030"/>
                  </a:lnTo>
                  <a:lnTo>
                    <a:pt x="2516" y="2027"/>
                  </a:lnTo>
                  <a:lnTo>
                    <a:pt x="2511" y="2025"/>
                  </a:lnTo>
                  <a:lnTo>
                    <a:pt x="2504" y="2024"/>
                  </a:lnTo>
                  <a:lnTo>
                    <a:pt x="2490" y="2021"/>
                  </a:lnTo>
                  <a:lnTo>
                    <a:pt x="2490" y="2021"/>
                  </a:lnTo>
                  <a:lnTo>
                    <a:pt x="2480" y="2022"/>
                  </a:lnTo>
                  <a:lnTo>
                    <a:pt x="2471" y="2024"/>
                  </a:lnTo>
                  <a:lnTo>
                    <a:pt x="2462" y="2027"/>
                  </a:lnTo>
                  <a:lnTo>
                    <a:pt x="2453" y="2030"/>
                  </a:lnTo>
                  <a:lnTo>
                    <a:pt x="2446" y="2035"/>
                  </a:lnTo>
                  <a:lnTo>
                    <a:pt x="2439" y="2039"/>
                  </a:lnTo>
                  <a:lnTo>
                    <a:pt x="2432" y="2046"/>
                  </a:lnTo>
                  <a:lnTo>
                    <a:pt x="2426" y="2052"/>
                  </a:lnTo>
                  <a:lnTo>
                    <a:pt x="2421" y="2060"/>
                  </a:lnTo>
                  <a:lnTo>
                    <a:pt x="2416" y="2069"/>
                  </a:lnTo>
                  <a:lnTo>
                    <a:pt x="2413" y="2078"/>
                  </a:lnTo>
                  <a:lnTo>
                    <a:pt x="2409" y="2089"/>
                  </a:lnTo>
                  <a:lnTo>
                    <a:pt x="2406" y="2099"/>
                  </a:lnTo>
                  <a:lnTo>
                    <a:pt x="2405" y="2111"/>
                  </a:lnTo>
                  <a:lnTo>
                    <a:pt x="2404" y="2123"/>
                  </a:lnTo>
                  <a:lnTo>
                    <a:pt x="2403" y="2136"/>
                  </a:lnTo>
                  <a:lnTo>
                    <a:pt x="2403" y="2136"/>
                  </a:lnTo>
                  <a:lnTo>
                    <a:pt x="2404" y="2149"/>
                  </a:lnTo>
                  <a:lnTo>
                    <a:pt x="2405" y="2161"/>
                  </a:lnTo>
                  <a:lnTo>
                    <a:pt x="2406" y="2174"/>
                  </a:lnTo>
                  <a:lnTo>
                    <a:pt x="2409" y="2186"/>
                  </a:lnTo>
                  <a:lnTo>
                    <a:pt x="2411" y="2196"/>
                  </a:lnTo>
                  <a:lnTo>
                    <a:pt x="2416" y="2206"/>
                  </a:lnTo>
                  <a:lnTo>
                    <a:pt x="2420" y="2214"/>
                  </a:lnTo>
                  <a:lnTo>
                    <a:pt x="2426" y="2222"/>
                  </a:lnTo>
                  <a:lnTo>
                    <a:pt x="2431" y="2230"/>
                  </a:lnTo>
                  <a:lnTo>
                    <a:pt x="2438" y="2235"/>
                  </a:lnTo>
                  <a:lnTo>
                    <a:pt x="2445" y="2241"/>
                  </a:lnTo>
                  <a:lnTo>
                    <a:pt x="2452" y="2245"/>
                  </a:lnTo>
                  <a:lnTo>
                    <a:pt x="2461" y="2250"/>
                  </a:lnTo>
                  <a:lnTo>
                    <a:pt x="2470" y="2252"/>
                  </a:lnTo>
                  <a:lnTo>
                    <a:pt x="2479" y="2253"/>
                  </a:lnTo>
                  <a:lnTo>
                    <a:pt x="2489" y="2254"/>
                  </a:lnTo>
                  <a:lnTo>
                    <a:pt x="2489" y="2254"/>
                  </a:lnTo>
                  <a:lnTo>
                    <a:pt x="2495" y="2253"/>
                  </a:lnTo>
                  <a:lnTo>
                    <a:pt x="2503" y="2252"/>
                  </a:lnTo>
                  <a:lnTo>
                    <a:pt x="2510" y="2251"/>
                  </a:lnTo>
                  <a:lnTo>
                    <a:pt x="2515" y="2249"/>
                  </a:lnTo>
                  <a:lnTo>
                    <a:pt x="2522" y="2245"/>
                  </a:lnTo>
                  <a:lnTo>
                    <a:pt x="2528" y="2242"/>
                  </a:lnTo>
                  <a:lnTo>
                    <a:pt x="2534" y="2238"/>
                  </a:lnTo>
                  <a:lnTo>
                    <a:pt x="2539" y="2232"/>
                  </a:lnTo>
                  <a:lnTo>
                    <a:pt x="2539" y="2249"/>
                  </a:lnTo>
                  <a:lnTo>
                    <a:pt x="2595" y="2249"/>
                  </a:lnTo>
                  <a:lnTo>
                    <a:pt x="2595" y="1934"/>
                  </a:lnTo>
                  <a:lnTo>
                    <a:pt x="2539" y="1962"/>
                  </a:lnTo>
                  <a:lnTo>
                    <a:pt x="2539" y="2042"/>
                  </a:lnTo>
                  <a:close/>
                  <a:moveTo>
                    <a:pt x="2501" y="2203"/>
                  </a:moveTo>
                  <a:lnTo>
                    <a:pt x="2501" y="2203"/>
                  </a:lnTo>
                  <a:lnTo>
                    <a:pt x="2493" y="2202"/>
                  </a:lnTo>
                  <a:lnTo>
                    <a:pt x="2487" y="2200"/>
                  </a:lnTo>
                  <a:lnTo>
                    <a:pt x="2479" y="2197"/>
                  </a:lnTo>
                  <a:lnTo>
                    <a:pt x="2472" y="2190"/>
                  </a:lnTo>
                  <a:lnTo>
                    <a:pt x="2467" y="2181"/>
                  </a:lnTo>
                  <a:lnTo>
                    <a:pt x="2462" y="2169"/>
                  </a:lnTo>
                  <a:lnTo>
                    <a:pt x="2460" y="2154"/>
                  </a:lnTo>
                  <a:lnTo>
                    <a:pt x="2459" y="2134"/>
                  </a:lnTo>
                  <a:lnTo>
                    <a:pt x="2459" y="2134"/>
                  </a:lnTo>
                  <a:lnTo>
                    <a:pt x="2460" y="2117"/>
                  </a:lnTo>
                  <a:lnTo>
                    <a:pt x="2462" y="2103"/>
                  </a:lnTo>
                  <a:lnTo>
                    <a:pt x="2467" y="2092"/>
                  </a:lnTo>
                  <a:lnTo>
                    <a:pt x="2472" y="2084"/>
                  </a:lnTo>
                  <a:lnTo>
                    <a:pt x="2479" y="2079"/>
                  </a:lnTo>
                  <a:lnTo>
                    <a:pt x="2485" y="2074"/>
                  </a:lnTo>
                  <a:lnTo>
                    <a:pt x="2493" y="2073"/>
                  </a:lnTo>
                  <a:lnTo>
                    <a:pt x="2500" y="2072"/>
                  </a:lnTo>
                  <a:lnTo>
                    <a:pt x="2500" y="2072"/>
                  </a:lnTo>
                  <a:lnTo>
                    <a:pt x="2507" y="2073"/>
                  </a:lnTo>
                  <a:lnTo>
                    <a:pt x="2514" y="2074"/>
                  </a:lnTo>
                  <a:lnTo>
                    <a:pt x="2520" y="2076"/>
                  </a:lnTo>
                  <a:lnTo>
                    <a:pt x="2525" y="2080"/>
                  </a:lnTo>
                  <a:lnTo>
                    <a:pt x="2530" y="2083"/>
                  </a:lnTo>
                  <a:lnTo>
                    <a:pt x="2534" y="2086"/>
                  </a:lnTo>
                  <a:lnTo>
                    <a:pt x="2539" y="2094"/>
                  </a:lnTo>
                  <a:lnTo>
                    <a:pt x="2539" y="2181"/>
                  </a:lnTo>
                  <a:lnTo>
                    <a:pt x="2539" y="2181"/>
                  </a:lnTo>
                  <a:lnTo>
                    <a:pt x="2533" y="2189"/>
                  </a:lnTo>
                  <a:lnTo>
                    <a:pt x="2525" y="2196"/>
                  </a:lnTo>
                  <a:lnTo>
                    <a:pt x="2520" y="2199"/>
                  </a:lnTo>
                  <a:lnTo>
                    <a:pt x="2514" y="2201"/>
                  </a:lnTo>
                  <a:lnTo>
                    <a:pt x="2507" y="2202"/>
                  </a:lnTo>
                  <a:lnTo>
                    <a:pt x="2501" y="2203"/>
                  </a:lnTo>
                  <a:lnTo>
                    <a:pt x="2501" y="2203"/>
                  </a:lnTo>
                  <a:close/>
                  <a:moveTo>
                    <a:pt x="672" y="2089"/>
                  </a:moveTo>
                  <a:lnTo>
                    <a:pt x="672" y="2089"/>
                  </a:lnTo>
                  <a:lnTo>
                    <a:pt x="664" y="2084"/>
                  </a:lnTo>
                  <a:lnTo>
                    <a:pt x="656" y="2080"/>
                  </a:lnTo>
                  <a:lnTo>
                    <a:pt x="646" y="2078"/>
                  </a:lnTo>
                  <a:lnTo>
                    <a:pt x="636" y="2076"/>
                  </a:lnTo>
                  <a:lnTo>
                    <a:pt x="636" y="2076"/>
                  </a:lnTo>
                  <a:lnTo>
                    <a:pt x="627" y="2078"/>
                  </a:lnTo>
                  <a:lnTo>
                    <a:pt x="618" y="2080"/>
                  </a:lnTo>
                  <a:lnTo>
                    <a:pt x="611" y="2084"/>
                  </a:lnTo>
                  <a:lnTo>
                    <a:pt x="606" y="2090"/>
                  </a:lnTo>
                  <a:lnTo>
                    <a:pt x="601" y="2096"/>
                  </a:lnTo>
                  <a:lnTo>
                    <a:pt x="599" y="2105"/>
                  </a:lnTo>
                  <a:lnTo>
                    <a:pt x="597" y="2116"/>
                  </a:lnTo>
                  <a:lnTo>
                    <a:pt x="596" y="2128"/>
                  </a:lnTo>
                  <a:lnTo>
                    <a:pt x="596" y="2249"/>
                  </a:lnTo>
                  <a:lnTo>
                    <a:pt x="542" y="2249"/>
                  </a:lnTo>
                  <a:lnTo>
                    <a:pt x="542" y="2027"/>
                  </a:lnTo>
                  <a:lnTo>
                    <a:pt x="596" y="2027"/>
                  </a:lnTo>
                  <a:lnTo>
                    <a:pt x="596" y="2046"/>
                  </a:lnTo>
                  <a:lnTo>
                    <a:pt x="596" y="2046"/>
                  </a:lnTo>
                  <a:lnTo>
                    <a:pt x="601" y="2040"/>
                  </a:lnTo>
                  <a:lnTo>
                    <a:pt x="607" y="2035"/>
                  </a:lnTo>
                  <a:lnTo>
                    <a:pt x="613" y="2031"/>
                  </a:lnTo>
                  <a:lnTo>
                    <a:pt x="619" y="2028"/>
                  </a:lnTo>
                  <a:lnTo>
                    <a:pt x="625" y="2025"/>
                  </a:lnTo>
                  <a:lnTo>
                    <a:pt x="631" y="2024"/>
                  </a:lnTo>
                  <a:lnTo>
                    <a:pt x="639" y="2022"/>
                  </a:lnTo>
                  <a:lnTo>
                    <a:pt x="646" y="2021"/>
                  </a:lnTo>
                  <a:lnTo>
                    <a:pt x="646" y="2021"/>
                  </a:lnTo>
                  <a:lnTo>
                    <a:pt x="657" y="2022"/>
                  </a:lnTo>
                  <a:lnTo>
                    <a:pt x="668" y="2026"/>
                  </a:lnTo>
                  <a:lnTo>
                    <a:pt x="679" y="2030"/>
                  </a:lnTo>
                  <a:lnTo>
                    <a:pt x="688" y="2036"/>
                  </a:lnTo>
                  <a:lnTo>
                    <a:pt x="672" y="2089"/>
                  </a:lnTo>
                  <a:close/>
                  <a:moveTo>
                    <a:pt x="241" y="2027"/>
                  </a:moveTo>
                  <a:lnTo>
                    <a:pt x="295" y="2027"/>
                  </a:lnTo>
                  <a:lnTo>
                    <a:pt x="232" y="2249"/>
                  </a:lnTo>
                  <a:lnTo>
                    <a:pt x="184" y="2249"/>
                  </a:lnTo>
                  <a:lnTo>
                    <a:pt x="160" y="2157"/>
                  </a:lnTo>
                  <a:lnTo>
                    <a:pt x="160" y="2157"/>
                  </a:lnTo>
                  <a:lnTo>
                    <a:pt x="148" y="2108"/>
                  </a:lnTo>
                  <a:lnTo>
                    <a:pt x="148" y="2108"/>
                  </a:lnTo>
                  <a:lnTo>
                    <a:pt x="142" y="2132"/>
                  </a:lnTo>
                  <a:lnTo>
                    <a:pt x="136" y="2158"/>
                  </a:lnTo>
                  <a:lnTo>
                    <a:pt x="110" y="2249"/>
                  </a:lnTo>
                  <a:lnTo>
                    <a:pt x="63" y="2249"/>
                  </a:lnTo>
                  <a:lnTo>
                    <a:pt x="63" y="2247"/>
                  </a:lnTo>
                  <a:lnTo>
                    <a:pt x="0" y="2027"/>
                  </a:lnTo>
                  <a:lnTo>
                    <a:pt x="57" y="2027"/>
                  </a:lnTo>
                  <a:lnTo>
                    <a:pt x="77" y="2110"/>
                  </a:lnTo>
                  <a:lnTo>
                    <a:pt x="77" y="2110"/>
                  </a:lnTo>
                  <a:lnTo>
                    <a:pt x="83" y="2136"/>
                  </a:lnTo>
                  <a:lnTo>
                    <a:pt x="88" y="2164"/>
                  </a:lnTo>
                  <a:lnTo>
                    <a:pt x="88" y="2164"/>
                  </a:lnTo>
                  <a:lnTo>
                    <a:pt x="95" y="2136"/>
                  </a:lnTo>
                  <a:lnTo>
                    <a:pt x="102" y="2108"/>
                  </a:lnTo>
                  <a:lnTo>
                    <a:pt x="125" y="2027"/>
                  </a:lnTo>
                  <a:lnTo>
                    <a:pt x="172" y="2027"/>
                  </a:lnTo>
                  <a:lnTo>
                    <a:pt x="195" y="2108"/>
                  </a:lnTo>
                  <a:lnTo>
                    <a:pt x="195" y="2108"/>
                  </a:lnTo>
                  <a:lnTo>
                    <a:pt x="202" y="2135"/>
                  </a:lnTo>
                  <a:lnTo>
                    <a:pt x="209" y="2165"/>
                  </a:lnTo>
                  <a:lnTo>
                    <a:pt x="209" y="2165"/>
                  </a:lnTo>
                  <a:lnTo>
                    <a:pt x="213" y="2139"/>
                  </a:lnTo>
                  <a:lnTo>
                    <a:pt x="220" y="2108"/>
                  </a:lnTo>
                  <a:lnTo>
                    <a:pt x="241" y="2027"/>
                  </a:lnTo>
                  <a:close/>
                  <a:moveTo>
                    <a:pt x="406" y="2021"/>
                  </a:moveTo>
                  <a:lnTo>
                    <a:pt x="406" y="2021"/>
                  </a:lnTo>
                  <a:lnTo>
                    <a:pt x="396" y="2022"/>
                  </a:lnTo>
                  <a:lnTo>
                    <a:pt x="385" y="2024"/>
                  </a:lnTo>
                  <a:lnTo>
                    <a:pt x="375" y="2027"/>
                  </a:lnTo>
                  <a:lnTo>
                    <a:pt x="366" y="2030"/>
                  </a:lnTo>
                  <a:lnTo>
                    <a:pt x="358" y="2035"/>
                  </a:lnTo>
                  <a:lnTo>
                    <a:pt x="349" y="2040"/>
                  </a:lnTo>
                  <a:lnTo>
                    <a:pt x="341" y="2047"/>
                  </a:lnTo>
                  <a:lnTo>
                    <a:pt x="334" y="2054"/>
                  </a:lnTo>
                  <a:lnTo>
                    <a:pt x="328" y="2062"/>
                  </a:lnTo>
                  <a:lnTo>
                    <a:pt x="322" y="2071"/>
                  </a:lnTo>
                  <a:lnTo>
                    <a:pt x="317" y="2081"/>
                  </a:lnTo>
                  <a:lnTo>
                    <a:pt x="313" y="2091"/>
                  </a:lnTo>
                  <a:lnTo>
                    <a:pt x="310" y="2102"/>
                  </a:lnTo>
                  <a:lnTo>
                    <a:pt x="308" y="2113"/>
                  </a:lnTo>
                  <a:lnTo>
                    <a:pt x="306" y="2125"/>
                  </a:lnTo>
                  <a:lnTo>
                    <a:pt x="306" y="2138"/>
                  </a:lnTo>
                  <a:lnTo>
                    <a:pt x="306" y="2138"/>
                  </a:lnTo>
                  <a:lnTo>
                    <a:pt x="306" y="2150"/>
                  </a:lnTo>
                  <a:lnTo>
                    <a:pt x="308" y="2163"/>
                  </a:lnTo>
                  <a:lnTo>
                    <a:pt x="310" y="2174"/>
                  </a:lnTo>
                  <a:lnTo>
                    <a:pt x="313" y="2185"/>
                  </a:lnTo>
                  <a:lnTo>
                    <a:pt x="317" y="2194"/>
                  </a:lnTo>
                  <a:lnTo>
                    <a:pt x="322" y="2204"/>
                  </a:lnTo>
                  <a:lnTo>
                    <a:pt x="328" y="2213"/>
                  </a:lnTo>
                  <a:lnTo>
                    <a:pt x="334" y="2221"/>
                  </a:lnTo>
                  <a:lnTo>
                    <a:pt x="341" y="2229"/>
                  </a:lnTo>
                  <a:lnTo>
                    <a:pt x="349" y="2235"/>
                  </a:lnTo>
                  <a:lnTo>
                    <a:pt x="358" y="2241"/>
                  </a:lnTo>
                  <a:lnTo>
                    <a:pt x="366" y="2245"/>
                  </a:lnTo>
                  <a:lnTo>
                    <a:pt x="375" y="2249"/>
                  </a:lnTo>
                  <a:lnTo>
                    <a:pt x="385" y="2252"/>
                  </a:lnTo>
                  <a:lnTo>
                    <a:pt x="396" y="2253"/>
                  </a:lnTo>
                  <a:lnTo>
                    <a:pt x="406" y="2254"/>
                  </a:lnTo>
                  <a:lnTo>
                    <a:pt x="406" y="2254"/>
                  </a:lnTo>
                  <a:lnTo>
                    <a:pt x="417" y="2253"/>
                  </a:lnTo>
                  <a:lnTo>
                    <a:pt x="428" y="2252"/>
                  </a:lnTo>
                  <a:lnTo>
                    <a:pt x="438" y="2249"/>
                  </a:lnTo>
                  <a:lnTo>
                    <a:pt x="447" y="2245"/>
                  </a:lnTo>
                  <a:lnTo>
                    <a:pt x="456" y="2241"/>
                  </a:lnTo>
                  <a:lnTo>
                    <a:pt x="465" y="2235"/>
                  </a:lnTo>
                  <a:lnTo>
                    <a:pt x="472" y="2229"/>
                  </a:lnTo>
                  <a:lnTo>
                    <a:pt x="479" y="2221"/>
                  </a:lnTo>
                  <a:lnTo>
                    <a:pt x="486" y="2213"/>
                  </a:lnTo>
                  <a:lnTo>
                    <a:pt x="491" y="2204"/>
                  </a:lnTo>
                  <a:lnTo>
                    <a:pt x="496" y="2194"/>
                  </a:lnTo>
                  <a:lnTo>
                    <a:pt x="500" y="2185"/>
                  </a:lnTo>
                  <a:lnTo>
                    <a:pt x="503" y="2174"/>
                  </a:lnTo>
                  <a:lnTo>
                    <a:pt x="505" y="2163"/>
                  </a:lnTo>
                  <a:lnTo>
                    <a:pt x="508" y="2150"/>
                  </a:lnTo>
                  <a:lnTo>
                    <a:pt x="508" y="2138"/>
                  </a:lnTo>
                  <a:lnTo>
                    <a:pt x="508" y="2138"/>
                  </a:lnTo>
                  <a:lnTo>
                    <a:pt x="508" y="2125"/>
                  </a:lnTo>
                  <a:lnTo>
                    <a:pt x="505" y="2113"/>
                  </a:lnTo>
                  <a:lnTo>
                    <a:pt x="503" y="2102"/>
                  </a:lnTo>
                  <a:lnTo>
                    <a:pt x="500" y="2091"/>
                  </a:lnTo>
                  <a:lnTo>
                    <a:pt x="496" y="2081"/>
                  </a:lnTo>
                  <a:lnTo>
                    <a:pt x="491" y="2071"/>
                  </a:lnTo>
                  <a:lnTo>
                    <a:pt x="486" y="2062"/>
                  </a:lnTo>
                  <a:lnTo>
                    <a:pt x="479" y="2054"/>
                  </a:lnTo>
                  <a:lnTo>
                    <a:pt x="472" y="2047"/>
                  </a:lnTo>
                  <a:lnTo>
                    <a:pt x="465" y="2040"/>
                  </a:lnTo>
                  <a:lnTo>
                    <a:pt x="456" y="2035"/>
                  </a:lnTo>
                  <a:lnTo>
                    <a:pt x="447" y="2030"/>
                  </a:lnTo>
                  <a:lnTo>
                    <a:pt x="438" y="2027"/>
                  </a:lnTo>
                  <a:lnTo>
                    <a:pt x="428" y="2024"/>
                  </a:lnTo>
                  <a:lnTo>
                    <a:pt x="417" y="2022"/>
                  </a:lnTo>
                  <a:lnTo>
                    <a:pt x="406" y="2021"/>
                  </a:lnTo>
                  <a:lnTo>
                    <a:pt x="406" y="2021"/>
                  </a:lnTo>
                  <a:close/>
                  <a:moveTo>
                    <a:pt x="406" y="2202"/>
                  </a:moveTo>
                  <a:lnTo>
                    <a:pt x="406" y="2202"/>
                  </a:lnTo>
                  <a:lnTo>
                    <a:pt x="396" y="2201"/>
                  </a:lnTo>
                  <a:lnTo>
                    <a:pt x="387" y="2198"/>
                  </a:lnTo>
                  <a:lnTo>
                    <a:pt x="381" y="2192"/>
                  </a:lnTo>
                  <a:lnTo>
                    <a:pt x="374" y="2185"/>
                  </a:lnTo>
                  <a:lnTo>
                    <a:pt x="369" y="2176"/>
                  </a:lnTo>
                  <a:lnTo>
                    <a:pt x="364" y="2165"/>
                  </a:lnTo>
                  <a:lnTo>
                    <a:pt x="362" y="2151"/>
                  </a:lnTo>
                  <a:lnTo>
                    <a:pt x="362" y="2138"/>
                  </a:lnTo>
                  <a:lnTo>
                    <a:pt x="362" y="2138"/>
                  </a:lnTo>
                  <a:lnTo>
                    <a:pt x="362" y="2124"/>
                  </a:lnTo>
                  <a:lnTo>
                    <a:pt x="364" y="2111"/>
                  </a:lnTo>
                  <a:lnTo>
                    <a:pt x="369" y="2101"/>
                  </a:lnTo>
                  <a:lnTo>
                    <a:pt x="374" y="2091"/>
                  </a:lnTo>
                  <a:lnTo>
                    <a:pt x="381" y="2083"/>
                  </a:lnTo>
                  <a:lnTo>
                    <a:pt x="387" y="2078"/>
                  </a:lnTo>
                  <a:lnTo>
                    <a:pt x="396" y="2074"/>
                  </a:lnTo>
                  <a:lnTo>
                    <a:pt x="406" y="2073"/>
                  </a:lnTo>
                  <a:lnTo>
                    <a:pt x="406" y="2073"/>
                  </a:lnTo>
                  <a:lnTo>
                    <a:pt x="416" y="2074"/>
                  </a:lnTo>
                  <a:lnTo>
                    <a:pt x="425" y="2078"/>
                  </a:lnTo>
                  <a:lnTo>
                    <a:pt x="433" y="2083"/>
                  </a:lnTo>
                  <a:lnTo>
                    <a:pt x="439" y="2091"/>
                  </a:lnTo>
                  <a:lnTo>
                    <a:pt x="445" y="2101"/>
                  </a:lnTo>
                  <a:lnTo>
                    <a:pt x="448" y="2111"/>
                  </a:lnTo>
                  <a:lnTo>
                    <a:pt x="450" y="2124"/>
                  </a:lnTo>
                  <a:lnTo>
                    <a:pt x="451" y="2138"/>
                  </a:lnTo>
                  <a:lnTo>
                    <a:pt x="451" y="2138"/>
                  </a:lnTo>
                  <a:lnTo>
                    <a:pt x="450" y="2151"/>
                  </a:lnTo>
                  <a:lnTo>
                    <a:pt x="448" y="2165"/>
                  </a:lnTo>
                  <a:lnTo>
                    <a:pt x="445" y="2176"/>
                  </a:lnTo>
                  <a:lnTo>
                    <a:pt x="439" y="2185"/>
                  </a:lnTo>
                  <a:lnTo>
                    <a:pt x="433" y="2192"/>
                  </a:lnTo>
                  <a:lnTo>
                    <a:pt x="425" y="2198"/>
                  </a:lnTo>
                  <a:lnTo>
                    <a:pt x="416" y="2201"/>
                  </a:lnTo>
                  <a:lnTo>
                    <a:pt x="406" y="2202"/>
                  </a:lnTo>
                  <a:lnTo>
                    <a:pt x="406" y="2202"/>
                  </a:lnTo>
                  <a:close/>
                  <a:moveTo>
                    <a:pt x="2269" y="2089"/>
                  </a:moveTo>
                  <a:lnTo>
                    <a:pt x="2269" y="2089"/>
                  </a:lnTo>
                  <a:lnTo>
                    <a:pt x="2260" y="2084"/>
                  </a:lnTo>
                  <a:lnTo>
                    <a:pt x="2251" y="2080"/>
                  </a:lnTo>
                  <a:lnTo>
                    <a:pt x="2242" y="2078"/>
                  </a:lnTo>
                  <a:lnTo>
                    <a:pt x="2233" y="2076"/>
                  </a:lnTo>
                  <a:lnTo>
                    <a:pt x="2233" y="2076"/>
                  </a:lnTo>
                  <a:lnTo>
                    <a:pt x="2223" y="2078"/>
                  </a:lnTo>
                  <a:lnTo>
                    <a:pt x="2215" y="2080"/>
                  </a:lnTo>
                  <a:lnTo>
                    <a:pt x="2208" y="2084"/>
                  </a:lnTo>
                  <a:lnTo>
                    <a:pt x="2203" y="2090"/>
                  </a:lnTo>
                  <a:lnTo>
                    <a:pt x="2198" y="2096"/>
                  </a:lnTo>
                  <a:lnTo>
                    <a:pt x="2195" y="2105"/>
                  </a:lnTo>
                  <a:lnTo>
                    <a:pt x="2193" y="2116"/>
                  </a:lnTo>
                  <a:lnTo>
                    <a:pt x="2193" y="2128"/>
                  </a:lnTo>
                  <a:lnTo>
                    <a:pt x="2193" y="2249"/>
                  </a:lnTo>
                  <a:lnTo>
                    <a:pt x="2138" y="2249"/>
                  </a:lnTo>
                  <a:lnTo>
                    <a:pt x="2138" y="2027"/>
                  </a:lnTo>
                  <a:lnTo>
                    <a:pt x="2193" y="2027"/>
                  </a:lnTo>
                  <a:lnTo>
                    <a:pt x="2193" y="2046"/>
                  </a:lnTo>
                  <a:lnTo>
                    <a:pt x="2193" y="2046"/>
                  </a:lnTo>
                  <a:lnTo>
                    <a:pt x="2197" y="2040"/>
                  </a:lnTo>
                  <a:lnTo>
                    <a:pt x="2203" y="2035"/>
                  </a:lnTo>
                  <a:lnTo>
                    <a:pt x="2208" y="2031"/>
                  </a:lnTo>
                  <a:lnTo>
                    <a:pt x="2215" y="2028"/>
                  </a:lnTo>
                  <a:lnTo>
                    <a:pt x="2222" y="2025"/>
                  </a:lnTo>
                  <a:lnTo>
                    <a:pt x="2228" y="2024"/>
                  </a:lnTo>
                  <a:lnTo>
                    <a:pt x="2235" y="2022"/>
                  </a:lnTo>
                  <a:lnTo>
                    <a:pt x="2242" y="2021"/>
                  </a:lnTo>
                  <a:lnTo>
                    <a:pt x="2242" y="2021"/>
                  </a:lnTo>
                  <a:lnTo>
                    <a:pt x="2253" y="2022"/>
                  </a:lnTo>
                  <a:lnTo>
                    <a:pt x="2264" y="2026"/>
                  </a:lnTo>
                  <a:lnTo>
                    <a:pt x="2275" y="2030"/>
                  </a:lnTo>
                  <a:lnTo>
                    <a:pt x="2283" y="2036"/>
                  </a:lnTo>
                  <a:lnTo>
                    <a:pt x="2269" y="2089"/>
                  </a:lnTo>
                  <a:close/>
                  <a:moveTo>
                    <a:pt x="1836" y="2027"/>
                  </a:moveTo>
                  <a:lnTo>
                    <a:pt x="1891" y="2027"/>
                  </a:lnTo>
                  <a:lnTo>
                    <a:pt x="1828" y="2249"/>
                  </a:lnTo>
                  <a:lnTo>
                    <a:pt x="1780" y="2249"/>
                  </a:lnTo>
                  <a:lnTo>
                    <a:pt x="1756" y="2157"/>
                  </a:lnTo>
                  <a:lnTo>
                    <a:pt x="1756" y="2157"/>
                  </a:lnTo>
                  <a:lnTo>
                    <a:pt x="1744" y="2108"/>
                  </a:lnTo>
                  <a:lnTo>
                    <a:pt x="1744" y="2108"/>
                  </a:lnTo>
                  <a:lnTo>
                    <a:pt x="1738" y="2132"/>
                  </a:lnTo>
                  <a:lnTo>
                    <a:pt x="1732" y="2158"/>
                  </a:lnTo>
                  <a:lnTo>
                    <a:pt x="1707" y="2249"/>
                  </a:lnTo>
                  <a:lnTo>
                    <a:pt x="1660" y="2249"/>
                  </a:lnTo>
                  <a:lnTo>
                    <a:pt x="1659" y="2247"/>
                  </a:lnTo>
                  <a:lnTo>
                    <a:pt x="1597" y="2027"/>
                  </a:lnTo>
                  <a:lnTo>
                    <a:pt x="1653" y="2027"/>
                  </a:lnTo>
                  <a:lnTo>
                    <a:pt x="1674" y="2110"/>
                  </a:lnTo>
                  <a:lnTo>
                    <a:pt x="1674" y="2110"/>
                  </a:lnTo>
                  <a:lnTo>
                    <a:pt x="1680" y="2136"/>
                  </a:lnTo>
                  <a:lnTo>
                    <a:pt x="1685" y="2164"/>
                  </a:lnTo>
                  <a:lnTo>
                    <a:pt x="1685" y="2164"/>
                  </a:lnTo>
                  <a:lnTo>
                    <a:pt x="1691" y="2136"/>
                  </a:lnTo>
                  <a:lnTo>
                    <a:pt x="1699" y="2108"/>
                  </a:lnTo>
                  <a:lnTo>
                    <a:pt x="1722" y="2027"/>
                  </a:lnTo>
                  <a:lnTo>
                    <a:pt x="1768" y="2027"/>
                  </a:lnTo>
                  <a:lnTo>
                    <a:pt x="1791" y="2108"/>
                  </a:lnTo>
                  <a:lnTo>
                    <a:pt x="1791" y="2108"/>
                  </a:lnTo>
                  <a:lnTo>
                    <a:pt x="1798" y="2135"/>
                  </a:lnTo>
                  <a:lnTo>
                    <a:pt x="1804" y="2165"/>
                  </a:lnTo>
                  <a:lnTo>
                    <a:pt x="1804" y="2165"/>
                  </a:lnTo>
                  <a:lnTo>
                    <a:pt x="1810" y="2139"/>
                  </a:lnTo>
                  <a:lnTo>
                    <a:pt x="1817" y="2108"/>
                  </a:lnTo>
                  <a:lnTo>
                    <a:pt x="1836" y="2027"/>
                  </a:lnTo>
                  <a:close/>
                  <a:moveTo>
                    <a:pt x="2002" y="2021"/>
                  </a:moveTo>
                  <a:lnTo>
                    <a:pt x="2002" y="2021"/>
                  </a:lnTo>
                  <a:lnTo>
                    <a:pt x="1992" y="2022"/>
                  </a:lnTo>
                  <a:lnTo>
                    <a:pt x="1981" y="2024"/>
                  </a:lnTo>
                  <a:lnTo>
                    <a:pt x="1971" y="2027"/>
                  </a:lnTo>
                  <a:lnTo>
                    <a:pt x="1962" y="2030"/>
                  </a:lnTo>
                  <a:lnTo>
                    <a:pt x="1953" y="2035"/>
                  </a:lnTo>
                  <a:lnTo>
                    <a:pt x="1945" y="2041"/>
                  </a:lnTo>
                  <a:lnTo>
                    <a:pt x="1937" y="2047"/>
                  </a:lnTo>
                  <a:lnTo>
                    <a:pt x="1930" y="2054"/>
                  </a:lnTo>
                  <a:lnTo>
                    <a:pt x="1924" y="2062"/>
                  </a:lnTo>
                  <a:lnTo>
                    <a:pt x="1918" y="2071"/>
                  </a:lnTo>
                  <a:lnTo>
                    <a:pt x="1913" y="2081"/>
                  </a:lnTo>
                  <a:lnTo>
                    <a:pt x="1909" y="2091"/>
                  </a:lnTo>
                  <a:lnTo>
                    <a:pt x="1906" y="2102"/>
                  </a:lnTo>
                  <a:lnTo>
                    <a:pt x="1903" y="2114"/>
                  </a:lnTo>
                  <a:lnTo>
                    <a:pt x="1902" y="2125"/>
                  </a:lnTo>
                  <a:lnTo>
                    <a:pt x="1902" y="2138"/>
                  </a:lnTo>
                  <a:lnTo>
                    <a:pt x="1902" y="2138"/>
                  </a:lnTo>
                  <a:lnTo>
                    <a:pt x="1902" y="2150"/>
                  </a:lnTo>
                  <a:lnTo>
                    <a:pt x="1903" y="2163"/>
                  </a:lnTo>
                  <a:lnTo>
                    <a:pt x="1906" y="2174"/>
                  </a:lnTo>
                  <a:lnTo>
                    <a:pt x="1909" y="2185"/>
                  </a:lnTo>
                  <a:lnTo>
                    <a:pt x="1913" y="2194"/>
                  </a:lnTo>
                  <a:lnTo>
                    <a:pt x="1918" y="2204"/>
                  </a:lnTo>
                  <a:lnTo>
                    <a:pt x="1924" y="2213"/>
                  </a:lnTo>
                  <a:lnTo>
                    <a:pt x="1930" y="2221"/>
                  </a:lnTo>
                  <a:lnTo>
                    <a:pt x="1937" y="2229"/>
                  </a:lnTo>
                  <a:lnTo>
                    <a:pt x="1945" y="2235"/>
                  </a:lnTo>
                  <a:lnTo>
                    <a:pt x="1953" y="2241"/>
                  </a:lnTo>
                  <a:lnTo>
                    <a:pt x="1962" y="2245"/>
                  </a:lnTo>
                  <a:lnTo>
                    <a:pt x="1971" y="2249"/>
                  </a:lnTo>
                  <a:lnTo>
                    <a:pt x="1981" y="2252"/>
                  </a:lnTo>
                  <a:lnTo>
                    <a:pt x="1992" y="2253"/>
                  </a:lnTo>
                  <a:lnTo>
                    <a:pt x="2002" y="2254"/>
                  </a:lnTo>
                  <a:lnTo>
                    <a:pt x="2002" y="2254"/>
                  </a:lnTo>
                  <a:lnTo>
                    <a:pt x="2013" y="2253"/>
                  </a:lnTo>
                  <a:lnTo>
                    <a:pt x="2024" y="2252"/>
                  </a:lnTo>
                  <a:lnTo>
                    <a:pt x="2034" y="2249"/>
                  </a:lnTo>
                  <a:lnTo>
                    <a:pt x="2043" y="2245"/>
                  </a:lnTo>
                  <a:lnTo>
                    <a:pt x="2052" y="2241"/>
                  </a:lnTo>
                  <a:lnTo>
                    <a:pt x="2061" y="2235"/>
                  </a:lnTo>
                  <a:lnTo>
                    <a:pt x="2068" y="2229"/>
                  </a:lnTo>
                  <a:lnTo>
                    <a:pt x="2075" y="2221"/>
                  </a:lnTo>
                  <a:lnTo>
                    <a:pt x="2081" y="2213"/>
                  </a:lnTo>
                  <a:lnTo>
                    <a:pt x="2087" y="2204"/>
                  </a:lnTo>
                  <a:lnTo>
                    <a:pt x="2091" y="2194"/>
                  </a:lnTo>
                  <a:lnTo>
                    <a:pt x="2096" y="2185"/>
                  </a:lnTo>
                  <a:lnTo>
                    <a:pt x="2099" y="2174"/>
                  </a:lnTo>
                  <a:lnTo>
                    <a:pt x="2101" y="2163"/>
                  </a:lnTo>
                  <a:lnTo>
                    <a:pt x="2104" y="2150"/>
                  </a:lnTo>
                  <a:lnTo>
                    <a:pt x="2104" y="2138"/>
                  </a:lnTo>
                  <a:lnTo>
                    <a:pt x="2104" y="2138"/>
                  </a:lnTo>
                  <a:lnTo>
                    <a:pt x="2104" y="2125"/>
                  </a:lnTo>
                  <a:lnTo>
                    <a:pt x="2101" y="2114"/>
                  </a:lnTo>
                  <a:lnTo>
                    <a:pt x="2099" y="2102"/>
                  </a:lnTo>
                  <a:lnTo>
                    <a:pt x="2096" y="2091"/>
                  </a:lnTo>
                  <a:lnTo>
                    <a:pt x="2091" y="2081"/>
                  </a:lnTo>
                  <a:lnTo>
                    <a:pt x="2087" y="2071"/>
                  </a:lnTo>
                  <a:lnTo>
                    <a:pt x="2081" y="2062"/>
                  </a:lnTo>
                  <a:lnTo>
                    <a:pt x="2075" y="2054"/>
                  </a:lnTo>
                  <a:lnTo>
                    <a:pt x="2068" y="2047"/>
                  </a:lnTo>
                  <a:lnTo>
                    <a:pt x="2061" y="2041"/>
                  </a:lnTo>
                  <a:lnTo>
                    <a:pt x="2052" y="2035"/>
                  </a:lnTo>
                  <a:lnTo>
                    <a:pt x="2043" y="2030"/>
                  </a:lnTo>
                  <a:lnTo>
                    <a:pt x="2034" y="2027"/>
                  </a:lnTo>
                  <a:lnTo>
                    <a:pt x="2024" y="2024"/>
                  </a:lnTo>
                  <a:lnTo>
                    <a:pt x="2013" y="2022"/>
                  </a:lnTo>
                  <a:lnTo>
                    <a:pt x="2002" y="2021"/>
                  </a:lnTo>
                  <a:lnTo>
                    <a:pt x="2002" y="2021"/>
                  </a:lnTo>
                  <a:close/>
                  <a:moveTo>
                    <a:pt x="2002" y="2202"/>
                  </a:moveTo>
                  <a:lnTo>
                    <a:pt x="2002" y="2202"/>
                  </a:lnTo>
                  <a:lnTo>
                    <a:pt x="1992" y="2201"/>
                  </a:lnTo>
                  <a:lnTo>
                    <a:pt x="1984" y="2198"/>
                  </a:lnTo>
                  <a:lnTo>
                    <a:pt x="1977" y="2192"/>
                  </a:lnTo>
                  <a:lnTo>
                    <a:pt x="1970" y="2185"/>
                  </a:lnTo>
                  <a:lnTo>
                    <a:pt x="1964" y="2176"/>
                  </a:lnTo>
                  <a:lnTo>
                    <a:pt x="1960" y="2165"/>
                  </a:lnTo>
                  <a:lnTo>
                    <a:pt x="1958" y="2151"/>
                  </a:lnTo>
                  <a:lnTo>
                    <a:pt x="1958" y="2138"/>
                  </a:lnTo>
                  <a:lnTo>
                    <a:pt x="1958" y="2138"/>
                  </a:lnTo>
                  <a:lnTo>
                    <a:pt x="1958" y="2124"/>
                  </a:lnTo>
                  <a:lnTo>
                    <a:pt x="1960" y="2112"/>
                  </a:lnTo>
                  <a:lnTo>
                    <a:pt x="1964" y="2101"/>
                  </a:lnTo>
                  <a:lnTo>
                    <a:pt x="1970" y="2091"/>
                  </a:lnTo>
                  <a:lnTo>
                    <a:pt x="1977" y="2083"/>
                  </a:lnTo>
                  <a:lnTo>
                    <a:pt x="1984" y="2078"/>
                  </a:lnTo>
                  <a:lnTo>
                    <a:pt x="1992" y="2074"/>
                  </a:lnTo>
                  <a:lnTo>
                    <a:pt x="2002" y="2073"/>
                  </a:lnTo>
                  <a:lnTo>
                    <a:pt x="2002" y="2073"/>
                  </a:lnTo>
                  <a:lnTo>
                    <a:pt x="2012" y="2074"/>
                  </a:lnTo>
                  <a:lnTo>
                    <a:pt x="2021" y="2078"/>
                  </a:lnTo>
                  <a:lnTo>
                    <a:pt x="2029" y="2083"/>
                  </a:lnTo>
                  <a:lnTo>
                    <a:pt x="2035" y="2091"/>
                  </a:lnTo>
                  <a:lnTo>
                    <a:pt x="2041" y="2101"/>
                  </a:lnTo>
                  <a:lnTo>
                    <a:pt x="2044" y="2112"/>
                  </a:lnTo>
                  <a:lnTo>
                    <a:pt x="2046" y="2124"/>
                  </a:lnTo>
                  <a:lnTo>
                    <a:pt x="2047" y="2138"/>
                  </a:lnTo>
                  <a:lnTo>
                    <a:pt x="2047" y="2138"/>
                  </a:lnTo>
                  <a:lnTo>
                    <a:pt x="2046" y="2151"/>
                  </a:lnTo>
                  <a:lnTo>
                    <a:pt x="2044" y="2165"/>
                  </a:lnTo>
                  <a:lnTo>
                    <a:pt x="2041" y="2176"/>
                  </a:lnTo>
                  <a:lnTo>
                    <a:pt x="2035" y="2185"/>
                  </a:lnTo>
                  <a:lnTo>
                    <a:pt x="2029" y="2192"/>
                  </a:lnTo>
                  <a:lnTo>
                    <a:pt x="2021" y="2198"/>
                  </a:lnTo>
                  <a:lnTo>
                    <a:pt x="2012" y="2201"/>
                  </a:lnTo>
                  <a:lnTo>
                    <a:pt x="2002" y="2202"/>
                  </a:lnTo>
                  <a:lnTo>
                    <a:pt x="2002" y="2202"/>
                  </a:lnTo>
                  <a:close/>
                  <a:moveTo>
                    <a:pt x="837" y="2100"/>
                  </a:moveTo>
                  <a:lnTo>
                    <a:pt x="904" y="2249"/>
                  </a:lnTo>
                  <a:lnTo>
                    <a:pt x="843" y="2249"/>
                  </a:lnTo>
                  <a:lnTo>
                    <a:pt x="797" y="2146"/>
                  </a:lnTo>
                  <a:lnTo>
                    <a:pt x="767" y="2182"/>
                  </a:lnTo>
                  <a:lnTo>
                    <a:pt x="767" y="2249"/>
                  </a:lnTo>
                  <a:lnTo>
                    <a:pt x="713" y="2249"/>
                  </a:lnTo>
                  <a:lnTo>
                    <a:pt x="713" y="1962"/>
                  </a:lnTo>
                  <a:lnTo>
                    <a:pt x="767" y="1934"/>
                  </a:lnTo>
                  <a:lnTo>
                    <a:pt x="767" y="2112"/>
                  </a:lnTo>
                  <a:lnTo>
                    <a:pt x="767" y="2112"/>
                  </a:lnTo>
                  <a:lnTo>
                    <a:pt x="788" y="2083"/>
                  </a:lnTo>
                  <a:lnTo>
                    <a:pt x="832" y="2027"/>
                  </a:lnTo>
                  <a:lnTo>
                    <a:pt x="896" y="2027"/>
                  </a:lnTo>
                  <a:lnTo>
                    <a:pt x="837" y="2100"/>
                  </a:lnTo>
                  <a:close/>
                  <a:moveTo>
                    <a:pt x="1097" y="2249"/>
                  </a:moveTo>
                  <a:lnTo>
                    <a:pt x="1042" y="2249"/>
                  </a:lnTo>
                  <a:lnTo>
                    <a:pt x="1042" y="2027"/>
                  </a:lnTo>
                  <a:lnTo>
                    <a:pt x="1097" y="2027"/>
                  </a:lnTo>
                  <a:lnTo>
                    <a:pt x="1097" y="2046"/>
                  </a:lnTo>
                  <a:lnTo>
                    <a:pt x="1097" y="2046"/>
                  </a:lnTo>
                  <a:lnTo>
                    <a:pt x="1103" y="2040"/>
                  </a:lnTo>
                  <a:lnTo>
                    <a:pt x="1108" y="2036"/>
                  </a:lnTo>
                  <a:lnTo>
                    <a:pt x="1115" y="2031"/>
                  </a:lnTo>
                  <a:lnTo>
                    <a:pt x="1121" y="2028"/>
                  </a:lnTo>
                  <a:lnTo>
                    <a:pt x="1129" y="2026"/>
                  </a:lnTo>
                  <a:lnTo>
                    <a:pt x="1137" y="2024"/>
                  </a:lnTo>
                  <a:lnTo>
                    <a:pt x="1144" y="2022"/>
                  </a:lnTo>
                  <a:lnTo>
                    <a:pt x="1153" y="2021"/>
                  </a:lnTo>
                  <a:lnTo>
                    <a:pt x="1153" y="2021"/>
                  </a:lnTo>
                  <a:lnTo>
                    <a:pt x="1163" y="2022"/>
                  </a:lnTo>
                  <a:lnTo>
                    <a:pt x="1172" y="2024"/>
                  </a:lnTo>
                  <a:lnTo>
                    <a:pt x="1180" y="2026"/>
                  </a:lnTo>
                  <a:lnTo>
                    <a:pt x="1189" y="2028"/>
                  </a:lnTo>
                  <a:lnTo>
                    <a:pt x="1195" y="2032"/>
                  </a:lnTo>
                  <a:lnTo>
                    <a:pt x="1202" y="2037"/>
                  </a:lnTo>
                  <a:lnTo>
                    <a:pt x="1208" y="2041"/>
                  </a:lnTo>
                  <a:lnTo>
                    <a:pt x="1214" y="2048"/>
                  </a:lnTo>
                  <a:lnTo>
                    <a:pt x="1218" y="2054"/>
                  </a:lnTo>
                  <a:lnTo>
                    <a:pt x="1223" y="2062"/>
                  </a:lnTo>
                  <a:lnTo>
                    <a:pt x="1226" y="2070"/>
                  </a:lnTo>
                  <a:lnTo>
                    <a:pt x="1229" y="2080"/>
                  </a:lnTo>
                  <a:lnTo>
                    <a:pt x="1232" y="2090"/>
                  </a:lnTo>
                  <a:lnTo>
                    <a:pt x="1233" y="2100"/>
                  </a:lnTo>
                  <a:lnTo>
                    <a:pt x="1234" y="2111"/>
                  </a:lnTo>
                  <a:lnTo>
                    <a:pt x="1235" y="2123"/>
                  </a:lnTo>
                  <a:lnTo>
                    <a:pt x="1235" y="2249"/>
                  </a:lnTo>
                  <a:lnTo>
                    <a:pt x="1180" y="2249"/>
                  </a:lnTo>
                  <a:lnTo>
                    <a:pt x="1180" y="2126"/>
                  </a:lnTo>
                  <a:lnTo>
                    <a:pt x="1180" y="2126"/>
                  </a:lnTo>
                  <a:lnTo>
                    <a:pt x="1179" y="2114"/>
                  </a:lnTo>
                  <a:lnTo>
                    <a:pt x="1178" y="2102"/>
                  </a:lnTo>
                  <a:lnTo>
                    <a:pt x="1174" y="2093"/>
                  </a:lnTo>
                  <a:lnTo>
                    <a:pt x="1170" y="2085"/>
                  </a:lnTo>
                  <a:lnTo>
                    <a:pt x="1164" y="2080"/>
                  </a:lnTo>
                  <a:lnTo>
                    <a:pt x="1158" y="2075"/>
                  </a:lnTo>
                  <a:lnTo>
                    <a:pt x="1149" y="2073"/>
                  </a:lnTo>
                  <a:lnTo>
                    <a:pt x="1139" y="2072"/>
                  </a:lnTo>
                  <a:lnTo>
                    <a:pt x="1139" y="2072"/>
                  </a:lnTo>
                  <a:lnTo>
                    <a:pt x="1130" y="2073"/>
                  </a:lnTo>
                  <a:lnTo>
                    <a:pt x="1121" y="2075"/>
                  </a:lnTo>
                  <a:lnTo>
                    <a:pt x="1114" y="2080"/>
                  </a:lnTo>
                  <a:lnTo>
                    <a:pt x="1108" y="2086"/>
                  </a:lnTo>
                  <a:lnTo>
                    <a:pt x="1104" y="2093"/>
                  </a:lnTo>
                  <a:lnTo>
                    <a:pt x="1100" y="2103"/>
                  </a:lnTo>
                  <a:lnTo>
                    <a:pt x="1098" y="2114"/>
                  </a:lnTo>
                  <a:lnTo>
                    <a:pt x="1097" y="2126"/>
                  </a:lnTo>
                  <a:lnTo>
                    <a:pt x="1097" y="2249"/>
                  </a:lnTo>
                  <a:close/>
                  <a:moveTo>
                    <a:pt x="1408" y="2042"/>
                  </a:moveTo>
                  <a:lnTo>
                    <a:pt x="1408" y="2042"/>
                  </a:lnTo>
                  <a:lnTo>
                    <a:pt x="1403" y="2038"/>
                  </a:lnTo>
                  <a:lnTo>
                    <a:pt x="1397" y="2033"/>
                  </a:lnTo>
                  <a:lnTo>
                    <a:pt x="1392" y="2030"/>
                  </a:lnTo>
                  <a:lnTo>
                    <a:pt x="1385" y="2027"/>
                  </a:lnTo>
                  <a:lnTo>
                    <a:pt x="1378" y="2025"/>
                  </a:lnTo>
                  <a:lnTo>
                    <a:pt x="1372" y="2024"/>
                  </a:lnTo>
                  <a:lnTo>
                    <a:pt x="1365" y="2022"/>
                  </a:lnTo>
                  <a:lnTo>
                    <a:pt x="1359" y="2021"/>
                  </a:lnTo>
                  <a:lnTo>
                    <a:pt x="1359" y="2021"/>
                  </a:lnTo>
                  <a:lnTo>
                    <a:pt x="1349" y="2022"/>
                  </a:lnTo>
                  <a:lnTo>
                    <a:pt x="1340" y="2024"/>
                  </a:lnTo>
                  <a:lnTo>
                    <a:pt x="1331" y="2026"/>
                  </a:lnTo>
                  <a:lnTo>
                    <a:pt x="1322" y="2030"/>
                  </a:lnTo>
                  <a:lnTo>
                    <a:pt x="1314" y="2033"/>
                  </a:lnTo>
                  <a:lnTo>
                    <a:pt x="1308" y="2039"/>
                  </a:lnTo>
                  <a:lnTo>
                    <a:pt x="1301" y="2046"/>
                  </a:lnTo>
                  <a:lnTo>
                    <a:pt x="1295" y="2052"/>
                  </a:lnTo>
                  <a:lnTo>
                    <a:pt x="1289" y="2060"/>
                  </a:lnTo>
                  <a:lnTo>
                    <a:pt x="1285" y="2069"/>
                  </a:lnTo>
                  <a:lnTo>
                    <a:pt x="1280" y="2078"/>
                  </a:lnTo>
                  <a:lnTo>
                    <a:pt x="1277" y="2089"/>
                  </a:lnTo>
                  <a:lnTo>
                    <a:pt x="1275" y="2099"/>
                  </a:lnTo>
                  <a:lnTo>
                    <a:pt x="1273" y="2111"/>
                  </a:lnTo>
                  <a:lnTo>
                    <a:pt x="1271" y="2123"/>
                  </a:lnTo>
                  <a:lnTo>
                    <a:pt x="1271" y="2135"/>
                  </a:lnTo>
                  <a:lnTo>
                    <a:pt x="1271" y="2135"/>
                  </a:lnTo>
                  <a:lnTo>
                    <a:pt x="1271" y="2149"/>
                  </a:lnTo>
                  <a:lnTo>
                    <a:pt x="1273" y="2161"/>
                  </a:lnTo>
                  <a:lnTo>
                    <a:pt x="1275" y="2174"/>
                  </a:lnTo>
                  <a:lnTo>
                    <a:pt x="1277" y="2186"/>
                  </a:lnTo>
                  <a:lnTo>
                    <a:pt x="1280" y="2196"/>
                  </a:lnTo>
                  <a:lnTo>
                    <a:pt x="1285" y="2206"/>
                  </a:lnTo>
                  <a:lnTo>
                    <a:pt x="1289" y="2214"/>
                  </a:lnTo>
                  <a:lnTo>
                    <a:pt x="1295" y="2222"/>
                  </a:lnTo>
                  <a:lnTo>
                    <a:pt x="1300" y="2230"/>
                  </a:lnTo>
                  <a:lnTo>
                    <a:pt x="1307" y="2235"/>
                  </a:lnTo>
                  <a:lnTo>
                    <a:pt x="1313" y="2241"/>
                  </a:lnTo>
                  <a:lnTo>
                    <a:pt x="1321" y="2245"/>
                  </a:lnTo>
                  <a:lnTo>
                    <a:pt x="1330" y="2249"/>
                  </a:lnTo>
                  <a:lnTo>
                    <a:pt x="1339" y="2252"/>
                  </a:lnTo>
                  <a:lnTo>
                    <a:pt x="1348" y="2253"/>
                  </a:lnTo>
                  <a:lnTo>
                    <a:pt x="1357" y="2254"/>
                  </a:lnTo>
                  <a:lnTo>
                    <a:pt x="1357" y="2254"/>
                  </a:lnTo>
                  <a:lnTo>
                    <a:pt x="1364" y="2253"/>
                  </a:lnTo>
                  <a:lnTo>
                    <a:pt x="1372" y="2252"/>
                  </a:lnTo>
                  <a:lnTo>
                    <a:pt x="1378" y="2251"/>
                  </a:lnTo>
                  <a:lnTo>
                    <a:pt x="1385" y="2249"/>
                  </a:lnTo>
                  <a:lnTo>
                    <a:pt x="1391" y="2245"/>
                  </a:lnTo>
                  <a:lnTo>
                    <a:pt x="1397" y="2242"/>
                  </a:lnTo>
                  <a:lnTo>
                    <a:pt x="1403" y="2238"/>
                  </a:lnTo>
                  <a:lnTo>
                    <a:pt x="1408" y="2232"/>
                  </a:lnTo>
                  <a:lnTo>
                    <a:pt x="1408" y="2238"/>
                  </a:lnTo>
                  <a:lnTo>
                    <a:pt x="1408" y="2238"/>
                  </a:lnTo>
                  <a:lnTo>
                    <a:pt x="1408" y="2246"/>
                  </a:lnTo>
                  <a:lnTo>
                    <a:pt x="1407" y="2256"/>
                  </a:lnTo>
                  <a:lnTo>
                    <a:pt x="1404" y="2266"/>
                  </a:lnTo>
                  <a:lnTo>
                    <a:pt x="1402" y="2271"/>
                  </a:lnTo>
                  <a:lnTo>
                    <a:pt x="1399" y="2275"/>
                  </a:lnTo>
                  <a:lnTo>
                    <a:pt x="1395" y="2279"/>
                  </a:lnTo>
                  <a:lnTo>
                    <a:pt x="1391" y="2284"/>
                  </a:lnTo>
                  <a:lnTo>
                    <a:pt x="1385" y="2287"/>
                  </a:lnTo>
                  <a:lnTo>
                    <a:pt x="1378" y="2290"/>
                  </a:lnTo>
                  <a:lnTo>
                    <a:pt x="1370" y="2293"/>
                  </a:lnTo>
                  <a:lnTo>
                    <a:pt x="1361" y="2295"/>
                  </a:lnTo>
                  <a:lnTo>
                    <a:pt x="1350" y="2296"/>
                  </a:lnTo>
                  <a:lnTo>
                    <a:pt x="1337" y="2296"/>
                  </a:lnTo>
                  <a:lnTo>
                    <a:pt x="1334" y="2296"/>
                  </a:lnTo>
                  <a:lnTo>
                    <a:pt x="1354" y="2339"/>
                  </a:lnTo>
                  <a:lnTo>
                    <a:pt x="1355" y="2339"/>
                  </a:lnTo>
                  <a:lnTo>
                    <a:pt x="1355" y="2339"/>
                  </a:lnTo>
                  <a:lnTo>
                    <a:pt x="1369" y="2339"/>
                  </a:lnTo>
                  <a:lnTo>
                    <a:pt x="1381" y="2338"/>
                  </a:lnTo>
                  <a:lnTo>
                    <a:pt x="1392" y="2335"/>
                  </a:lnTo>
                  <a:lnTo>
                    <a:pt x="1403" y="2332"/>
                  </a:lnTo>
                  <a:lnTo>
                    <a:pt x="1413" y="2328"/>
                  </a:lnTo>
                  <a:lnTo>
                    <a:pt x="1421" y="2324"/>
                  </a:lnTo>
                  <a:lnTo>
                    <a:pt x="1429" y="2318"/>
                  </a:lnTo>
                  <a:lnTo>
                    <a:pt x="1436" y="2311"/>
                  </a:lnTo>
                  <a:lnTo>
                    <a:pt x="1442" y="2304"/>
                  </a:lnTo>
                  <a:lnTo>
                    <a:pt x="1448" y="2296"/>
                  </a:lnTo>
                  <a:lnTo>
                    <a:pt x="1452" y="2286"/>
                  </a:lnTo>
                  <a:lnTo>
                    <a:pt x="1456" y="2276"/>
                  </a:lnTo>
                  <a:lnTo>
                    <a:pt x="1459" y="2266"/>
                  </a:lnTo>
                  <a:lnTo>
                    <a:pt x="1461" y="2254"/>
                  </a:lnTo>
                  <a:lnTo>
                    <a:pt x="1462" y="2242"/>
                  </a:lnTo>
                  <a:lnTo>
                    <a:pt x="1462" y="2229"/>
                  </a:lnTo>
                  <a:lnTo>
                    <a:pt x="1462" y="2027"/>
                  </a:lnTo>
                  <a:lnTo>
                    <a:pt x="1408" y="2027"/>
                  </a:lnTo>
                  <a:lnTo>
                    <a:pt x="1408" y="2042"/>
                  </a:lnTo>
                  <a:close/>
                  <a:moveTo>
                    <a:pt x="1408" y="2094"/>
                  </a:moveTo>
                  <a:lnTo>
                    <a:pt x="1408" y="2181"/>
                  </a:lnTo>
                  <a:lnTo>
                    <a:pt x="1408" y="2181"/>
                  </a:lnTo>
                  <a:lnTo>
                    <a:pt x="1401" y="2189"/>
                  </a:lnTo>
                  <a:lnTo>
                    <a:pt x="1393" y="2197"/>
                  </a:lnTo>
                  <a:lnTo>
                    <a:pt x="1387" y="2199"/>
                  </a:lnTo>
                  <a:lnTo>
                    <a:pt x="1382" y="2201"/>
                  </a:lnTo>
                  <a:lnTo>
                    <a:pt x="1376" y="2202"/>
                  </a:lnTo>
                  <a:lnTo>
                    <a:pt x="1369" y="2203"/>
                  </a:lnTo>
                  <a:lnTo>
                    <a:pt x="1369" y="2203"/>
                  </a:lnTo>
                  <a:lnTo>
                    <a:pt x="1362" y="2202"/>
                  </a:lnTo>
                  <a:lnTo>
                    <a:pt x="1354" y="2200"/>
                  </a:lnTo>
                  <a:lnTo>
                    <a:pt x="1348" y="2197"/>
                  </a:lnTo>
                  <a:lnTo>
                    <a:pt x="1341" y="2190"/>
                  </a:lnTo>
                  <a:lnTo>
                    <a:pt x="1335" y="2181"/>
                  </a:lnTo>
                  <a:lnTo>
                    <a:pt x="1331" y="2169"/>
                  </a:lnTo>
                  <a:lnTo>
                    <a:pt x="1329" y="2154"/>
                  </a:lnTo>
                  <a:lnTo>
                    <a:pt x="1328" y="2134"/>
                  </a:lnTo>
                  <a:lnTo>
                    <a:pt x="1328" y="2134"/>
                  </a:lnTo>
                  <a:lnTo>
                    <a:pt x="1329" y="2117"/>
                  </a:lnTo>
                  <a:lnTo>
                    <a:pt x="1331" y="2103"/>
                  </a:lnTo>
                  <a:lnTo>
                    <a:pt x="1335" y="2092"/>
                  </a:lnTo>
                  <a:lnTo>
                    <a:pt x="1341" y="2084"/>
                  </a:lnTo>
                  <a:lnTo>
                    <a:pt x="1348" y="2079"/>
                  </a:lnTo>
                  <a:lnTo>
                    <a:pt x="1354" y="2074"/>
                  </a:lnTo>
                  <a:lnTo>
                    <a:pt x="1362" y="2073"/>
                  </a:lnTo>
                  <a:lnTo>
                    <a:pt x="1369" y="2072"/>
                  </a:lnTo>
                  <a:lnTo>
                    <a:pt x="1369" y="2072"/>
                  </a:lnTo>
                  <a:lnTo>
                    <a:pt x="1376" y="2073"/>
                  </a:lnTo>
                  <a:lnTo>
                    <a:pt x="1383" y="2074"/>
                  </a:lnTo>
                  <a:lnTo>
                    <a:pt x="1388" y="2076"/>
                  </a:lnTo>
                  <a:lnTo>
                    <a:pt x="1394" y="2080"/>
                  </a:lnTo>
                  <a:lnTo>
                    <a:pt x="1398" y="2083"/>
                  </a:lnTo>
                  <a:lnTo>
                    <a:pt x="1402" y="2086"/>
                  </a:lnTo>
                  <a:lnTo>
                    <a:pt x="1408" y="2094"/>
                  </a:lnTo>
                  <a:lnTo>
                    <a:pt x="1408" y="2094"/>
                  </a:lnTo>
                  <a:close/>
                  <a:moveTo>
                    <a:pt x="938" y="2027"/>
                  </a:moveTo>
                  <a:lnTo>
                    <a:pt x="993" y="2027"/>
                  </a:lnTo>
                  <a:lnTo>
                    <a:pt x="993" y="2123"/>
                  </a:lnTo>
                  <a:lnTo>
                    <a:pt x="993" y="2249"/>
                  </a:lnTo>
                  <a:lnTo>
                    <a:pt x="938" y="2249"/>
                  </a:lnTo>
                  <a:lnTo>
                    <a:pt x="938" y="2027"/>
                  </a:lnTo>
                  <a:close/>
                  <a:moveTo>
                    <a:pt x="993" y="1967"/>
                  </a:moveTo>
                  <a:lnTo>
                    <a:pt x="993" y="1995"/>
                  </a:lnTo>
                  <a:lnTo>
                    <a:pt x="938" y="1995"/>
                  </a:lnTo>
                  <a:lnTo>
                    <a:pt x="938" y="1940"/>
                  </a:lnTo>
                  <a:lnTo>
                    <a:pt x="993" y="1940"/>
                  </a:lnTo>
                  <a:lnTo>
                    <a:pt x="993" y="1967"/>
                  </a:lnTo>
                  <a:close/>
                  <a:moveTo>
                    <a:pt x="2309" y="1962"/>
                  </a:moveTo>
                  <a:lnTo>
                    <a:pt x="2364" y="1934"/>
                  </a:lnTo>
                  <a:lnTo>
                    <a:pt x="2364" y="2127"/>
                  </a:lnTo>
                  <a:lnTo>
                    <a:pt x="2364" y="2249"/>
                  </a:lnTo>
                  <a:lnTo>
                    <a:pt x="2309" y="2249"/>
                  </a:lnTo>
                  <a:lnTo>
                    <a:pt x="2309" y="1962"/>
                  </a:lnTo>
                  <a:close/>
                  <a:moveTo>
                    <a:pt x="397" y="757"/>
                  </a:moveTo>
                  <a:lnTo>
                    <a:pt x="850" y="757"/>
                  </a:lnTo>
                  <a:lnTo>
                    <a:pt x="850" y="495"/>
                  </a:lnTo>
                  <a:lnTo>
                    <a:pt x="397" y="495"/>
                  </a:lnTo>
                  <a:lnTo>
                    <a:pt x="397" y="288"/>
                  </a:lnTo>
                  <a:lnTo>
                    <a:pt x="898" y="288"/>
                  </a:lnTo>
                  <a:lnTo>
                    <a:pt x="732" y="0"/>
                  </a:lnTo>
                  <a:lnTo>
                    <a:pt x="22" y="0"/>
                  </a:lnTo>
                  <a:lnTo>
                    <a:pt x="22" y="1251"/>
                  </a:lnTo>
                  <a:lnTo>
                    <a:pt x="1023" y="1251"/>
                  </a:lnTo>
                  <a:lnTo>
                    <a:pt x="1023" y="963"/>
                  </a:lnTo>
                  <a:lnTo>
                    <a:pt x="397" y="963"/>
                  </a:lnTo>
                  <a:lnTo>
                    <a:pt x="397" y="757"/>
                  </a:lnTo>
                  <a:close/>
                  <a:moveTo>
                    <a:pt x="1690" y="0"/>
                  </a:moveTo>
                  <a:lnTo>
                    <a:pt x="1477" y="409"/>
                  </a:lnTo>
                  <a:lnTo>
                    <a:pt x="1265" y="0"/>
                  </a:lnTo>
                  <a:lnTo>
                    <a:pt x="850" y="0"/>
                  </a:lnTo>
                  <a:lnTo>
                    <a:pt x="1287" y="757"/>
                  </a:lnTo>
                  <a:lnTo>
                    <a:pt x="1287" y="1251"/>
                  </a:lnTo>
                  <a:lnTo>
                    <a:pt x="1661" y="1251"/>
                  </a:lnTo>
                  <a:lnTo>
                    <a:pt x="1661" y="757"/>
                  </a:lnTo>
                  <a:lnTo>
                    <a:pt x="2099" y="0"/>
                  </a:lnTo>
                  <a:lnTo>
                    <a:pt x="1690" y="0"/>
                  </a:ln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12542" tIns="56271" rIns="112542" bIns="56271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1125444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215" b="0" i="0" u="none" strike="noStrike" kern="0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EYInterstate Light"/>
              </a:endParaRPr>
            </a:p>
          </p:txBody>
        </p:sp>
      </p:grp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939F2696-9414-751A-94F5-A4CA1BAE9AF5}"/>
              </a:ext>
            </a:extLst>
          </p:cNvPr>
          <p:cNvSpPr txBox="1">
            <a:spLocks/>
          </p:cNvSpPr>
          <p:nvPr/>
        </p:nvSpPr>
        <p:spPr>
          <a:xfrm>
            <a:off x="596599" y="1220338"/>
            <a:ext cx="11399984" cy="433906"/>
          </a:xfrm>
          <a:prstGeom prst="rect">
            <a:avLst/>
          </a:prstGeom>
          <a:gradFill>
            <a:gsLst>
              <a:gs pos="0">
                <a:srgbClr val="2CA2A0">
                  <a:alpha val="7000"/>
                </a:srgbClr>
              </a:gs>
              <a:gs pos="100000">
                <a:srgbClr val="FFE600">
                  <a:alpha val="19000"/>
                </a:srgbClr>
              </a:gs>
              <a:gs pos="40000">
                <a:srgbClr val="2CA2A0"/>
              </a:gs>
              <a:gs pos="91000">
                <a:srgbClr val="2CA2A0">
                  <a:alpha val="64000"/>
                </a:srgbClr>
              </a:gs>
            </a:gsLst>
            <a:lin ang="600000" scaled="0"/>
          </a:gradFill>
          <a:ln>
            <a:noFill/>
          </a:ln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sr-Latn-RS" sz="2000" b="1">
                <a:solidFill>
                  <a:schemeClr val="bg1"/>
                </a:solidFill>
                <a:latin typeface="EYInterstate Light" panose="02000506000000020004" pitchFamily="2" charset="0"/>
              </a:rPr>
              <a:t>Izmene se zasnivaju na izmenama CRR koje u EU stupaju na snagu 2025.</a:t>
            </a:r>
            <a:endParaRPr lang="sr-Latn-RS" sz="2000">
              <a:solidFill>
                <a:schemeClr val="bg1"/>
              </a:solidFill>
              <a:latin typeface="EYInterstate Light" panose="02000506000000020004" pitchFamily="2" charset="0"/>
            </a:endParaRPr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61D0A367-16DB-D2F6-849B-F6B6D824D72D}"/>
              </a:ext>
            </a:extLst>
          </p:cNvPr>
          <p:cNvGrpSpPr/>
          <p:nvPr/>
        </p:nvGrpSpPr>
        <p:grpSpPr>
          <a:xfrm>
            <a:off x="1681049" y="4696080"/>
            <a:ext cx="12568351" cy="4635503"/>
            <a:chOff x="1681049" y="4696080"/>
            <a:chExt cx="12568351" cy="4635503"/>
          </a:xfrm>
        </p:grpSpPr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AB599A11-7169-A394-0AF6-4A02C3C60424}"/>
                </a:ext>
              </a:extLst>
            </p:cNvPr>
            <p:cNvSpPr/>
            <p:nvPr/>
          </p:nvSpPr>
          <p:spPr>
            <a:xfrm>
              <a:off x="1681049" y="4696080"/>
              <a:ext cx="12568351" cy="4635503"/>
            </a:xfrm>
            <a:prstGeom prst="ellipse">
              <a:avLst/>
            </a:prstGeom>
            <a:gradFill>
              <a:gsLst>
                <a:gs pos="0">
                  <a:schemeClr val="bg1">
                    <a:lumMod val="50000"/>
                    <a:alpha val="48000"/>
                  </a:schemeClr>
                </a:gs>
                <a:gs pos="80000">
                  <a:schemeClr val="bg1">
                    <a:lumMod val="85000"/>
                    <a:alpha val="70000"/>
                  </a:schemeClr>
                </a:gs>
                <a:gs pos="100000">
                  <a:srgbClr val="5BD3D0">
                    <a:alpha val="82000"/>
                  </a:srgbClr>
                </a:gs>
              </a:gsLst>
              <a:lin ang="2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E8DF16E9-526F-3B74-F5B9-8C18FC124047}"/>
                </a:ext>
              </a:extLst>
            </p:cNvPr>
            <p:cNvGrpSpPr/>
            <p:nvPr/>
          </p:nvGrpSpPr>
          <p:grpSpPr>
            <a:xfrm>
              <a:off x="4404079" y="5254190"/>
              <a:ext cx="7340195" cy="1391345"/>
              <a:chOff x="4381779" y="5016439"/>
              <a:chExt cx="7459981" cy="1391345"/>
            </a:xfrm>
          </p:grpSpPr>
          <p:sp>
            <p:nvSpPr>
              <p:cNvPr id="17" name="Content Placeholder 2">
                <a:extLst>
                  <a:ext uri="{FF2B5EF4-FFF2-40B4-BE49-F238E27FC236}">
                    <a16:creationId xmlns:a16="http://schemas.microsoft.com/office/drawing/2014/main" id="{DC810020-9393-4464-BCE5-E34D499BC7AD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381779" y="5016439"/>
                <a:ext cx="7459981" cy="1391345"/>
              </a:xfrm>
              <a:prstGeom prst="rect">
                <a:avLst/>
              </a:prstGeom>
              <a:solidFill>
                <a:srgbClr val="F9F9F9">
                  <a:alpha val="60000"/>
                </a:srgbClr>
              </a:solidFill>
              <a:ln>
                <a:solidFill>
                  <a:schemeClr val="tx1"/>
                </a:solidFill>
              </a:ln>
            </p:spPr>
            <p:txBody>
              <a:bodyPr vert="horz" lIns="91440" tIns="45720" rIns="91440" bIns="45720" rtlCol="0">
                <a:norm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sr-Latn-RS" sz="1600">
                  <a:latin typeface="EYInterstate Light" panose="02000506000000020004" pitchFamily="2" charset="0"/>
                </a:endParaRPr>
              </a:p>
            </p:txBody>
          </p:sp>
          <p:grpSp>
            <p:nvGrpSpPr>
              <p:cNvPr id="18" name="Group 17">
                <a:extLst>
                  <a:ext uri="{FF2B5EF4-FFF2-40B4-BE49-F238E27FC236}">
                    <a16:creationId xmlns:a16="http://schemas.microsoft.com/office/drawing/2014/main" id="{75D08233-6F73-3C9B-B114-E553621803E6}"/>
                  </a:ext>
                </a:extLst>
              </p:cNvPr>
              <p:cNvGrpSpPr/>
              <p:nvPr/>
            </p:nvGrpSpPr>
            <p:grpSpPr>
              <a:xfrm>
                <a:off x="4871186" y="5100174"/>
                <a:ext cx="6839546" cy="1138773"/>
                <a:chOff x="4871186" y="5100174"/>
                <a:chExt cx="6839546" cy="1138773"/>
              </a:xfrm>
            </p:grpSpPr>
            <p:sp>
              <p:nvSpPr>
                <p:cNvPr id="28" name="TextBox 27">
                  <a:extLst>
                    <a:ext uri="{FF2B5EF4-FFF2-40B4-BE49-F238E27FC236}">
                      <a16:creationId xmlns:a16="http://schemas.microsoft.com/office/drawing/2014/main" id="{05BA57B9-6AA7-8EBD-1E5D-25C85F37EF34}"/>
                    </a:ext>
                  </a:extLst>
                </p:cNvPr>
                <p:cNvSpPr txBox="1"/>
                <p:nvPr/>
              </p:nvSpPr>
              <p:spPr>
                <a:xfrm>
                  <a:off x="5679398" y="5100174"/>
                  <a:ext cx="5320971" cy="1138773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sr-Latn-RS" sz="2000" b="1">
                      <a:latin typeface="EYInterstate Light" panose="02000506000000020004" pitchFamily="2" charset="0"/>
                    </a:rPr>
                    <a:t>Nezavisno od pristupa koji koriste:</a:t>
                  </a:r>
                </a:p>
                <a:p>
                  <a:pPr marL="742950" lvl="1" indent="-285750">
                    <a:buFont typeface="Arial" panose="020B0604020202020204" pitchFamily="34" charset="0"/>
                    <a:buChar char="•"/>
                  </a:pPr>
                  <a:r>
                    <a:rPr lang="sr-Latn-RS" sz="1600">
                      <a:latin typeface="EYInterstate Light" panose="02000506000000020004" pitchFamily="2" charset="0"/>
                    </a:rPr>
                    <a:t>Uključivanje u rizični profil za knjigu trgovanja.</a:t>
                  </a:r>
                </a:p>
                <a:p>
                  <a:pPr marL="742950" lvl="1" indent="-285750">
                    <a:buFont typeface="Arial" panose="020B0604020202020204" pitchFamily="34" charset="0"/>
                    <a:buChar char="•"/>
                  </a:pPr>
                  <a:r>
                    <a:rPr lang="sr-Latn-RS" sz="1600">
                      <a:latin typeface="EYInterstate Light" panose="02000506000000020004" pitchFamily="2" charset="0"/>
                    </a:rPr>
                    <a:t>Interni limiti za trgovanje.</a:t>
                  </a:r>
                </a:p>
                <a:p>
                  <a:pPr marL="742950" lvl="1" indent="-285750">
                    <a:buFont typeface="Arial" panose="020B0604020202020204" pitchFamily="34" charset="0"/>
                    <a:buChar char="•"/>
                  </a:pPr>
                  <a:r>
                    <a:rPr lang="sr-Latn-RS" sz="1600">
                      <a:latin typeface="EYInterstate Light" panose="02000506000000020004" pitchFamily="2" charset="0"/>
                    </a:rPr>
                    <a:t>Odobravanje novih proizvoda.</a:t>
                  </a:r>
                  <a:endParaRPr lang="sr-Latn-RS"/>
                </a:p>
              </p:txBody>
            </p:sp>
            <p:pic>
              <p:nvPicPr>
                <p:cNvPr id="30" name="Graphic 29" descr="Upward trend with solid fill">
                  <a:extLst>
                    <a:ext uri="{FF2B5EF4-FFF2-40B4-BE49-F238E27FC236}">
                      <a16:creationId xmlns:a16="http://schemas.microsoft.com/office/drawing/2014/main" id="{9F1615D2-1A77-8B98-F591-FB804BD1520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871186" y="5256372"/>
                  <a:ext cx="914400" cy="914400"/>
                </a:xfrm>
                <a:prstGeom prst="rect">
                  <a:avLst/>
                </a:prstGeom>
              </p:spPr>
            </p:pic>
            <p:pic>
              <p:nvPicPr>
                <p:cNvPr id="32" name="Graphic 31" descr="Bar chart with solid fill">
                  <a:extLst>
                    <a:ext uri="{FF2B5EF4-FFF2-40B4-BE49-F238E27FC236}">
                      <a16:creationId xmlns:a16="http://schemas.microsoft.com/office/drawing/2014/main" id="{ABA337CB-4919-E23F-F10E-45ABA256362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7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0796332" y="5256372"/>
                  <a:ext cx="914400" cy="914400"/>
                </a:xfrm>
                <a:prstGeom prst="rect">
                  <a:avLst/>
                </a:prstGeom>
              </p:spPr>
            </p:pic>
          </p:grpSp>
        </p:grpSp>
      </p:grpSp>
    </p:spTree>
    <p:extLst>
      <p:ext uri="{BB962C8B-B14F-4D97-AF65-F5344CB8AC3E}">
        <p14:creationId xmlns:p14="http://schemas.microsoft.com/office/powerpoint/2010/main" val="2691502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743D7969-98DC-F87B-8745-C0E4A0CC5D4A}"/>
              </a:ext>
            </a:extLst>
          </p:cNvPr>
          <p:cNvSpPr/>
          <p:nvPr/>
        </p:nvSpPr>
        <p:spPr>
          <a:xfrm>
            <a:off x="0" y="0"/>
            <a:ext cx="12195872" cy="1012090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0"/>
                </a:srgbClr>
              </a:gs>
              <a:gs pos="0">
                <a:srgbClr val="000000">
                  <a:lumMod val="0"/>
                  <a:alpha val="52000"/>
                </a:srgb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1799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EYInterstate Light"/>
              <a:ea typeface="+mn-ea"/>
              <a:cs typeface="+mn-cs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BD074C9A-8309-453D-11DE-AF3ADF77037F}"/>
              </a:ext>
            </a:extLst>
          </p:cNvPr>
          <p:cNvSpPr txBox="1"/>
          <p:nvPr/>
        </p:nvSpPr>
        <p:spPr>
          <a:xfrm>
            <a:off x="711010" y="265128"/>
            <a:ext cx="8305798" cy="377026"/>
          </a:xfrm>
          <a:prstGeom prst="rect">
            <a:avLst/>
          </a:prstGeom>
          <a:noFill/>
        </p:spPr>
        <p:txBody>
          <a:bodyPr wrap="square" lIns="0" tIns="36576" rIns="0" bIns="0" rtlCol="0">
            <a:spAutoFit/>
          </a:bodyPr>
          <a:lstStyle/>
          <a:p>
            <a:pPr lvl="0">
              <a:lnSpc>
                <a:spcPct val="85000"/>
              </a:lnSpc>
              <a:spcAft>
                <a:spcPts val="600"/>
              </a:spcAft>
              <a:buClr>
                <a:srgbClr val="27ACAA"/>
              </a:buClr>
              <a:buSzPct val="70000"/>
              <a:defRPr/>
            </a:pPr>
            <a:r>
              <a:rPr lang="sr-Latn-RS" sz="2600">
                <a:solidFill>
                  <a:prstClr val="white"/>
                </a:solidFill>
                <a:latin typeface="EYInterstate Light"/>
              </a:rPr>
              <a:t>Operativni rizik</a:t>
            </a:r>
            <a:endParaRPr kumimoji="0" lang="sr-Latn-RS" sz="2600" b="1" i="1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EYInterstate Light"/>
              <a:ea typeface="+mn-ea"/>
              <a:cs typeface="+mn-cs"/>
            </a:endParaRP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B8333628-0B30-FC86-2F1B-C9E5E760DAB7}"/>
              </a:ext>
            </a:extLst>
          </p:cNvPr>
          <p:cNvCxnSpPr/>
          <p:nvPr/>
        </p:nvCxnSpPr>
        <p:spPr>
          <a:xfrm>
            <a:off x="630194" y="208247"/>
            <a:ext cx="0" cy="539750"/>
          </a:xfrm>
          <a:prstGeom prst="line">
            <a:avLst/>
          </a:prstGeom>
          <a:ln>
            <a:solidFill>
              <a:srgbClr val="FFE600"/>
            </a:solidFill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grpSp>
        <p:nvGrpSpPr>
          <p:cNvPr id="25" name="Group 24">
            <a:extLst>
              <a:ext uri="{FF2B5EF4-FFF2-40B4-BE49-F238E27FC236}">
                <a16:creationId xmlns:a16="http://schemas.microsoft.com/office/drawing/2014/main" id="{7E257957-9D09-C635-8150-801C597263A3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11349865" y="212465"/>
            <a:ext cx="491896" cy="575999"/>
            <a:chOff x="6529" y="3125"/>
            <a:chExt cx="772" cy="904"/>
          </a:xfrm>
        </p:grpSpPr>
        <p:sp>
          <p:nvSpPr>
            <p:cNvPr id="26" name="Freeform 5">
              <a:extLst>
                <a:ext uri="{FF2B5EF4-FFF2-40B4-BE49-F238E27FC236}">
                  <a16:creationId xmlns:a16="http://schemas.microsoft.com/office/drawing/2014/main" id="{AF1EB1FF-2673-3098-423A-8C3A12ADD818}"/>
                </a:ext>
              </a:extLst>
            </p:cNvPr>
            <p:cNvSpPr>
              <a:spLocks/>
            </p:cNvSpPr>
            <p:nvPr/>
          </p:nvSpPr>
          <p:spPr bwMode="auto">
            <a:xfrm>
              <a:off x="6529" y="3125"/>
              <a:ext cx="619" cy="226"/>
            </a:xfrm>
            <a:custGeom>
              <a:avLst/>
              <a:gdLst>
                <a:gd name="T0" fmla="*/ 2473 w 2473"/>
                <a:gd name="T1" fmla="*/ 0 h 902"/>
                <a:gd name="T2" fmla="*/ 0 w 2473"/>
                <a:gd name="T3" fmla="*/ 902 h 902"/>
                <a:gd name="T4" fmla="*/ 2473 w 2473"/>
                <a:gd name="T5" fmla="*/ 466 h 902"/>
                <a:gd name="T6" fmla="*/ 2473 w 2473"/>
                <a:gd name="T7" fmla="*/ 0 h 9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73" h="902">
                  <a:moveTo>
                    <a:pt x="2473" y="0"/>
                  </a:moveTo>
                  <a:lnTo>
                    <a:pt x="0" y="902"/>
                  </a:lnTo>
                  <a:lnTo>
                    <a:pt x="2473" y="466"/>
                  </a:lnTo>
                  <a:lnTo>
                    <a:pt x="2473" y="0"/>
                  </a:lnTo>
                  <a:close/>
                </a:path>
              </a:pathLst>
            </a:custGeom>
            <a:solidFill>
              <a:srgbClr val="FFE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12542" tIns="56271" rIns="112542" bIns="56271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1125444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215" b="0" i="0" u="none" strike="noStrike" kern="0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EYInterstate Light"/>
              </a:endParaRPr>
            </a:p>
          </p:txBody>
        </p:sp>
        <p:sp>
          <p:nvSpPr>
            <p:cNvPr id="27" name="Freeform 6">
              <a:extLst>
                <a:ext uri="{FF2B5EF4-FFF2-40B4-BE49-F238E27FC236}">
                  <a16:creationId xmlns:a16="http://schemas.microsoft.com/office/drawing/2014/main" id="{05EB94C6-9A88-41A3-4D38-1997858BAFB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529" y="3444"/>
              <a:ext cx="772" cy="585"/>
            </a:xfrm>
            <a:custGeom>
              <a:avLst/>
              <a:gdLst>
                <a:gd name="T0" fmla="*/ 233 w 3088"/>
                <a:gd name="T1" fmla="*/ 1588 h 2339"/>
                <a:gd name="T2" fmla="*/ 253 w 3088"/>
                <a:gd name="T3" fmla="*/ 1795 h 2339"/>
                <a:gd name="T4" fmla="*/ 151 w 3088"/>
                <a:gd name="T5" fmla="*/ 1810 h 2339"/>
                <a:gd name="T6" fmla="*/ 351 w 3088"/>
                <a:gd name="T7" fmla="*/ 1761 h 2339"/>
                <a:gd name="T8" fmla="*/ 416 w 3088"/>
                <a:gd name="T9" fmla="*/ 1857 h 2339"/>
                <a:gd name="T10" fmla="*/ 1140 w 3088"/>
                <a:gd name="T11" fmla="*/ 1652 h 2339"/>
                <a:gd name="T12" fmla="*/ 1216 w 3088"/>
                <a:gd name="T13" fmla="*/ 1738 h 2339"/>
                <a:gd name="T14" fmla="*/ 696 w 3088"/>
                <a:gd name="T15" fmla="*/ 1546 h 2339"/>
                <a:gd name="T16" fmla="*/ 738 w 3088"/>
                <a:gd name="T17" fmla="*/ 1710 h 2339"/>
                <a:gd name="T18" fmla="*/ 860 w 3088"/>
                <a:gd name="T19" fmla="*/ 1854 h 2339"/>
                <a:gd name="T20" fmla="*/ 832 w 3088"/>
                <a:gd name="T21" fmla="*/ 1684 h 2339"/>
                <a:gd name="T22" fmla="*/ 2021 w 3088"/>
                <a:gd name="T23" fmla="*/ 1860 h 2339"/>
                <a:gd name="T24" fmla="*/ 2158 w 3088"/>
                <a:gd name="T25" fmla="*/ 1747 h 2339"/>
                <a:gd name="T26" fmla="*/ 2100 w 3088"/>
                <a:gd name="T27" fmla="*/ 1730 h 2339"/>
                <a:gd name="T28" fmla="*/ 2059 w 3088"/>
                <a:gd name="T29" fmla="*/ 1684 h 2339"/>
                <a:gd name="T30" fmla="*/ 1309 w 3088"/>
                <a:gd name="T31" fmla="*/ 1734 h 2339"/>
                <a:gd name="T32" fmla="*/ 1445 w 3088"/>
                <a:gd name="T33" fmla="*/ 1844 h 2339"/>
                <a:gd name="T34" fmla="*/ 1473 w 3088"/>
                <a:gd name="T35" fmla="*/ 1923 h 2339"/>
                <a:gd name="T36" fmla="*/ 1369 w 3088"/>
                <a:gd name="T37" fmla="*/ 1781 h 2339"/>
                <a:gd name="T38" fmla="*/ 1727 w 3088"/>
                <a:gd name="T39" fmla="*/ 1677 h 2339"/>
                <a:gd name="T40" fmla="*/ 1632 w 3088"/>
                <a:gd name="T41" fmla="*/ 1778 h 2339"/>
                <a:gd name="T42" fmla="*/ 1822 w 3088"/>
                <a:gd name="T43" fmla="*/ 1710 h 2339"/>
                <a:gd name="T44" fmla="*/ 1686 w 3088"/>
                <a:gd name="T45" fmla="*/ 1786 h 2339"/>
                <a:gd name="T46" fmla="*/ 1708 w 3088"/>
                <a:gd name="T47" fmla="*/ 1817 h 2339"/>
                <a:gd name="T48" fmla="*/ 2240 w 3088"/>
                <a:gd name="T49" fmla="*/ 1766 h 2339"/>
                <a:gd name="T50" fmla="*/ 2227 w 3088"/>
                <a:gd name="T51" fmla="*/ 1653 h 2339"/>
                <a:gd name="T52" fmla="*/ 2290 w 3088"/>
                <a:gd name="T53" fmla="*/ 1866 h 2339"/>
                <a:gd name="T54" fmla="*/ 2321 w 3088"/>
                <a:gd name="T55" fmla="*/ 1709 h 2339"/>
                <a:gd name="T56" fmla="*/ 2908 w 3088"/>
                <a:gd name="T57" fmla="*/ 1750 h 2339"/>
                <a:gd name="T58" fmla="*/ 2730 w 3088"/>
                <a:gd name="T59" fmla="*/ 1683 h 2339"/>
                <a:gd name="T60" fmla="*/ 2852 w 3088"/>
                <a:gd name="T61" fmla="*/ 1860 h 2339"/>
                <a:gd name="T62" fmla="*/ 2639 w 3088"/>
                <a:gd name="T63" fmla="*/ 1783 h 2339"/>
                <a:gd name="T64" fmla="*/ 2605 w 3088"/>
                <a:gd name="T65" fmla="*/ 1853 h 2339"/>
                <a:gd name="T66" fmla="*/ 2464 w 3088"/>
                <a:gd name="T67" fmla="*/ 1861 h 2339"/>
                <a:gd name="T68" fmla="*/ 2495 w 3088"/>
                <a:gd name="T69" fmla="*/ 1812 h 2339"/>
                <a:gd name="T70" fmla="*/ 2998 w 3088"/>
                <a:gd name="T71" fmla="*/ 1639 h 2339"/>
                <a:gd name="T72" fmla="*/ 975 w 3088"/>
                <a:gd name="T73" fmla="*/ 1860 h 2339"/>
                <a:gd name="T74" fmla="*/ 2416 w 3088"/>
                <a:gd name="T75" fmla="*/ 2069 h 2339"/>
                <a:gd name="T76" fmla="*/ 2510 w 3088"/>
                <a:gd name="T77" fmla="*/ 2251 h 2339"/>
                <a:gd name="T78" fmla="*/ 2485 w 3088"/>
                <a:gd name="T79" fmla="*/ 2074 h 2339"/>
                <a:gd name="T80" fmla="*/ 627 w 3088"/>
                <a:gd name="T81" fmla="*/ 2078 h 2339"/>
                <a:gd name="T82" fmla="*/ 672 w 3088"/>
                <a:gd name="T83" fmla="*/ 2089 h 2339"/>
                <a:gd name="T84" fmla="*/ 202 w 3088"/>
                <a:gd name="T85" fmla="*/ 2135 h 2339"/>
                <a:gd name="T86" fmla="*/ 310 w 3088"/>
                <a:gd name="T87" fmla="*/ 2174 h 2339"/>
                <a:gd name="T88" fmla="*/ 503 w 3088"/>
                <a:gd name="T89" fmla="*/ 2174 h 2339"/>
                <a:gd name="T90" fmla="*/ 374 w 3088"/>
                <a:gd name="T91" fmla="*/ 2185 h 2339"/>
                <a:gd name="T92" fmla="*/ 439 w 3088"/>
                <a:gd name="T93" fmla="*/ 2185 h 2339"/>
                <a:gd name="T94" fmla="*/ 2197 w 3088"/>
                <a:gd name="T95" fmla="*/ 2040 h 2339"/>
                <a:gd name="T96" fmla="*/ 1597 w 3088"/>
                <a:gd name="T97" fmla="*/ 2027 h 2339"/>
                <a:gd name="T98" fmla="*/ 1937 w 3088"/>
                <a:gd name="T99" fmla="*/ 2047 h 2339"/>
                <a:gd name="T100" fmla="*/ 2002 w 3088"/>
                <a:gd name="T101" fmla="*/ 2254 h 2339"/>
                <a:gd name="T102" fmla="*/ 2061 w 3088"/>
                <a:gd name="T103" fmla="*/ 2041 h 2339"/>
                <a:gd name="T104" fmla="*/ 2002 w 3088"/>
                <a:gd name="T105" fmla="*/ 2073 h 2339"/>
                <a:gd name="T106" fmla="*/ 767 w 3088"/>
                <a:gd name="T107" fmla="*/ 1934 h 2339"/>
                <a:gd name="T108" fmla="*/ 1202 w 3088"/>
                <a:gd name="T109" fmla="*/ 2037 h 2339"/>
                <a:gd name="T110" fmla="*/ 1108 w 3088"/>
                <a:gd name="T111" fmla="*/ 2086 h 2339"/>
                <a:gd name="T112" fmla="*/ 1280 w 3088"/>
                <a:gd name="T113" fmla="*/ 2078 h 2339"/>
                <a:gd name="T114" fmla="*/ 1385 w 3088"/>
                <a:gd name="T115" fmla="*/ 2249 h 2339"/>
                <a:gd name="T116" fmla="*/ 1403 w 3088"/>
                <a:gd name="T117" fmla="*/ 2332 h 2339"/>
                <a:gd name="T118" fmla="*/ 1354 w 3088"/>
                <a:gd name="T119" fmla="*/ 2200 h 2339"/>
                <a:gd name="T120" fmla="*/ 993 w 3088"/>
                <a:gd name="T121" fmla="*/ 2123 h 2339"/>
                <a:gd name="T122" fmla="*/ 397 w 3088"/>
                <a:gd name="T123" fmla="*/ 963 h 23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088" h="2339">
                  <a:moveTo>
                    <a:pt x="257" y="1763"/>
                  </a:moveTo>
                  <a:lnTo>
                    <a:pt x="257" y="1763"/>
                  </a:lnTo>
                  <a:lnTo>
                    <a:pt x="257" y="1755"/>
                  </a:lnTo>
                  <a:lnTo>
                    <a:pt x="256" y="1749"/>
                  </a:lnTo>
                  <a:lnTo>
                    <a:pt x="253" y="1736"/>
                  </a:lnTo>
                  <a:lnTo>
                    <a:pt x="247" y="1725"/>
                  </a:lnTo>
                  <a:lnTo>
                    <a:pt x="241" y="1716"/>
                  </a:lnTo>
                  <a:lnTo>
                    <a:pt x="233" y="1709"/>
                  </a:lnTo>
                  <a:lnTo>
                    <a:pt x="225" y="1704"/>
                  </a:lnTo>
                  <a:lnTo>
                    <a:pt x="219" y="1699"/>
                  </a:lnTo>
                  <a:lnTo>
                    <a:pt x="212" y="1696"/>
                  </a:lnTo>
                  <a:lnTo>
                    <a:pt x="212" y="1696"/>
                  </a:lnTo>
                  <a:lnTo>
                    <a:pt x="220" y="1690"/>
                  </a:lnTo>
                  <a:lnTo>
                    <a:pt x="226" y="1685"/>
                  </a:lnTo>
                  <a:lnTo>
                    <a:pt x="232" y="1678"/>
                  </a:lnTo>
                  <a:lnTo>
                    <a:pt x="237" y="1671"/>
                  </a:lnTo>
                  <a:lnTo>
                    <a:pt x="242" y="1663"/>
                  </a:lnTo>
                  <a:lnTo>
                    <a:pt x="244" y="1654"/>
                  </a:lnTo>
                  <a:lnTo>
                    <a:pt x="246" y="1645"/>
                  </a:lnTo>
                  <a:lnTo>
                    <a:pt x="246" y="1635"/>
                  </a:lnTo>
                  <a:lnTo>
                    <a:pt x="246" y="1635"/>
                  </a:lnTo>
                  <a:lnTo>
                    <a:pt x="246" y="1626"/>
                  </a:lnTo>
                  <a:lnTo>
                    <a:pt x="245" y="1618"/>
                  </a:lnTo>
                  <a:lnTo>
                    <a:pt x="243" y="1610"/>
                  </a:lnTo>
                  <a:lnTo>
                    <a:pt x="241" y="1602"/>
                  </a:lnTo>
                  <a:lnTo>
                    <a:pt x="237" y="1594"/>
                  </a:lnTo>
                  <a:lnTo>
                    <a:pt x="233" y="1588"/>
                  </a:lnTo>
                  <a:lnTo>
                    <a:pt x="227" y="1582"/>
                  </a:lnTo>
                  <a:lnTo>
                    <a:pt x="222" y="1577"/>
                  </a:lnTo>
                  <a:lnTo>
                    <a:pt x="215" y="1572"/>
                  </a:lnTo>
                  <a:lnTo>
                    <a:pt x="209" y="1568"/>
                  </a:lnTo>
                  <a:lnTo>
                    <a:pt x="201" y="1565"/>
                  </a:lnTo>
                  <a:lnTo>
                    <a:pt x="192" y="1561"/>
                  </a:lnTo>
                  <a:lnTo>
                    <a:pt x="183" y="1559"/>
                  </a:lnTo>
                  <a:lnTo>
                    <a:pt x="173" y="1557"/>
                  </a:lnTo>
                  <a:lnTo>
                    <a:pt x="163" y="1557"/>
                  </a:lnTo>
                  <a:lnTo>
                    <a:pt x="152" y="1556"/>
                  </a:lnTo>
                  <a:lnTo>
                    <a:pt x="22" y="1556"/>
                  </a:lnTo>
                  <a:lnTo>
                    <a:pt x="22" y="1860"/>
                  </a:lnTo>
                  <a:lnTo>
                    <a:pt x="151" y="1860"/>
                  </a:lnTo>
                  <a:lnTo>
                    <a:pt x="151" y="1860"/>
                  </a:lnTo>
                  <a:lnTo>
                    <a:pt x="163" y="1860"/>
                  </a:lnTo>
                  <a:lnTo>
                    <a:pt x="174" y="1859"/>
                  </a:lnTo>
                  <a:lnTo>
                    <a:pt x="185" y="1857"/>
                  </a:lnTo>
                  <a:lnTo>
                    <a:pt x="195" y="1854"/>
                  </a:lnTo>
                  <a:lnTo>
                    <a:pt x="205" y="1850"/>
                  </a:lnTo>
                  <a:lnTo>
                    <a:pt x="214" y="1846"/>
                  </a:lnTo>
                  <a:lnTo>
                    <a:pt x="222" y="1840"/>
                  </a:lnTo>
                  <a:lnTo>
                    <a:pt x="228" y="1835"/>
                  </a:lnTo>
                  <a:lnTo>
                    <a:pt x="235" y="1828"/>
                  </a:lnTo>
                  <a:lnTo>
                    <a:pt x="241" y="1821"/>
                  </a:lnTo>
                  <a:lnTo>
                    <a:pt x="246" y="1813"/>
                  </a:lnTo>
                  <a:lnTo>
                    <a:pt x="249" y="1804"/>
                  </a:lnTo>
                  <a:lnTo>
                    <a:pt x="253" y="1795"/>
                  </a:lnTo>
                  <a:lnTo>
                    <a:pt x="255" y="1785"/>
                  </a:lnTo>
                  <a:lnTo>
                    <a:pt x="256" y="1774"/>
                  </a:lnTo>
                  <a:lnTo>
                    <a:pt x="257" y="1763"/>
                  </a:lnTo>
                  <a:lnTo>
                    <a:pt x="257" y="1763"/>
                  </a:lnTo>
                  <a:close/>
                  <a:moveTo>
                    <a:pt x="151" y="1810"/>
                  </a:moveTo>
                  <a:lnTo>
                    <a:pt x="78" y="1810"/>
                  </a:lnTo>
                  <a:lnTo>
                    <a:pt x="78" y="1722"/>
                  </a:lnTo>
                  <a:lnTo>
                    <a:pt x="151" y="1722"/>
                  </a:lnTo>
                  <a:lnTo>
                    <a:pt x="151" y="1722"/>
                  </a:lnTo>
                  <a:lnTo>
                    <a:pt x="162" y="1723"/>
                  </a:lnTo>
                  <a:lnTo>
                    <a:pt x="171" y="1725"/>
                  </a:lnTo>
                  <a:lnTo>
                    <a:pt x="179" y="1728"/>
                  </a:lnTo>
                  <a:lnTo>
                    <a:pt x="185" y="1733"/>
                  </a:lnTo>
                  <a:lnTo>
                    <a:pt x="191" y="1739"/>
                  </a:lnTo>
                  <a:lnTo>
                    <a:pt x="194" y="1747"/>
                  </a:lnTo>
                  <a:lnTo>
                    <a:pt x="196" y="1755"/>
                  </a:lnTo>
                  <a:lnTo>
                    <a:pt x="198" y="1765"/>
                  </a:lnTo>
                  <a:lnTo>
                    <a:pt x="198" y="1765"/>
                  </a:lnTo>
                  <a:lnTo>
                    <a:pt x="196" y="1775"/>
                  </a:lnTo>
                  <a:lnTo>
                    <a:pt x="194" y="1784"/>
                  </a:lnTo>
                  <a:lnTo>
                    <a:pt x="190" y="1792"/>
                  </a:lnTo>
                  <a:lnTo>
                    <a:pt x="185" y="1797"/>
                  </a:lnTo>
                  <a:lnTo>
                    <a:pt x="179" y="1803"/>
                  </a:lnTo>
                  <a:lnTo>
                    <a:pt x="171" y="1806"/>
                  </a:lnTo>
                  <a:lnTo>
                    <a:pt x="161" y="1808"/>
                  </a:lnTo>
                  <a:lnTo>
                    <a:pt x="151" y="1810"/>
                  </a:lnTo>
                  <a:lnTo>
                    <a:pt x="151" y="1810"/>
                  </a:lnTo>
                  <a:close/>
                  <a:moveTo>
                    <a:pt x="150" y="1673"/>
                  </a:moveTo>
                  <a:lnTo>
                    <a:pt x="78" y="1673"/>
                  </a:lnTo>
                  <a:lnTo>
                    <a:pt x="78" y="1608"/>
                  </a:lnTo>
                  <a:lnTo>
                    <a:pt x="148" y="1608"/>
                  </a:lnTo>
                  <a:lnTo>
                    <a:pt x="148" y="1608"/>
                  </a:lnTo>
                  <a:lnTo>
                    <a:pt x="157" y="1609"/>
                  </a:lnTo>
                  <a:lnTo>
                    <a:pt x="166" y="1610"/>
                  </a:lnTo>
                  <a:lnTo>
                    <a:pt x="172" y="1612"/>
                  </a:lnTo>
                  <a:lnTo>
                    <a:pt x="178" y="1615"/>
                  </a:lnTo>
                  <a:lnTo>
                    <a:pt x="182" y="1621"/>
                  </a:lnTo>
                  <a:lnTo>
                    <a:pt x="185" y="1626"/>
                  </a:lnTo>
                  <a:lnTo>
                    <a:pt x="187" y="1633"/>
                  </a:lnTo>
                  <a:lnTo>
                    <a:pt x="188" y="1641"/>
                  </a:lnTo>
                  <a:lnTo>
                    <a:pt x="188" y="1641"/>
                  </a:lnTo>
                  <a:lnTo>
                    <a:pt x="188" y="1646"/>
                  </a:lnTo>
                  <a:lnTo>
                    <a:pt x="187" y="1652"/>
                  </a:lnTo>
                  <a:lnTo>
                    <a:pt x="184" y="1657"/>
                  </a:lnTo>
                  <a:lnTo>
                    <a:pt x="181" y="1662"/>
                  </a:lnTo>
                  <a:lnTo>
                    <a:pt x="175" y="1666"/>
                  </a:lnTo>
                  <a:lnTo>
                    <a:pt x="169" y="1669"/>
                  </a:lnTo>
                  <a:lnTo>
                    <a:pt x="161" y="1672"/>
                  </a:lnTo>
                  <a:lnTo>
                    <a:pt x="150" y="1673"/>
                  </a:lnTo>
                  <a:lnTo>
                    <a:pt x="150" y="1673"/>
                  </a:lnTo>
                  <a:close/>
                  <a:moveTo>
                    <a:pt x="296" y="1764"/>
                  </a:moveTo>
                  <a:lnTo>
                    <a:pt x="296" y="1639"/>
                  </a:lnTo>
                  <a:lnTo>
                    <a:pt x="351" y="1639"/>
                  </a:lnTo>
                  <a:lnTo>
                    <a:pt x="351" y="1761"/>
                  </a:lnTo>
                  <a:lnTo>
                    <a:pt x="351" y="1761"/>
                  </a:lnTo>
                  <a:lnTo>
                    <a:pt x="351" y="1773"/>
                  </a:lnTo>
                  <a:lnTo>
                    <a:pt x="353" y="1785"/>
                  </a:lnTo>
                  <a:lnTo>
                    <a:pt x="356" y="1794"/>
                  </a:lnTo>
                  <a:lnTo>
                    <a:pt x="361" y="1802"/>
                  </a:lnTo>
                  <a:lnTo>
                    <a:pt x="366" y="1807"/>
                  </a:lnTo>
                  <a:lnTo>
                    <a:pt x="373" y="1812"/>
                  </a:lnTo>
                  <a:lnTo>
                    <a:pt x="382" y="1814"/>
                  </a:lnTo>
                  <a:lnTo>
                    <a:pt x="392" y="1815"/>
                  </a:lnTo>
                  <a:lnTo>
                    <a:pt x="392" y="1815"/>
                  </a:lnTo>
                  <a:lnTo>
                    <a:pt x="402" y="1814"/>
                  </a:lnTo>
                  <a:lnTo>
                    <a:pt x="409" y="1812"/>
                  </a:lnTo>
                  <a:lnTo>
                    <a:pt x="417" y="1807"/>
                  </a:lnTo>
                  <a:lnTo>
                    <a:pt x="423" y="1802"/>
                  </a:lnTo>
                  <a:lnTo>
                    <a:pt x="427" y="1794"/>
                  </a:lnTo>
                  <a:lnTo>
                    <a:pt x="430" y="1784"/>
                  </a:lnTo>
                  <a:lnTo>
                    <a:pt x="433" y="1773"/>
                  </a:lnTo>
                  <a:lnTo>
                    <a:pt x="433" y="1761"/>
                  </a:lnTo>
                  <a:lnTo>
                    <a:pt x="433" y="1639"/>
                  </a:lnTo>
                  <a:lnTo>
                    <a:pt x="488" y="1639"/>
                  </a:lnTo>
                  <a:lnTo>
                    <a:pt x="488" y="1860"/>
                  </a:lnTo>
                  <a:lnTo>
                    <a:pt x="433" y="1860"/>
                  </a:lnTo>
                  <a:lnTo>
                    <a:pt x="433" y="1843"/>
                  </a:lnTo>
                  <a:lnTo>
                    <a:pt x="433" y="1843"/>
                  </a:lnTo>
                  <a:lnTo>
                    <a:pt x="428" y="1848"/>
                  </a:lnTo>
                  <a:lnTo>
                    <a:pt x="422" y="1853"/>
                  </a:lnTo>
                  <a:lnTo>
                    <a:pt x="416" y="1857"/>
                  </a:lnTo>
                  <a:lnTo>
                    <a:pt x="409" y="1859"/>
                  </a:lnTo>
                  <a:lnTo>
                    <a:pt x="403" y="1862"/>
                  </a:lnTo>
                  <a:lnTo>
                    <a:pt x="395" y="1864"/>
                  </a:lnTo>
                  <a:lnTo>
                    <a:pt x="387" y="1865"/>
                  </a:lnTo>
                  <a:lnTo>
                    <a:pt x="380" y="1866"/>
                  </a:lnTo>
                  <a:lnTo>
                    <a:pt x="380" y="1866"/>
                  </a:lnTo>
                  <a:lnTo>
                    <a:pt x="366" y="1865"/>
                  </a:lnTo>
                  <a:lnTo>
                    <a:pt x="355" y="1862"/>
                  </a:lnTo>
                  <a:lnTo>
                    <a:pt x="345" y="1859"/>
                  </a:lnTo>
                  <a:lnTo>
                    <a:pt x="336" y="1855"/>
                  </a:lnTo>
                  <a:lnTo>
                    <a:pt x="328" y="1849"/>
                  </a:lnTo>
                  <a:lnTo>
                    <a:pt x="321" y="1844"/>
                  </a:lnTo>
                  <a:lnTo>
                    <a:pt x="316" y="1836"/>
                  </a:lnTo>
                  <a:lnTo>
                    <a:pt x="310" y="1828"/>
                  </a:lnTo>
                  <a:lnTo>
                    <a:pt x="307" y="1821"/>
                  </a:lnTo>
                  <a:lnTo>
                    <a:pt x="304" y="1813"/>
                  </a:lnTo>
                  <a:lnTo>
                    <a:pt x="299" y="1795"/>
                  </a:lnTo>
                  <a:lnTo>
                    <a:pt x="297" y="1779"/>
                  </a:lnTo>
                  <a:lnTo>
                    <a:pt x="296" y="1764"/>
                  </a:lnTo>
                  <a:lnTo>
                    <a:pt x="296" y="1764"/>
                  </a:lnTo>
                  <a:close/>
                  <a:moveTo>
                    <a:pt x="1135" y="1860"/>
                  </a:moveTo>
                  <a:lnTo>
                    <a:pt x="1079" y="1860"/>
                  </a:lnTo>
                  <a:lnTo>
                    <a:pt x="1079" y="1639"/>
                  </a:lnTo>
                  <a:lnTo>
                    <a:pt x="1135" y="1639"/>
                  </a:lnTo>
                  <a:lnTo>
                    <a:pt x="1135" y="1657"/>
                  </a:lnTo>
                  <a:lnTo>
                    <a:pt x="1135" y="1657"/>
                  </a:lnTo>
                  <a:lnTo>
                    <a:pt x="1140" y="1652"/>
                  </a:lnTo>
                  <a:lnTo>
                    <a:pt x="1146" y="1646"/>
                  </a:lnTo>
                  <a:lnTo>
                    <a:pt x="1152" y="1643"/>
                  </a:lnTo>
                  <a:lnTo>
                    <a:pt x="1159" y="1640"/>
                  </a:lnTo>
                  <a:lnTo>
                    <a:pt x="1167" y="1636"/>
                  </a:lnTo>
                  <a:lnTo>
                    <a:pt x="1173" y="1635"/>
                  </a:lnTo>
                  <a:lnTo>
                    <a:pt x="1182" y="1634"/>
                  </a:lnTo>
                  <a:lnTo>
                    <a:pt x="1190" y="1633"/>
                  </a:lnTo>
                  <a:lnTo>
                    <a:pt x="1190" y="1633"/>
                  </a:lnTo>
                  <a:lnTo>
                    <a:pt x="1200" y="1634"/>
                  </a:lnTo>
                  <a:lnTo>
                    <a:pt x="1208" y="1635"/>
                  </a:lnTo>
                  <a:lnTo>
                    <a:pt x="1217" y="1637"/>
                  </a:lnTo>
                  <a:lnTo>
                    <a:pt x="1225" y="1640"/>
                  </a:lnTo>
                  <a:lnTo>
                    <a:pt x="1233" y="1643"/>
                  </a:lnTo>
                  <a:lnTo>
                    <a:pt x="1239" y="1648"/>
                  </a:lnTo>
                  <a:lnTo>
                    <a:pt x="1245" y="1653"/>
                  </a:lnTo>
                  <a:lnTo>
                    <a:pt x="1250" y="1659"/>
                  </a:lnTo>
                  <a:lnTo>
                    <a:pt x="1256" y="1666"/>
                  </a:lnTo>
                  <a:lnTo>
                    <a:pt x="1259" y="1674"/>
                  </a:lnTo>
                  <a:lnTo>
                    <a:pt x="1264" y="1682"/>
                  </a:lnTo>
                  <a:lnTo>
                    <a:pt x="1266" y="1690"/>
                  </a:lnTo>
                  <a:lnTo>
                    <a:pt x="1268" y="1700"/>
                  </a:lnTo>
                  <a:lnTo>
                    <a:pt x="1270" y="1711"/>
                  </a:lnTo>
                  <a:lnTo>
                    <a:pt x="1271" y="1722"/>
                  </a:lnTo>
                  <a:lnTo>
                    <a:pt x="1271" y="1734"/>
                  </a:lnTo>
                  <a:lnTo>
                    <a:pt x="1271" y="1860"/>
                  </a:lnTo>
                  <a:lnTo>
                    <a:pt x="1216" y="1860"/>
                  </a:lnTo>
                  <a:lnTo>
                    <a:pt x="1216" y="1738"/>
                  </a:lnTo>
                  <a:lnTo>
                    <a:pt x="1216" y="1738"/>
                  </a:lnTo>
                  <a:lnTo>
                    <a:pt x="1216" y="1725"/>
                  </a:lnTo>
                  <a:lnTo>
                    <a:pt x="1214" y="1714"/>
                  </a:lnTo>
                  <a:lnTo>
                    <a:pt x="1211" y="1705"/>
                  </a:lnTo>
                  <a:lnTo>
                    <a:pt x="1206" y="1697"/>
                  </a:lnTo>
                  <a:lnTo>
                    <a:pt x="1201" y="1691"/>
                  </a:lnTo>
                  <a:lnTo>
                    <a:pt x="1194" y="1687"/>
                  </a:lnTo>
                  <a:lnTo>
                    <a:pt x="1186" y="1685"/>
                  </a:lnTo>
                  <a:lnTo>
                    <a:pt x="1176" y="1684"/>
                  </a:lnTo>
                  <a:lnTo>
                    <a:pt x="1176" y="1684"/>
                  </a:lnTo>
                  <a:lnTo>
                    <a:pt x="1167" y="1685"/>
                  </a:lnTo>
                  <a:lnTo>
                    <a:pt x="1158" y="1687"/>
                  </a:lnTo>
                  <a:lnTo>
                    <a:pt x="1151" y="1691"/>
                  </a:lnTo>
                  <a:lnTo>
                    <a:pt x="1146" y="1697"/>
                  </a:lnTo>
                  <a:lnTo>
                    <a:pt x="1140" y="1705"/>
                  </a:lnTo>
                  <a:lnTo>
                    <a:pt x="1137" y="1715"/>
                  </a:lnTo>
                  <a:lnTo>
                    <a:pt x="1135" y="1726"/>
                  </a:lnTo>
                  <a:lnTo>
                    <a:pt x="1135" y="1738"/>
                  </a:lnTo>
                  <a:lnTo>
                    <a:pt x="1135" y="1860"/>
                  </a:lnTo>
                  <a:close/>
                  <a:moveTo>
                    <a:pt x="593" y="1742"/>
                  </a:moveTo>
                  <a:lnTo>
                    <a:pt x="593" y="1860"/>
                  </a:lnTo>
                  <a:lnTo>
                    <a:pt x="537" y="1860"/>
                  </a:lnTo>
                  <a:lnTo>
                    <a:pt x="537" y="1639"/>
                  </a:lnTo>
                  <a:lnTo>
                    <a:pt x="593" y="1639"/>
                  </a:lnTo>
                  <a:lnTo>
                    <a:pt x="593" y="1742"/>
                  </a:lnTo>
                  <a:close/>
                  <a:moveTo>
                    <a:pt x="641" y="1573"/>
                  </a:moveTo>
                  <a:lnTo>
                    <a:pt x="696" y="1546"/>
                  </a:lnTo>
                  <a:lnTo>
                    <a:pt x="696" y="1747"/>
                  </a:lnTo>
                  <a:lnTo>
                    <a:pt x="696" y="1860"/>
                  </a:lnTo>
                  <a:lnTo>
                    <a:pt x="641" y="1860"/>
                  </a:lnTo>
                  <a:lnTo>
                    <a:pt x="641" y="1573"/>
                  </a:lnTo>
                  <a:close/>
                  <a:moveTo>
                    <a:pt x="871" y="1654"/>
                  </a:moveTo>
                  <a:lnTo>
                    <a:pt x="871" y="1654"/>
                  </a:lnTo>
                  <a:lnTo>
                    <a:pt x="866" y="1648"/>
                  </a:lnTo>
                  <a:lnTo>
                    <a:pt x="861" y="1645"/>
                  </a:lnTo>
                  <a:lnTo>
                    <a:pt x="854" y="1641"/>
                  </a:lnTo>
                  <a:lnTo>
                    <a:pt x="849" y="1639"/>
                  </a:lnTo>
                  <a:lnTo>
                    <a:pt x="842" y="1636"/>
                  </a:lnTo>
                  <a:lnTo>
                    <a:pt x="835" y="1634"/>
                  </a:lnTo>
                  <a:lnTo>
                    <a:pt x="822" y="1633"/>
                  </a:lnTo>
                  <a:lnTo>
                    <a:pt x="822" y="1633"/>
                  </a:lnTo>
                  <a:lnTo>
                    <a:pt x="812" y="1634"/>
                  </a:lnTo>
                  <a:lnTo>
                    <a:pt x="802" y="1635"/>
                  </a:lnTo>
                  <a:lnTo>
                    <a:pt x="794" y="1637"/>
                  </a:lnTo>
                  <a:lnTo>
                    <a:pt x="786" y="1641"/>
                  </a:lnTo>
                  <a:lnTo>
                    <a:pt x="778" y="1645"/>
                  </a:lnTo>
                  <a:lnTo>
                    <a:pt x="770" y="1651"/>
                  </a:lnTo>
                  <a:lnTo>
                    <a:pt x="764" y="1657"/>
                  </a:lnTo>
                  <a:lnTo>
                    <a:pt x="758" y="1664"/>
                  </a:lnTo>
                  <a:lnTo>
                    <a:pt x="753" y="1672"/>
                  </a:lnTo>
                  <a:lnTo>
                    <a:pt x="748" y="1680"/>
                  </a:lnTo>
                  <a:lnTo>
                    <a:pt x="744" y="1689"/>
                  </a:lnTo>
                  <a:lnTo>
                    <a:pt x="741" y="1699"/>
                  </a:lnTo>
                  <a:lnTo>
                    <a:pt x="738" y="1710"/>
                  </a:lnTo>
                  <a:lnTo>
                    <a:pt x="736" y="1722"/>
                  </a:lnTo>
                  <a:lnTo>
                    <a:pt x="735" y="1734"/>
                  </a:lnTo>
                  <a:lnTo>
                    <a:pt x="735" y="1747"/>
                  </a:lnTo>
                  <a:lnTo>
                    <a:pt x="735" y="1747"/>
                  </a:lnTo>
                  <a:lnTo>
                    <a:pt x="735" y="1761"/>
                  </a:lnTo>
                  <a:lnTo>
                    <a:pt x="736" y="1773"/>
                  </a:lnTo>
                  <a:lnTo>
                    <a:pt x="738" y="1785"/>
                  </a:lnTo>
                  <a:lnTo>
                    <a:pt x="741" y="1796"/>
                  </a:lnTo>
                  <a:lnTo>
                    <a:pt x="744" y="1807"/>
                  </a:lnTo>
                  <a:lnTo>
                    <a:pt x="747" y="1817"/>
                  </a:lnTo>
                  <a:lnTo>
                    <a:pt x="752" y="1826"/>
                  </a:lnTo>
                  <a:lnTo>
                    <a:pt x="757" y="1834"/>
                  </a:lnTo>
                  <a:lnTo>
                    <a:pt x="764" y="1841"/>
                  </a:lnTo>
                  <a:lnTo>
                    <a:pt x="769" y="1847"/>
                  </a:lnTo>
                  <a:lnTo>
                    <a:pt x="777" y="1853"/>
                  </a:lnTo>
                  <a:lnTo>
                    <a:pt x="785" y="1857"/>
                  </a:lnTo>
                  <a:lnTo>
                    <a:pt x="792" y="1860"/>
                  </a:lnTo>
                  <a:lnTo>
                    <a:pt x="801" y="1864"/>
                  </a:lnTo>
                  <a:lnTo>
                    <a:pt x="811" y="1865"/>
                  </a:lnTo>
                  <a:lnTo>
                    <a:pt x="821" y="1866"/>
                  </a:lnTo>
                  <a:lnTo>
                    <a:pt x="821" y="1866"/>
                  </a:lnTo>
                  <a:lnTo>
                    <a:pt x="828" y="1865"/>
                  </a:lnTo>
                  <a:lnTo>
                    <a:pt x="834" y="1864"/>
                  </a:lnTo>
                  <a:lnTo>
                    <a:pt x="841" y="1862"/>
                  </a:lnTo>
                  <a:lnTo>
                    <a:pt x="848" y="1860"/>
                  </a:lnTo>
                  <a:lnTo>
                    <a:pt x="853" y="1857"/>
                  </a:lnTo>
                  <a:lnTo>
                    <a:pt x="860" y="1854"/>
                  </a:lnTo>
                  <a:lnTo>
                    <a:pt x="865" y="1849"/>
                  </a:lnTo>
                  <a:lnTo>
                    <a:pt x="871" y="1844"/>
                  </a:lnTo>
                  <a:lnTo>
                    <a:pt x="871" y="1860"/>
                  </a:lnTo>
                  <a:lnTo>
                    <a:pt x="926" y="1860"/>
                  </a:lnTo>
                  <a:lnTo>
                    <a:pt x="926" y="1546"/>
                  </a:lnTo>
                  <a:lnTo>
                    <a:pt x="871" y="1573"/>
                  </a:lnTo>
                  <a:lnTo>
                    <a:pt x="871" y="1654"/>
                  </a:lnTo>
                  <a:close/>
                  <a:moveTo>
                    <a:pt x="832" y="1815"/>
                  </a:moveTo>
                  <a:lnTo>
                    <a:pt x="832" y="1815"/>
                  </a:lnTo>
                  <a:lnTo>
                    <a:pt x="826" y="1814"/>
                  </a:lnTo>
                  <a:lnTo>
                    <a:pt x="818" y="1812"/>
                  </a:lnTo>
                  <a:lnTo>
                    <a:pt x="811" y="1808"/>
                  </a:lnTo>
                  <a:lnTo>
                    <a:pt x="805" y="1802"/>
                  </a:lnTo>
                  <a:lnTo>
                    <a:pt x="799" y="1793"/>
                  </a:lnTo>
                  <a:lnTo>
                    <a:pt x="795" y="1781"/>
                  </a:lnTo>
                  <a:lnTo>
                    <a:pt x="791" y="1765"/>
                  </a:lnTo>
                  <a:lnTo>
                    <a:pt x="790" y="1746"/>
                  </a:lnTo>
                  <a:lnTo>
                    <a:pt x="790" y="1746"/>
                  </a:lnTo>
                  <a:lnTo>
                    <a:pt x="791" y="1728"/>
                  </a:lnTo>
                  <a:lnTo>
                    <a:pt x="795" y="1715"/>
                  </a:lnTo>
                  <a:lnTo>
                    <a:pt x="799" y="1704"/>
                  </a:lnTo>
                  <a:lnTo>
                    <a:pt x="805" y="1696"/>
                  </a:lnTo>
                  <a:lnTo>
                    <a:pt x="810" y="1689"/>
                  </a:lnTo>
                  <a:lnTo>
                    <a:pt x="818" y="1686"/>
                  </a:lnTo>
                  <a:lnTo>
                    <a:pt x="824" y="1684"/>
                  </a:lnTo>
                  <a:lnTo>
                    <a:pt x="832" y="1684"/>
                  </a:lnTo>
                  <a:lnTo>
                    <a:pt x="832" y="1684"/>
                  </a:lnTo>
                  <a:lnTo>
                    <a:pt x="839" y="1684"/>
                  </a:lnTo>
                  <a:lnTo>
                    <a:pt x="845" y="1686"/>
                  </a:lnTo>
                  <a:lnTo>
                    <a:pt x="852" y="1688"/>
                  </a:lnTo>
                  <a:lnTo>
                    <a:pt x="856" y="1691"/>
                  </a:lnTo>
                  <a:lnTo>
                    <a:pt x="861" y="1695"/>
                  </a:lnTo>
                  <a:lnTo>
                    <a:pt x="865" y="1698"/>
                  </a:lnTo>
                  <a:lnTo>
                    <a:pt x="871" y="1706"/>
                  </a:lnTo>
                  <a:lnTo>
                    <a:pt x="871" y="1793"/>
                  </a:lnTo>
                  <a:lnTo>
                    <a:pt x="871" y="1793"/>
                  </a:lnTo>
                  <a:lnTo>
                    <a:pt x="864" y="1801"/>
                  </a:lnTo>
                  <a:lnTo>
                    <a:pt x="856" y="1807"/>
                  </a:lnTo>
                  <a:lnTo>
                    <a:pt x="852" y="1811"/>
                  </a:lnTo>
                  <a:lnTo>
                    <a:pt x="845" y="1813"/>
                  </a:lnTo>
                  <a:lnTo>
                    <a:pt x="840" y="1814"/>
                  </a:lnTo>
                  <a:lnTo>
                    <a:pt x="832" y="1815"/>
                  </a:lnTo>
                  <a:lnTo>
                    <a:pt x="832" y="1815"/>
                  </a:lnTo>
                  <a:close/>
                  <a:moveTo>
                    <a:pt x="2069" y="1633"/>
                  </a:moveTo>
                  <a:lnTo>
                    <a:pt x="2069" y="1633"/>
                  </a:lnTo>
                  <a:lnTo>
                    <a:pt x="2064" y="1634"/>
                  </a:lnTo>
                  <a:lnTo>
                    <a:pt x="2057" y="1635"/>
                  </a:lnTo>
                  <a:lnTo>
                    <a:pt x="2044" y="1639"/>
                  </a:lnTo>
                  <a:lnTo>
                    <a:pt x="2032" y="1645"/>
                  </a:lnTo>
                  <a:lnTo>
                    <a:pt x="2021" y="1654"/>
                  </a:lnTo>
                  <a:lnTo>
                    <a:pt x="2021" y="1551"/>
                  </a:lnTo>
                  <a:lnTo>
                    <a:pt x="1966" y="1579"/>
                  </a:lnTo>
                  <a:lnTo>
                    <a:pt x="1966" y="1860"/>
                  </a:lnTo>
                  <a:lnTo>
                    <a:pt x="2021" y="1860"/>
                  </a:lnTo>
                  <a:lnTo>
                    <a:pt x="2021" y="1844"/>
                  </a:lnTo>
                  <a:lnTo>
                    <a:pt x="2021" y="1844"/>
                  </a:lnTo>
                  <a:lnTo>
                    <a:pt x="2025" y="1849"/>
                  </a:lnTo>
                  <a:lnTo>
                    <a:pt x="2032" y="1854"/>
                  </a:lnTo>
                  <a:lnTo>
                    <a:pt x="2037" y="1857"/>
                  </a:lnTo>
                  <a:lnTo>
                    <a:pt x="2044" y="1860"/>
                  </a:lnTo>
                  <a:lnTo>
                    <a:pt x="2049" y="1862"/>
                  </a:lnTo>
                  <a:lnTo>
                    <a:pt x="2057" y="1864"/>
                  </a:lnTo>
                  <a:lnTo>
                    <a:pt x="2064" y="1865"/>
                  </a:lnTo>
                  <a:lnTo>
                    <a:pt x="2070" y="1866"/>
                  </a:lnTo>
                  <a:lnTo>
                    <a:pt x="2070" y="1866"/>
                  </a:lnTo>
                  <a:lnTo>
                    <a:pt x="2080" y="1865"/>
                  </a:lnTo>
                  <a:lnTo>
                    <a:pt x="2090" y="1864"/>
                  </a:lnTo>
                  <a:lnTo>
                    <a:pt x="2099" y="1861"/>
                  </a:lnTo>
                  <a:lnTo>
                    <a:pt x="2108" y="1857"/>
                  </a:lnTo>
                  <a:lnTo>
                    <a:pt x="2116" y="1853"/>
                  </a:lnTo>
                  <a:lnTo>
                    <a:pt x="2122" y="1848"/>
                  </a:lnTo>
                  <a:lnTo>
                    <a:pt x="2129" y="1841"/>
                  </a:lnTo>
                  <a:lnTo>
                    <a:pt x="2134" y="1835"/>
                  </a:lnTo>
                  <a:lnTo>
                    <a:pt x="2140" y="1826"/>
                  </a:lnTo>
                  <a:lnTo>
                    <a:pt x="2144" y="1817"/>
                  </a:lnTo>
                  <a:lnTo>
                    <a:pt x="2148" y="1807"/>
                  </a:lnTo>
                  <a:lnTo>
                    <a:pt x="2151" y="1797"/>
                  </a:lnTo>
                  <a:lnTo>
                    <a:pt x="2154" y="1786"/>
                  </a:lnTo>
                  <a:lnTo>
                    <a:pt x="2155" y="1774"/>
                  </a:lnTo>
                  <a:lnTo>
                    <a:pt x="2157" y="1761"/>
                  </a:lnTo>
                  <a:lnTo>
                    <a:pt x="2158" y="1747"/>
                  </a:lnTo>
                  <a:lnTo>
                    <a:pt x="2158" y="1747"/>
                  </a:lnTo>
                  <a:lnTo>
                    <a:pt x="2157" y="1734"/>
                  </a:lnTo>
                  <a:lnTo>
                    <a:pt x="2155" y="1722"/>
                  </a:lnTo>
                  <a:lnTo>
                    <a:pt x="2153" y="1710"/>
                  </a:lnTo>
                  <a:lnTo>
                    <a:pt x="2151" y="1699"/>
                  </a:lnTo>
                  <a:lnTo>
                    <a:pt x="2148" y="1689"/>
                  </a:lnTo>
                  <a:lnTo>
                    <a:pt x="2143" y="1680"/>
                  </a:lnTo>
                  <a:lnTo>
                    <a:pt x="2139" y="1672"/>
                  </a:lnTo>
                  <a:lnTo>
                    <a:pt x="2133" y="1664"/>
                  </a:lnTo>
                  <a:lnTo>
                    <a:pt x="2128" y="1657"/>
                  </a:lnTo>
                  <a:lnTo>
                    <a:pt x="2121" y="1651"/>
                  </a:lnTo>
                  <a:lnTo>
                    <a:pt x="2113" y="1645"/>
                  </a:lnTo>
                  <a:lnTo>
                    <a:pt x="2106" y="1641"/>
                  </a:lnTo>
                  <a:lnTo>
                    <a:pt x="2098" y="1637"/>
                  </a:lnTo>
                  <a:lnTo>
                    <a:pt x="2089" y="1635"/>
                  </a:lnTo>
                  <a:lnTo>
                    <a:pt x="2079" y="1634"/>
                  </a:lnTo>
                  <a:lnTo>
                    <a:pt x="2069" y="1633"/>
                  </a:lnTo>
                  <a:lnTo>
                    <a:pt x="2069" y="1633"/>
                  </a:lnTo>
                  <a:close/>
                  <a:moveTo>
                    <a:pt x="2059" y="1684"/>
                  </a:moveTo>
                  <a:lnTo>
                    <a:pt x="2059" y="1684"/>
                  </a:lnTo>
                  <a:lnTo>
                    <a:pt x="2067" y="1685"/>
                  </a:lnTo>
                  <a:lnTo>
                    <a:pt x="2075" y="1687"/>
                  </a:lnTo>
                  <a:lnTo>
                    <a:pt x="2081" y="1691"/>
                  </a:lnTo>
                  <a:lnTo>
                    <a:pt x="2088" y="1698"/>
                  </a:lnTo>
                  <a:lnTo>
                    <a:pt x="2094" y="1706"/>
                  </a:lnTo>
                  <a:lnTo>
                    <a:pt x="2097" y="1717"/>
                  </a:lnTo>
                  <a:lnTo>
                    <a:pt x="2100" y="1730"/>
                  </a:lnTo>
                  <a:lnTo>
                    <a:pt x="2101" y="1746"/>
                  </a:lnTo>
                  <a:lnTo>
                    <a:pt x="2101" y="1746"/>
                  </a:lnTo>
                  <a:lnTo>
                    <a:pt x="2100" y="1762"/>
                  </a:lnTo>
                  <a:lnTo>
                    <a:pt x="2098" y="1776"/>
                  </a:lnTo>
                  <a:lnTo>
                    <a:pt x="2096" y="1787"/>
                  </a:lnTo>
                  <a:lnTo>
                    <a:pt x="2091" y="1797"/>
                  </a:lnTo>
                  <a:lnTo>
                    <a:pt x="2085" y="1805"/>
                  </a:lnTo>
                  <a:lnTo>
                    <a:pt x="2078" y="1811"/>
                  </a:lnTo>
                  <a:lnTo>
                    <a:pt x="2070" y="1814"/>
                  </a:lnTo>
                  <a:lnTo>
                    <a:pt x="2061" y="1815"/>
                  </a:lnTo>
                  <a:lnTo>
                    <a:pt x="2061" y="1815"/>
                  </a:lnTo>
                  <a:lnTo>
                    <a:pt x="2053" y="1814"/>
                  </a:lnTo>
                  <a:lnTo>
                    <a:pt x="2046" y="1813"/>
                  </a:lnTo>
                  <a:lnTo>
                    <a:pt x="2041" y="1810"/>
                  </a:lnTo>
                  <a:lnTo>
                    <a:pt x="2035" y="1807"/>
                  </a:lnTo>
                  <a:lnTo>
                    <a:pt x="2026" y="1800"/>
                  </a:lnTo>
                  <a:lnTo>
                    <a:pt x="2021" y="1794"/>
                  </a:lnTo>
                  <a:lnTo>
                    <a:pt x="2021" y="1706"/>
                  </a:lnTo>
                  <a:lnTo>
                    <a:pt x="2021" y="1706"/>
                  </a:lnTo>
                  <a:lnTo>
                    <a:pt x="2024" y="1701"/>
                  </a:lnTo>
                  <a:lnTo>
                    <a:pt x="2029" y="1697"/>
                  </a:lnTo>
                  <a:lnTo>
                    <a:pt x="2033" y="1693"/>
                  </a:lnTo>
                  <a:lnTo>
                    <a:pt x="2037" y="1689"/>
                  </a:lnTo>
                  <a:lnTo>
                    <a:pt x="2043" y="1687"/>
                  </a:lnTo>
                  <a:lnTo>
                    <a:pt x="2048" y="1685"/>
                  </a:lnTo>
                  <a:lnTo>
                    <a:pt x="2054" y="1684"/>
                  </a:lnTo>
                  <a:lnTo>
                    <a:pt x="2059" y="1684"/>
                  </a:lnTo>
                  <a:lnTo>
                    <a:pt x="2059" y="1684"/>
                  </a:lnTo>
                  <a:close/>
                  <a:moveTo>
                    <a:pt x="1445" y="1654"/>
                  </a:moveTo>
                  <a:lnTo>
                    <a:pt x="1445" y="1654"/>
                  </a:lnTo>
                  <a:lnTo>
                    <a:pt x="1440" y="1650"/>
                  </a:lnTo>
                  <a:lnTo>
                    <a:pt x="1435" y="1645"/>
                  </a:lnTo>
                  <a:lnTo>
                    <a:pt x="1428" y="1642"/>
                  </a:lnTo>
                  <a:lnTo>
                    <a:pt x="1423" y="1639"/>
                  </a:lnTo>
                  <a:lnTo>
                    <a:pt x="1416" y="1636"/>
                  </a:lnTo>
                  <a:lnTo>
                    <a:pt x="1409" y="1634"/>
                  </a:lnTo>
                  <a:lnTo>
                    <a:pt x="1403" y="1634"/>
                  </a:lnTo>
                  <a:lnTo>
                    <a:pt x="1396" y="1633"/>
                  </a:lnTo>
                  <a:lnTo>
                    <a:pt x="1396" y="1633"/>
                  </a:lnTo>
                  <a:lnTo>
                    <a:pt x="1386" y="1634"/>
                  </a:lnTo>
                  <a:lnTo>
                    <a:pt x="1376" y="1635"/>
                  </a:lnTo>
                  <a:lnTo>
                    <a:pt x="1367" y="1637"/>
                  </a:lnTo>
                  <a:lnTo>
                    <a:pt x="1360" y="1641"/>
                  </a:lnTo>
                  <a:lnTo>
                    <a:pt x="1352" y="1645"/>
                  </a:lnTo>
                  <a:lnTo>
                    <a:pt x="1344" y="1651"/>
                  </a:lnTo>
                  <a:lnTo>
                    <a:pt x="1338" y="1657"/>
                  </a:lnTo>
                  <a:lnTo>
                    <a:pt x="1332" y="1664"/>
                  </a:lnTo>
                  <a:lnTo>
                    <a:pt x="1327" y="1672"/>
                  </a:lnTo>
                  <a:lnTo>
                    <a:pt x="1322" y="1680"/>
                  </a:lnTo>
                  <a:lnTo>
                    <a:pt x="1318" y="1689"/>
                  </a:lnTo>
                  <a:lnTo>
                    <a:pt x="1314" y="1699"/>
                  </a:lnTo>
                  <a:lnTo>
                    <a:pt x="1312" y="1710"/>
                  </a:lnTo>
                  <a:lnTo>
                    <a:pt x="1310" y="1722"/>
                  </a:lnTo>
                  <a:lnTo>
                    <a:pt x="1309" y="1734"/>
                  </a:lnTo>
                  <a:lnTo>
                    <a:pt x="1309" y="1747"/>
                  </a:lnTo>
                  <a:lnTo>
                    <a:pt x="1309" y="1747"/>
                  </a:lnTo>
                  <a:lnTo>
                    <a:pt x="1309" y="1761"/>
                  </a:lnTo>
                  <a:lnTo>
                    <a:pt x="1310" y="1773"/>
                  </a:lnTo>
                  <a:lnTo>
                    <a:pt x="1312" y="1785"/>
                  </a:lnTo>
                  <a:lnTo>
                    <a:pt x="1314" y="1796"/>
                  </a:lnTo>
                  <a:lnTo>
                    <a:pt x="1318" y="1807"/>
                  </a:lnTo>
                  <a:lnTo>
                    <a:pt x="1321" y="1817"/>
                  </a:lnTo>
                  <a:lnTo>
                    <a:pt x="1327" y="1826"/>
                  </a:lnTo>
                  <a:lnTo>
                    <a:pt x="1331" y="1834"/>
                  </a:lnTo>
                  <a:lnTo>
                    <a:pt x="1338" y="1841"/>
                  </a:lnTo>
                  <a:lnTo>
                    <a:pt x="1343" y="1847"/>
                  </a:lnTo>
                  <a:lnTo>
                    <a:pt x="1351" y="1853"/>
                  </a:lnTo>
                  <a:lnTo>
                    <a:pt x="1359" y="1857"/>
                  </a:lnTo>
                  <a:lnTo>
                    <a:pt x="1366" y="1860"/>
                  </a:lnTo>
                  <a:lnTo>
                    <a:pt x="1375" y="1864"/>
                  </a:lnTo>
                  <a:lnTo>
                    <a:pt x="1385" y="1865"/>
                  </a:lnTo>
                  <a:lnTo>
                    <a:pt x="1395" y="1865"/>
                  </a:lnTo>
                  <a:lnTo>
                    <a:pt x="1395" y="1865"/>
                  </a:lnTo>
                  <a:lnTo>
                    <a:pt x="1402" y="1865"/>
                  </a:lnTo>
                  <a:lnTo>
                    <a:pt x="1408" y="1864"/>
                  </a:lnTo>
                  <a:lnTo>
                    <a:pt x="1415" y="1862"/>
                  </a:lnTo>
                  <a:lnTo>
                    <a:pt x="1421" y="1860"/>
                  </a:lnTo>
                  <a:lnTo>
                    <a:pt x="1428" y="1857"/>
                  </a:lnTo>
                  <a:lnTo>
                    <a:pt x="1434" y="1853"/>
                  </a:lnTo>
                  <a:lnTo>
                    <a:pt x="1439" y="1849"/>
                  </a:lnTo>
                  <a:lnTo>
                    <a:pt x="1445" y="1844"/>
                  </a:lnTo>
                  <a:lnTo>
                    <a:pt x="1445" y="1849"/>
                  </a:lnTo>
                  <a:lnTo>
                    <a:pt x="1445" y="1849"/>
                  </a:lnTo>
                  <a:lnTo>
                    <a:pt x="1445" y="1858"/>
                  </a:lnTo>
                  <a:lnTo>
                    <a:pt x="1444" y="1868"/>
                  </a:lnTo>
                  <a:lnTo>
                    <a:pt x="1441" y="1878"/>
                  </a:lnTo>
                  <a:lnTo>
                    <a:pt x="1439" y="1882"/>
                  </a:lnTo>
                  <a:lnTo>
                    <a:pt x="1436" y="1887"/>
                  </a:lnTo>
                  <a:lnTo>
                    <a:pt x="1433" y="1891"/>
                  </a:lnTo>
                  <a:lnTo>
                    <a:pt x="1428" y="1896"/>
                  </a:lnTo>
                  <a:lnTo>
                    <a:pt x="1421" y="1899"/>
                  </a:lnTo>
                  <a:lnTo>
                    <a:pt x="1415" y="1901"/>
                  </a:lnTo>
                  <a:lnTo>
                    <a:pt x="1407" y="1904"/>
                  </a:lnTo>
                  <a:lnTo>
                    <a:pt x="1397" y="1905"/>
                  </a:lnTo>
                  <a:lnTo>
                    <a:pt x="1386" y="1908"/>
                  </a:lnTo>
                  <a:lnTo>
                    <a:pt x="1374" y="1908"/>
                  </a:lnTo>
                  <a:lnTo>
                    <a:pt x="1372" y="1908"/>
                  </a:lnTo>
                  <a:lnTo>
                    <a:pt x="1391" y="1951"/>
                  </a:lnTo>
                  <a:lnTo>
                    <a:pt x="1392" y="1951"/>
                  </a:lnTo>
                  <a:lnTo>
                    <a:pt x="1392" y="1951"/>
                  </a:lnTo>
                  <a:lnTo>
                    <a:pt x="1405" y="1951"/>
                  </a:lnTo>
                  <a:lnTo>
                    <a:pt x="1417" y="1948"/>
                  </a:lnTo>
                  <a:lnTo>
                    <a:pt x="1429" y="1946"/>
                  </a:lnTo>
                  <a:lnTo>
                    <a:pt x="1439" y="1943"/>
                  </a:lnTo>
                  <a:lnTo>
                    <a:pt x="1449" y="1940"/>
                  </a:lnTo>
                  <a:lnTo>
                    <a:pt x="1458" y="1935"/>
                  </a:lnTo>
                  <a:lnTo>
                    <a:pt x="1466" y="1929"/>
                  </a:lnTo>
                  <a:lnTo>
                    <a:pt x="1473" y="1923"/>
                  </a:lnTo>
                  <a:lnTo>
                    <a:pt x="1480" y="1915"/>
                  </a:lnTo>
                  <a:lnTo>
                    <a:pt x="1484" y="1907"/>
                  </a:lnTo>
                  <a:lnTo>
                    <a:pt x="1490" y="1898"/>
                  </a:lnTo>
                  <a:lnTo>
                    <a:pt x="1493" y="1888"/>
                  </a:lnTo>
                  <a:lnTo>
                    <a:pt x="1497" y="1877"/>
                  </a:lnTo>
                  <a:lnTo>
                    <a:pt x="1499" y="1866"/>
                  </a:lnTo>
                  <a:lnTo>
                    <a:pt x="1500" y="1854"/>
                  </a:lnTo>
                  <a:lnTo>
                    <a:pt x="1500" y="1839"/>
                  </a:lnTo>
                  <a:lnTo>
                    <a:pt x="1500" y="1639"/>
                  </a:lnTo>
                  <a:lnTo>
                    <a:pt x="1445" y="1639"/>
                  </a:lnTo>
                  <a:lnTo>
                    <a:pt x="1445" y="1654"/>
                  </a:lnTo>
                  <a:close/>
                  <a:moveTo>
                    <a:pt x="1445" y="1706"/>
                  </a:moveTo>
                  <a:lnTo>
                    <a:pt x="1445" y="1793"/>
                  </a:lnTo>
                  <a:lnTo>
                    <a:pt x="1445" y="1793"/>
                  </a:lnTo>
                  <a:lnTo>
                    <a:pt x="1438" y="1801"/>
                  </a:lnTo>
                  <a:lnTo>
                    <a:pt x="1429" y="1808"/>
                  </a:lnTo>
                  <a:lnTo>
                    <a:pt x="1425" y="1811"/>
                  </a:lnTo>
                  <a:lnTo>
                    <a:pt x="1419" y="1813"/>
                  </a:lnTo>
                  <a:lnTo>
                    <a:pt x="1413" y="1814"/>
                  </a:lnTo>
                  <a:lnTo>
                    <a:pt x="1406" y="1815"/>
                  </a:lnTo>
                  <a:lnTo>
                    <a:pt x="1406" y="1815"/>
                  </a:lnTo>
                  <a:lnTo>
                    <a:pt x="1398" y="1814"/>
                  </a:lnTo>
                  <a:lnTo>
                    <a:pt x="1392" y="1812"/>
                  </a:lnTo>
                  <a:lnTo>
                    <a:pt x="1384" y="1807"/>
                  </a:lnTo>
                  <a:lnTo>
                    <a:pt x="1378" y="1802"/>
                  </a:lnTo>
                  <a:lnTo>
                    <a:pt x="1373" y="1793"/>
                  </a:lnTo>
                  <a:lnTo>
                    <a:pt x="1369" y="1781"/>
                  </a:lnTo>
                  <a:lnTo>
                    <a:pt x="1365" y="1765"/>
                  </a:lnTo>
                  <a:lnTo>
                    <a:pt x="1364" y="1746"/>
                  </a:lnTo>
                  <a:lnTo>
                    <a:pt x="1364" y="1746"/>
                  </a:lnTo>
                  <a:lnTo>
                    <a:pt x="1365" y="1728"/>
                  </a:lnTo>
                  <a:lnTo>
                    <a:pt x="1369" y="1715"/>
                  </a:lnTo>
                  <a:lnTo>
                    <a:pt x="1373" y="1704"/>
                  </a:lnTo>
                  <a:lnTo>
                    <a:pt x="1378" y="1696"/>
                  </a:lnTo>
                  <a:lnTo>
                    <a:pt x="1384" y="1689"/>
                  </a:lnTo>
                  <a:lnTo>
                    <a:pt x="1392" y="1686"/>
                  </a:lnTo>
                  <a:lnTo>
                    <a:pt x="1398" y="1684"/>
                  </a:lnTo>
                  <a:lnTo>
                    <a:pt x="1406" y="1684"/>
                  </a:lnTo>
                  <a:lnTo>
                    <a:pt x="1406" y="1684"/>
                  </a:lnTo>
                  <a:lnTo>
                    <a:pt x="1413" y="1684"/>
                  </a:lnTo>
                  <a:lnTo>
                    <a:pt x="1419" y="1686"/>
                  </a:lnTo>
                  <a:lnTo>
                    <a:pt x="1426" y="1688"/>
                  </a:lnTo>
                  <a:lnTo>
                    <a:pt x="1430" y="1690"/>
                  </a:lnTo>
                  <a:lnTo>
                    <a:pt x="1435" y="1695"/>
                  </a:lnTo>
                  <a:lnTo>
                    <a:pt x="1439" y="1698"/>
                  </a:lnTo>
                  <a:lnTo>
                    <a:pt x="1445" y="1706"/>
                  </a:lnTo>
                  <a:lnTo>
                    <a:pt x="1445" y="1706"/>
                  </a:lnTo>
                  <a:close/>
                  <a:moveTo>
                    <a:pt x="1671" y="1693"/>
                  </a:moveTo>
                  <a:lnTo>
                    <a:pt x="1671" y="1693"/>
                  </a:lnTo>
                  <a:lnTo>
                    <a:pt x="1684" y="1686"/>
                  </a:lnTo>
                  <a:lnTo>
                    <a:pt x="1697" y="1682"/>
                  </a:lnTo>
                  <a:lnTo>
                    <a:pt x="1712" y="1678"/>
                  </a:lnTo>
                  <a:lnTo>
                    <a:pt x="1727" y="1677"/>
                  </a:lnTo>
                  <a:lnTo>
                    <a:pt x="1727" y="1677"/>
                  </a:lnTo>
                  <a:lnTo>
                    <a:pt x="1737" y="1678"/>
                  </a:lnTo>
                  <a:lnTo>
                    <a:pt x="1745" y="1679"/>
                  </a:lnTo>
                  <a:lnTo>
                    <a:pt x="1751" y="1682"/>
                  </a:lnTo>
                  <a:lnTo>
                    <a:pt x="1757" y="1686"/>
                  </a:lnTo>
                  <a:lnTo>
                    <a:pt x="1761" y="1690"/>
                  </a:lnTo>
                  <a:lnTo>
                    <a:pt x="1765" y="1696"/>
                  </a:lnTo>
                  <a:lnTo>
                    <a:pt x="1767" y="1701"/>
                  </a:lnTo>
                  <a:lnTo>
                    <a:pt x="1767" y="1709"/>
                  </a:lnTo>
                  <a:lnTo>
                    <a:pt x="1767" y="1725"/>
                  </a:lnTo>
                  <a:lnTo>
                    <a:pt x="1767" y="1725"/>
                  </a:lnTo>
                  <a:lnTo>
                    <a:pt x="1757" y="1720"/>
                  </a:lnTo>
                  <a:lnTo>
                    <a:pt x="1745" y="1717"/>
                  </a:lnTo>
                  <a:lnTo>
                    <a:pt x="1733" y="1715"/>
                  </a:lnTo>
                  <a:lnTo>
                    <a:pt x="1719" y="1714"/>
                  </a:lnTo>
                  <a:lnTo>
                    <a:pt x="1719" y="1714"/>
                  </a:lnTo>
                  <a:lnTo>
                    <a:pt x="1704" y="1715"/>
                  </a:lnTo>
                  <a:lnTo>
                    <a:pt x="1689" y="1718"/>
                  </a:lnTo>
                  <a:lnTo>
                    <a:pt x="1674" y="1722"/>
                  </a:lnTo>
                  <a:lnTo>
                    <a:pt x="1667" y="1726"/>
                  </a:lnTo>
                  <a:lnTo>
                    <a:pt x="1660" y="1730"/>
                  </a:lnTo>
                  <a:lnTo>
                    <a:pt x="1654" y="1734"/>
                  </a:lnTo>
                  <a:lnTo>
                    <a:pt x="1649" y="1740"/>
                  </a:lnTo>
                  <a:lnTo>
                    <a:pt x="1643" y="1746"/>
                  </a:lnTo>
                  <a:lnTo>
                    <a:pt x="1639" y="1752"/>
                  </a:lnTo>
                  <a:lnTo>
                    <a:pt x="1636" y="1760"/>
                  </a:lnTo>
                  <a:lnTo>
                    <a:pt x="1633" y="1769"/>
                  </a:lnTo>
                  <a:lnTo>
                    <a:pt x="1632" y="1778"/>
                  </a:lnTo>
                  <a:lnTo>
                    <a:pt x="1631" y="1786"/>
                  </a:lnTo>
                  <a:lnTo>
                    <a:pt x="1631" y="1786"/>
                  </a:lnTo>
                  <a:lnTo>
                    <a:pt x="1632" y="1797"/>
                  </a:lnTo>
                  <a:lnTo>
                    <a:pt x="1633" y="1807"/>
                  </a:lnTo>
                  <a:lnTo>
                    <a:pt x="1636" y="1815"/>
                  </a:lnTo>
                  <a:lnTo>
                    <a:pt x="1639" y="1824"/>
                  </a:lnTo>
                  <a:lnTo>
                    <a:pt x="1642" y="1830"/>
                  </a:lnTo>
                  <a:lnTo>
                    <a:pt x="1648" y="1837"/>
                  </a:lnTo>
                  <a:lnTo>
                    <a:pt x="1652" y="1843"/>
                  </a:lnTo>
                  <a:lnTo>
                    <a:pt x="1659" y="1848"/>
                  </a:lnTo>
                  <a:lnTo>
                    <a:pt x="1664" y="1853"/>
                  </a:lnTo>
                  <a:lnTo>
                    <a:pt x="1671" y="1856"/>
                  </a:lnTo>
                  <a:lnTo>
                    <a:pt x="1685" y="1861"/>
                  </a:lnTo>
                  <a:lnTo>
                    <a:pt x="1700" y="1865"/>
                  </a:lnTo>
                  <a:lnTo>
                    <a:pt x="1714" y="1866"/>
                  </a:lnTo>
                  <a:lnTo>
                    <a:pt x="1714" y="1866"/>
                  </a:lnTo>
                  <a:lnTo>
                    <a:pt x="1726" y="1864"/>
                  </a:lnTo>
                  <a:lnTo>
                    <a:pt x="1734" y="1862"/>
                  </a:lnTo>
                  <a:lnTo>
                    <a:pt x="1740" y="1860"/>
                  </a:lnTo>
                  <a:lnTo>
                    <a:pt x="1748" y="1857"/>
                  </a:lnTo>
                  <a:lnTo>
                    <a:pt x="1755" y="1853"/>
                  </a:lnTo>
                  <a:lnTo>
                    <a:pt x="1761" y="1848"/>
                  </a:lnTo>
                  <a:lnTo>
                    <a:pt x="1767" y="1843"/>
                  </a:lnTo>
                  <a:lnTo>
                    <a:pt x="1767" y="1860"/>
                  </a:lnTo>
                  <a:lnTo>
                    <a:pt x="1822" y="1860"/>
                  </a:lnTo>
                  <a:lnTo>
                    <a:pt x="1822" y="1710"/>
                  </a:lnTo>
                  <a:lnTo>
                    <a:pt x="1822" y="1710"/>
                  </a:lnTo>
                  <a:lnTo>
                    <a:pt x="1822" y="1701"/>
                  </a:lnTo>
                  <a:lnTo>
                    <a:pt x="1821" y="1694"/>
                  </a:lnTo>
                  <a:lnTo>
                    <a:pt x="1819" y="1686"/>
                  </a:lnTo>
                  <a:lnTo>
                    <a:pt x="1817" y="1678"/>
                  </a:lnTo>
                  <a:lnTo>
                    <a:pt x="1812" y="1672"/>
                  </a:lnTo>
                  <a:lnTo>
                    <a:pt x="1809" y="1665"/>
                  </a:lnTo>
                  <a:lnTo>
                    <a:pt x="1803" y="1659"/>
                  </a:lnTo>
                  <a:lnTo>
                    <a:pt x="1798" y="1654"/>
                  </a:lnTo>
                  <a:lnTo>
                    <a:pt x="1792" y="1650"/>
                  </a:lnTo>
                  <a:lnTo>
                    <a:pt x="1786" y="1645"/>
                  </a:lnTo>
                  <a:lnTo>
                    <a:pt x="1778" y="1642"/>
                  </a:lnTo>
                  <a:lnTo>
                    <a:pt x="1770" y="1639"/>
                  </a:lnTo>
                  <a:lnTo>
                    <a:pt x="1761" y="1636"/>
                  </a:lnTo>
                  <a:lnTo>
                    <a:pt x="1753" y="1635"/>
                  </a:lnTo>
                  <a:lnTo>
                    <a:pt x="1743" y="1634"/>
                  </a:lnTo>
                  <a:lnTo>
                    <a:pt x="1733" y="1633"/>
                  </a:lnTo>
                  <a:lnTo>
                    <a:pt x="1733" y="1633"/>
                  </a:lnTo>
                  <a:lnTo>
                    <a:pt x="1721" y="1634"/>
                  </a:lnTo>
                  <a:lnTo>
                    <a:pt x="1711" y="1634"/>
                  </a:lnTo>
                  <a:lnTo>
                    <a:pt x="1700" y="1636"/>
                  </a:lnTo>
                  <a:lnTo>
                    <a:pt x="1689" y="1639"/>
                  </a:lnTo>
                  <a:lnTo>
                    <a:pt x="1679" y="1642"/>
                  </a:lnTo>
                  <a:lnTo>
                    <a:pt x="1669" y="1645"/>
                  </a:lnTo>
                  <a:lnTo>
                    <a:pt x="1659" y="1650"/>
                  </a:lnTo>
                  <a:lnTo>
                    <a:pt x="1649" y="1655"/>
                  </a:lnTo>
                  <a:lnTo>
                    <a:pt x="1671" y="1693"/>
                  </a:lnTo>
                  <a:close/>
                  <a:moveTo>
                    <a:pt x="1686" y="1786"/>
                  </a:moveTo>
                  <a:lnTo>
                    <a:pt x="1686" y="1786"/>
                  </a:lnTo>
                  <a:lnTo>
                    <a:pt x="1686" y="1780"/>
                  </a:lnTo>
                  <a:lnTo>
                    <a:pt x="1689" y="1773"/>
                  </a:lnTo>
                  <a:lnTo>
                    <a:pt x="1692" y="1768"/>
                  </a:lnTo>
                  <a:lnTo>
                    <a:pt x="1696" y="1763"/>
                  </a:lnTo>
                  <a:lnTo>
                    <a:pt x="1702" y="1760"/>
                  </a:lnTo>
                  <a:lnTo>
                    <a:pt x="1708" y="1758"/>
                  </a:lnTo>
                  <a:lnTo>
                    <a:pt x="1716" y="1755"/>
                  </a:lnTo>
                  <a:lnTo>
                    <a:pt x="1724" y="1755"/>
                  </a:lnTo>
                  <a:lnTo>
                    <a:pt x="1724" y="1755"/>
                  </a:lnTo>
                  <a:lnTo>
                    <a:pt x="1736" y="1755"/>
                  </a:lnTo>
                  <a:lnTo>
                    <a:pt x="1747" y="1758"/>
                  </a:lnTo>
                  <a:lnTo>
                    <a:pt x="1757" y="1761"/>
                  </a:lnTo>
                  <a:lnTo>
                    <a:pt x="1767" y="1766"/>
                  </a:lnTo>
                  <a:lnTo>
                    <a:pt x="1767" y="1796"/>
                  </a:lnTo>
                  <a:lnTo>
                    <a:pt x="1767" y="1796"/>
                  </a:lnTo>
                  <a:lnTo>
                    <a:pt x="1765" y="1801"/>
                  </a:lnTo>
                  <a:lnTo>
                    <a:pt x="1760" y="1805"/>
                  </a:lnTo>
                  <a:lnTo>
                    <a:pt x="1756" y="1810"/>
                  </a:lnTo>
                  <a:lnTo>
                    <a:pt x="1750" y="1813"/>
                  </a:lnTo>
                  <a:lnTo>
                    <a:pt x="1745" y="1816"/>
                  </a:lnTo>
                  <a:lnTo>
                    <a:pt x="1738" y="1818"/>
                  </a:lnTo>
                  <a:lnTo>
                    <a:pt x="1732" y="1819"/>
                  </a:lnTo>
                  <a:lnTo>
                    <a:pt x="1724" y="1821"/>
                  </a:lnTo>
                  <a:lnTo>
                    <a:pt x="1724" y="1821"/>
                  </a:lnTo>
                  <a:lnTo>
                    <a:pt x="1716" y="1819"/>
                  </a:lnTo>
                  <a:lnTo>
                    <a:pt x="1708" y="1817"/>
                  </a:lnTo>
                  <a:lnTo>
                    <a:pt x="1702" y="1815"/>
                  </a:lnTo>
                  <a:lnTo>
                    <a:pt x="1696" y="1811"/>
                  </a:lnTo>
                  <a:lnTo>
                    <a:pt x="1692" y="1806"/>
                  </a:lnTo>
                  <a:lnTo>
                    <a:pt x="1689" y="1801"/>
                  </a:lnTo>
                  <a:lnTo>
                    <a:pt x="1687" y="1794"/>
                  </a:lnTo>
                  <a:lnTo>
                    <a:pt x="1686" y="1786"/>
                  </a:lnTo>
                  <a:lnTo>
                    <a:pt x="1686" y="1786"/>
                  </a:lnTo>
                  <a:close/>
                  <a:moveTo>
                    <a:pt x="2333" y="1796"/>
                  </a:moveTo>
                  <a:lnTo>
                    <a:pt x="2333" y="1796"/>
                  </a:lnTo>
                  <a:lnTo>
                    <a:pt x="2325" y="1803"/>
                  </a:lnTo>
                  <a:lnTo>
                    <a:pt x="2315" y="1808"/>
                  </a:lnTo>
                  <a:lnTo>
                    <a:pt x="2310" y="1811"/>
                  </a:lnTo>
                  <a:lnTo>
                    <a:pt x="2303" y="1813"/>
                  </a:lnTo>
                  <a:lnTo>
                    <a:pt x="2297" y="1814"/>
                  </a:lnTo>
                  <a:lnTo>
                    <a:pt x="2290" y="1815"/>
                  </a:lnTo>
                  <a:lnTo>
                    <a:pt x="2290" y="1815"/>
                  </a:lnTo>
                  <a:lnTo>
                    <a:pt x="2285" y="1814"/>
                  </a:lnTo>
                  <a:lnTo>
                    <a:pt x="2278" y="1814"/>
                  </a:lnTo>
                  <a:lnTo>
                    <a:pt x="2270" y="1812"/>
                  </a:lnTo>
                  <a:lnTo>
                    <a:pt x="2261" y="1807"/>
                  </a:lnTo>
                  <a:lnTo>
                    <a:pt x="2254" y="1802"/>
                  </a:lnTo>
                  <a:lnTo>
                    <a:pt x="2250" y="1797"/>
                  </a:lnTo>
                  <a:lnTo>
                    <a:pt x="2247" y="1793"/>
                  </a:lnTo>
                  <a:lnTo>
                    <a:pt x="2245" y="1787"/>
                  </a:lnTo>
                  <a:lnTo>
                    <a:pt x="2243" y="1781"/>
                  </a:lnTo>
                  <a:lnTo>
                    <a:pt x="2242" y="1774"/>
                  </a:lnTo>
                  <a:lnTo>
                    <a:pt x="2240" y="1766"/>
                  </a:lnTo>
                  <a:lnTo>
                    <a:pt x="2376" y="1766"/>
                  </a:lnTo>
                  <a:lnTo>
                    <a:pt x="2376" y="1766"/>
                  </a:lnTo>
                  <a:lnTo>
                    <a:pt x="2377" y="1750"/>
                  </a:lnTo>
                  <a:lnTo>
                    <a:pt x="2377" y="1750"/>
                  </a:lnTo>
                  <a:lnTo>
                    <a:pt x="2377" y="1737"/>
                  </a:lnTo>
                  <a:lnTo>
                    <a:pt x="2375" y="1725"/>
                  </a:lnTo>
                  <a:lnTo>
                    <a:pt x="2374" y="1712"/>
                  </a:lnTo>
                  <a:lnTo>
                    <a:pt x="2371" y="1701"/>
                  </a:lnTo>
                  <a:lnTo>
                    <a:pt x="2367" y="1691"/>
                  </a:lnTo>
                  <a:lnTo>
                    <a:pt x="2363" y="1682"/>
                  </a:lnTo>
                  <a:lnTo>
                    <a:pt x="2357" y="1673"/>
                  </a:lnTo>
                  <a:lnTo>
                    <a:pt x="2352" y="1665"/>
                  </a:lnTo>
                  <a:lnTo>
                    <a:pt x="2345" y="1657"/>
                  </a:lnTo>
                  <a:lnTo>
                    <a:pt x="2339" y="1652"/>
                  </a:lnTo>
                  <a:lnTo>
                    <a:pt x="2331" y="1646"/>
                  </a:lnTo>
                  <a:lnTo>
                    <a:pt x="2322" y="1642"/>
                  </a:lnTo>
                  <a:lnTo>
                    <a:pt x="2313" y="1639"/>
                  </a:lnTo>
                  <a:lnTo>
                    <a:pt x="2304" y="1635"/>
                  </a:lnTo>
                  <a:lnTo>
                    <a:pt x="2294" y="1634"/>
                  </a:lnTo>
                  <a:lnTo>
                    <a:pt x="2283" y="1633"/>
                  </a:lnTo>
                  <a:lnTo>
                    <a:pt x="2283" y="1633"/>
                  </a:lnTo>
                  <a:lnTo>
                    <a:pt x="2274" y="1634"/>
                  </a:lnTo>
                  <a:lnTo>
                    <a:pt x="2264" y="1635"/>
                  </a:lnTo>
                  <a:lnTo>
                    <a:pt x="2254" y="1639"/>
                  </a:lnTo>
                  <a:lnTo>
                    <a:pt x="2244" y="1642"/>
                  </a:lnTo>
                  <a:lnTo>
                    <a:pt x="2235" y="1646"/>
                  </a:lnTo>
                  <a:lnTo>
                    <a:pt x="2227" y="1653"/>
                  </a:lnTo>
                  <a:lnTo>
                    <a:pt x="2219" y="1658"/>
                  </a:lnTo>
                  <a:lnTo>
                    <a:pt x="2213" y="1666"/>
                  </a:lnTo>
                  <a:lnTo>
                    <a:pt x="2206" y="1674"/>
                  </a:lnTo>
                  <a:lnTo>
                    <a:pt x="2201" y="1683"/>
                  </a:lnTo>
                  <a:lnTo>
                    <a:pt x="2196" y="1693"/>
                  </a:lnTo>
                  <a:lnTo>
                    <a:pt x="2192" y="1703"/>
                  </a:lnTo>
                  <a:lnTo>
                    <a:pt x="2189" y="1714"/>
                  </a:lnTo>
                  <a:lnTo>
                    <a:pt x="2186" y="1726"/>
                  </a:lnTo>
                  <a:lnTo>
                    <a:pt x="2185" y="1737"/>
                  </a:lnTo>
                  <a:lnTo>
                    <a:pt x="2184" y="1750"/>
                  </a:lnTo>
                  <a:lnTo>
                    <a:pt x="2184" y="1750"/>
                  </a:lnTo>
                  <a:lnTo>
                    <a:pt x="2185" y="1762"/>
                  </a:lnTo>
                  <a:lnTo>
                    <a:pt x="2186" y="1774"/>
                  </a:lnTo>
                  <a:lnTo>
                    <a:pt x="2189" y="1786"/>
                  </a:lnTo>
                  <a:lnTo>
                    <a:pt x="2192" y="1797"/>
                  </a:lnTo>
                  <a:lnTo>
                    <a:pt x="2196" y="1807"/>
                  </a:lnTo>
                  <a:lnTo>
                    <a:pt x="2201" y="1817"/>
                  </a:lnTo>
                  <a:lnTo>
                    <a:pt x="2206" y="1826"/>
                  </a:lnTo>
                  <a:lnTo>
                    <a:pt x="2213" y="1834"/>
                  </a:lnTo>
                  <a:lnTo>
                    <a:pt x="2221" y="1840"/>
                  </a:lnTo>
                  <a:lnTo>
                    <a:pt x="2228" y="1847"/>
                  </a:lnTo>
                  <a:lnTo>
                    <a:pt x="2237" y="1853"/>
                  </a:lnTo>
                  <a:lnTo>
                    <a:pt x="2246" y="1857"/>
                  </a:lnTo>
                  <a:lnTo>
                    <a:pt x="2256" y="1860"/>
                  </a:lnTo>
                  <a:lnTo>
                    <a:pt x="2267" y="1864"/>
                  </a:lnTo>
                  <a:lnTo>
                    <a:pt x="2278" y="1865"/>
                  </a:lnTo>
                  <a:lnTo>
                    <a:pt x="2290" y="1866"/>
                  </a:lnTo>
                  <a:lnTo>
                    <a:pt x="2290" y="1866"/>
                  </a:lnTo>
                  <a:lnTo>
                    <a:pt x="2301" y="1865"/>
                  </a:lnTo>
                  <a:lnTo>
                    <a:pt x="2311" y="1864"/>
                  </a:lnTo>
                  <a:lnTo>
                    <a:pt x="2322" y="1860"/>
                  </a:lnTo>
                  <a:lnTo>
                    <a:pt x="2332" y="1857"/>
                  </a:lnTo>
                  <a:lnTo>
                    <a:pt x="2342" y="1851"/>
                  </a:lnTo>
                  <a:lnTo>
                    <a:pt x="2351" y="1846"/>
                  </a:lnTo>
                  <a:lnTo>
                    <a:pt x="2360" y="1838"/>
                  </a:lnTo>
                  <a:lnTo>
                    <a:pt x="2368" y="1830"/>
                  </a:lnTo>
                  <a:lnTo>
                    <a:pt x="2333" y="1796"/>
                  </a:lnTo>
                  <a:close/>
                  <a:moveTo>
                    <a:pt x="2242" y="1726"/>
                  </a:moveTo>
                  <a:lnTo>
                    <a:pt x="2242" y="1726"/>
                  </a:lnTo>
                  <a:lnTo>
                    <a:pt x="2243" y="1716"/>
                  </a:lnTo>
                  <a:lnTo>
                    <a:pt x="2245" y="1707"/>
                  </a:lnTo>
                  <a:lnTo>
                    <a:pt x="2248" y="1699"/>
                  </a:lnTo>
                  <a:lnTo>
                    <a:pt x="2254" y="1693"/>
                  </a:lnTo>
                  <a:lnTo>
                    <a:pt x="2259" y="1687"/>
                  </a:lnTo>
                  <a:lnTo>
                    <a:pt x="2266" y="1684"/>
                  </a:lnTo>
                  <a:lnTo>
                    <a:pt x="2274" y="1680"/>
                  </a:lnTo>
                  <a:lnTo>
                    <a:pt x="2282" y="1680"/>
                  </a:lnTo>
                  <a:lnTo>
                    <a:pt x="2282" y="1680"/>
                  </a:lnTo>
                  <a:lnTo>
                    <a:pt x="2292" y="1682"/>
                  </a:lnTo>
                  <a:lnTo>
                    <a:pt x="2301" y="1684"/>
                  </a:lnTo>
                  <a:lnTo>
                    <a:pt x="2308" y="1688"/>
                  </a:lnTo>
                  <a:lnTo>
                    <a:pt x="2313" y="1695"/>
                  </a:lnTo>
                  <a:lnTo>
                    <a:pt x="2318" y="1701"/>
                  </a:lnTo>
                  <a:lnTo>
                    <a:pt x="2321" y="1709"/>
                  </a:lnTo>
                  <a:lnTo>
                    <a:pt x="2323" y="1718"/>
                  </a:lnTo>
                  <a:lnTo>
                    <a:pt x="2324" y="1726"/>
                  </a:lnTo>
                  <a:lnTo>
                    <a:pt x="2242" y="1726"/>
                  </a:lnTo>
                  <a:close/>
                  <a:moveTo>
                    <a:pt x="2864" y="1796"/>
                  </a:moveTo>
                  <a:lnTo>
                    <a:pt x="2864" y="1796"/>
                  </a:lnTo>
                  <a:lnTo>
                    <a:pt x="2855" y="1803"/>
                  </a:lnTo>
                  <a:lnTo>
                    <a:pt x="2846" y="1808"/>
                  </a:lnTo>
                  <a:lnTo>
                    <a:pt x="2840" y="1811"/>
                  </a:lnTo>
                  <a:lnTo>
                    <a:pt x="2834" y="1813"/>
                  </a:lnTo>
                  <a:lnTo>
                    <a:pt x="2828" y="1814"/>
                  </a:lnTo>
                  <a:lnTo>
                    <a:pt x="2820" y="1815"/>
                  </a:lnTo>
                  <a:lnTo>
                    <a:pt x="2820" y="1815"/>
                  </a:lnTo>
                  <a:lnTo>
                    <a:pt x="2814" y="1814"/>
                  </a:lnTo>
                  <a:lnTo>
                    <a:pt x="2808" y="1814"/>
                  </a:lnTo>
                  <a:lnTo>
                    <a:pt x="2800" y="1812"/>
                  </a:lnTo>
                  <a:lnTo>
                    <a:pt x="2792" y="1807"/>
                  </a:lnTo>
                  <a:lnTo>
                    <a:pt x="2784" y="1802"/>
                  </a:lnTo>
                  <a:lnTo>
                    <a:pt x="2781" y="1797"/>
                  </a:lnTo>
                  <a:lnTo>
                    <a:pt x="2778" y="1793"/>
                  </a:lnTo>
                  <a:lnTo>
                    <a:pt x="2776" y="1787"/>
                  </a:lnTo>
                  <a:lnTo>
                    <a:pt x="2773" y="1781"/>
                  </a:lnTo>
                  <a:lnTo>
                    <a:pt x="2771" y="1774"/>
                  </a:lnTo>
                  <a:lnTo>
                    <a:pt x="2770" y="1766"/>
                  </a:lnTo>
                  <a:lnTo>
                    <a:pt x="2907" y="1766"/>
                  </a:lnTo>
                  <a:lnTo>
                    <a:pt x="2907" y="1766"/>
                  </a:lnTo>
                  <a:lnTo>
                    <a:pt x="2908" y="1750"/>
                  </a:lnTo>
                  <a:lnTo>
                    <a:pt x="2908" y="1750"/>
                  </a:lnTo>
                  <a:lnTo>
                    <a:pt x="2907" y="1737"/>
                  </a:lnTo>
                  <a:lnTo>
                    <a:pt x="2906" y="1725"/>
                  </a:lnTo>
                  <a:lnTo>
                    <a:pt x="2904" y="1712"/>
                  </a:lnTo>
                  <a:lnTo>
                    <a:pt x="2901" y="1701"/>
                  </a:lnTo>
                  <a:lnTo>
                    <a:pt x="2897" y="1691"/>
                  </a:lnTo>
                  <a:lnTo>
                    <a:pt x="2893" y="1682"/>
                  </a:lnTo>
                  <a:lnTo>
                    <a:pt x="2888" y="1673"/>
                  </a:lnTo>
                  <a:lnTo>
                    <a:pt x="2883" y="1665"/>
                  </a:lnTo>
                  <a:lnTo>
                    <a:pt x="2876" y="1657"/>
                  </a:lnTo>
                  <a:lnTo>
                    <a:pt x="2868" y="1652"/>
                  </a:lnTo>
                  <a:lnTo>
                    <a:pt x="2861" y="1646"/>
                  </a:lnTo>
                  <a:lnTo>
                    <a:pt x="2853" y="1642"/>
                  </a:lnTo>
                  <a:lnTo>
                    <a:pt x="2844" y="1639"/>
                  </a:lnTo>
                  <a:lnTo>
                    <a:pt x="2834" y="1635"/>
                  </a:lnTo>
                  <a:lnTo>
                    <a:pt x="2824" y="1634"/>
                  </a:lnTo>
                  <a:lnTo>
                    <a:pt x="2814" y="1633"/>
                  </a:lnTo>
                  <a:lnTo>
                    <a:pt x="2814" y="1633"/>
                  </a:lnTo>
                  <a:lnTo>
                    <a:pt x="2803" y="1634"/>
                  </a:lnTo>
                  <a:lnTo>
                    <a:pt x="2793" y="1635"/>
                  </a:lnTo>
                  <a:lnTo>
                    <a:pt x="2783" y="1639"/>
                  </a:lnTo>
                  <a:lnTo>
                    <a:pt x="2775" y="1642"/>
                  </a:lnTo>
                  <a:lnTo>
                    <a:pt x="2766" y="1646"/>
                  </a:lnTo>
                  <a:lnTo>
                    <a:pt x="2757" y="1653"/>
                  </a:lnTo>
                  <a:lnTo>
                    <a:pt x="2750" y="1658"/>
                  </a:lnTo>
                  <a:lnTo>
                    <a:pt x="2743" y="1666"/>
                  </a:lnTo>
                  <a:lnTo>
                    <a:pt x="2736" y="1674"/>
                  </a:lnTo>
                  <a:lnTo>
                    <a:pt x="2730" y="1683"/>
                  </a:lnTo>
                  <a:lnTo>
                    <a:pt x="2726" y="1693"/>
                  </a:lnTo>
                  <a:lnTo>
                    <a:pt x="2722" y="1703"/>
                  </a:lnTo>
                  <a:lnTo>
                    <a:pt x="2719" y="1714"/>
                  </a:lnTo>
                  <a:lnTo>
                    <a:pt x="2716" y="1726"/>
                  </a:lnTo>
                  <a:lnTo>
                    <a:pt x="2715" y="1737"/>
                  </a:lnTo>
                  <a:lnTo>
                    <a:pt x="2715" y="1750"/>
                  </a:lnTo>
                  <a:lnTo>
                    <a:pt x="2715" y="1750"/>
                  </a:lnTo>
                  <a:lnTo>
                    <a:pt x="2715" y="1762"/>
                  </a:lnTo>
                  <a:lnTo>
                    <a:pt x="2716" y="1774"/>
                  </a:lnTo>
                  <a:lnTo>
                    <a:pt x="2718" y="1786"/>
                  </a:lnTo>
                  <a:lnTo>
                    <a:pt x="2722" y="1797"/>
                  </a:lnTo>
                  <a:lnTo>
                    <a:pt x="2726" y="1807"/>
                  </a:lnTo>
                  <a:lnTo>
                    <a:pt x="2732" y="1817"/>
                  </a:lnTo>
                  <a:lnTo>
                    <a:pt x="2737" y="1826"/>
                  </a:lnTo>
                  <a:lnTo>
                    <a:pt x="2744" y="1834"/>
                  </a:lnTo>
                  <a:lnTo>
                    <a:pt x="2750" y="1840"/>
                  </a:lnTo>
                  <a:lnTo>
                    <a:pt x="2758" y="1847"/>
                  </a:lnTo>
                  <a:lnTo>
                    <a:pt x="2767" y="1853"/>
                  </a:lnTo>
                  <a:lnTo>
                    <a:pt x="2777" y="1857"/>
                  </a:lnTo>
                  <a:lnTo>
                    <a:pt x="2787" y="1860"/>
                  </a:lnTo>
                  <a:lnTo>
                    <a:pt x="2797" y="1864"/>
                  </a:lnTo>
                  <a:lnTo>
                    <a:pt x="2809" y="1865"/>
                  </a:lnTo>
                  <a:lnTo>
                    <a:pt x="2820" y="1866"/>
                  </a:lnTo>
                  <a:lnTo>
                    <a:pt x="2820" y="1866"/>
                  </a:lnTo>
                  <a:lnTo>
                    <a:pt x="2831" y="1865"/>
                  </a:lnTo>
                  <a:lnTo>
                    <a:pt x="2842" y="1864"/>
                  </a:lnTo>
                  <a:lnTo>
                    <a:pt x="2852" y="1860"/>
                  </a:lnTo>
                  <a:lnTo>
                    <a:pt x="2862" y="1857"/>
                  </a:lnTo>
                  <a:lnTo>
                    <a:pt x="2872" y="1851"/>
                  </a:lnTo>
                  <a:lnTo>
                    <a:pt x="2882" y="1846"/>
                  </a:lnTo>
                  <a:lnTo>
                    <a:pt x="2890" y="1838"/>
                  </a:lnTo>
                  <a:lnTo>
                    <a:pt x="2898" y="1830"/>
                  </a:lnTo>
                  <a:lnTo>
                    <a:pt x="2864" y="1796"/>
                  </a:lnTo>
                  <a:close/>
                  <a:moveTo>
                    <a:pt x="2771" y="1726"/>
                  </a:moveTo>
                  <a:lnTo>
                    <a:pt x="2771" y="1726"/>
                  </a:lnTo>
                  <a:lnTo>
                    <a:pt x="2772" y="1716"/>
                  </a:lnTo>
                  <a:lnTo>
                    <a:pt x="2776" y="1707"/>
                  </a:lnTo>
                  <a:lnTo>
                    <a:pt x="2779" y="1699"/>
                  </a:lnTo>
                  <a:lnTo>
                    <a:pt x="2783" y="1693"/>
                  </a:lnTo>
                  <a:lnTo>
                    <a:pt x="2790" y="1687"/>
                  </a:lnTo>
                  <a:lnTo>
                    <a:pt x="2797" y="1684"/>
                  </a:lnTo>
                  <a:lnTo>
                    <a:pt x="2804" y="1680"/>
                  </a:lnTo>
                  <a:lnTo>
                    <a:pt x="2813" y="1680"/>
                  </a:lnTo>
                  <a:lnTo>
                    <a:pt x="2813" y="1680"/>
                  </a:lnTo>
                  <a:lnTo>
                    <a:pt x="2823" y="1682"/>
                  </a:lnTo>
                  <a:lnTo>
                    <a:pt x="2831" y="1684"/>
                  </a:lnTo>
                  <a:lnTo>
                    <a:pt x="2839" y="1688"/>
                  </a:lnTo>
                  <a:lnTo>
                    <a:pt x="2844" y="1695"/>
                  </a:lnTo>
                  <a:lnTo>
                    <a:pt x="2849" y="1701"/>
                  </a:lnTo>
                  <a:lnTo>
                    <a:pt x="2852" y="1709"/>
                  </a:lnTo>
                  <a:lnTo>
                    <a:pt x="2854" y="1718"/>
                  </a:lnTo>
                  <a:lnTo>
                    <a:pt x="2855" y="1726"/>
                  </a:lnTo>
                  <a:lnTo>
                    <a:pt x="2771" y="1726"/>
                  </a:lnTo>
                  <a:close/>
                  <a:moveTo>
                    <a:pt x="2639" y="1783"/>
                  </a:moveTo>
                  <a:lnTo>
                    <a:pt x="2639" y="1783"/>
                  </a:lnTo>
                  <a:lnTo>
                    <a:pt x="2639" y="1791"/>
                  </a:lnTo>
                  <a:lnTo>
                    <a:pt x="2640" y="1796"/>
                  </a:lnTo>
                  <a:lnTo>
                    <a:pt x="2642" y="1802"/>
                  </a:lnTo>
                  <a:lnTo>
                    <a:pt x="2644" y="1806"/>
                  </a:lnTo>
                  <a:lnTo>
                    <a:pt x="2648" y="1810"/>
                  </a:lnTo>
                  <a:lnTo>
                    <a:pt x="2652" y="1812"/>
                  </a:lnTo>
                  <a:lnTo>
                    <a:pt x="2656" y="1813"/>
                  </a:lnTo>
                  <a:lnTo>
                    <a:pt x="2663" y="1813"/>
                  </a:lnTo>
                  <a:lnTo>
                    <a:pt x="2663" y="1813"/>
                  </a:lnTo>
                  <a:lnTo>
                    <a:pt x="2671" y="1813"/>
                  </a:lnTo>
                  <a:lnTo>
                    <a:pt x="2680" y="1811"/>
                  </a:lnTo>
                  <a:lnTo>
                    <a:pt x="2688" y="1807"/>
                  </a:lnTo>
                  <a:lnTo>
                    <a:pt x="2696" y="1803"/>
                  </a:lnTo>
                  <a:lnTo>
                    <a:pt x="2690" y="1855"/>
                  </a:lnTo>
                  <a:lnTo>
                    <a:pt x="2690" y="1855"/>
                  </a:lnTo>
                  <a:lnTo>
                    <a:pt x="2680" y="1859"/>
                  </a:lnTo>
                  <a:lnTo>
                    <a:pt x="2668" y="1862"/>
                  </a:lnTo>
                  <a:lnTo>
                    <a:pt x="2655" y="1865"/>
                  </a:lnTo>
                  <a:lnTo>
                    <a:pt x="2643" y="1866"/>
                  </a:lnTo>
                  <a:lnTo>
                    <a:pt x="2643" y="1866"/>
                  </a:lnTo>
                  <a:lnTo>
                    <a:pt x="2636" y="1865"/>
                  </a:lnTo>
                  <a:lnTo>
                    <a:pt x="2628" y="1864"/>
                  </a:lnTo>
                  <a:lnTo>
                    <a:pt x="2621" y="1861"/>
                  </a:lnTo>
                  <a:lnTo>
                    <a:pt x="2616" y="1859"/>
                  </a:lnTo>
                  <a:lnTo>
                    <a:pt x="2610" y="1856"/>
                  </a:lnTo>
                  <a:lnTo>
                    <a:pt x="2605" y="1853"/>
                  </a:lnTo>
                  <a:lnTo>
                    <a:pt x="2601" y="1848"/>
                  </a:lnTo>
                  <a:lnTo>
                    <a:pt x="2597" y="1843"/>
                  </a:lnTo>
                  <a:lnTo>
                    <a:pt x="2591" y="1833"/>
                  </a:lnTo>
                  <a:lnTo>
                    <a:pt x="2587" y="1821"/>
                  </a:lnTo>
                  <a:lnTo>
                    <a:pt x="2585" y="1810"/>
                  </a:lnTo>
                  <a:lnTo>
                    <a:pt x="2584" y="1797"/>
                  </a:lnTo>
                  <a:lnTo>
                    <a:pt x="2584" y="1689"/>
                  </a:lnTo>
                  <a:lnTo>
                    <a:pt x="2549" y="1689"/>
                  </a:lnTo>
                  <a:lnTo>
                    <a:pt x="2549" y="1639"/>
                  </a:lnTo>
                  <a:lnTo>
                    <a:pt x="2584" y="1639"/>
                  </a:lnTo>
                  <a:lnTo>
                    <a:pt x="2584" y="1581"/>
                  </a:lnTo>
                  <a:lnTo>
                    <a:pt x="2639" y="1554"/>
                  </a:lnTo>
                  <a:lnTo>
                    <a:pt x="2639" y="1639"/>
                  </a:lnTo>
                  <a:lnTo>
                    <a:pt x="2688" y="1639"/>
                  </a:lnTo>
                  <a:lnTo>
                    <a:pt x="2688" y="1689"/>
                  </a:lnTo>
                  <a:lnTo>
                    <a:pt x="2639" y="1689"/>
                  </a:lnTo>
                  <a:lnTo>
                    <a:pt x="2639" y="1783"/>
                  </a:lnTo>
                  <a:close/>
                  <a:moveTo>
                    <a:pt x="2532" y="1855"/>
                  </a:moveTo>
                  <a:lnTo>
                    <a:pt x="2532" y="1855"/>
                  </a:lnTo>
                  <a:lnTo>
                    <a:pt x="2522" y="1859"/>
                  </a:lnTo>
                  <a:lnTo>
                    <a:pt x="2511" y="1862"/>
                  </a:lnTo>
                  <a:lnTo>
                    <a:pt x="2499" y="1865"/>
                  </a:lnTo>
                  <a:lnTo>
                    <a:pt x="2487" y="1866"/>
                  </a:lnTo>
                  <a:lnTo>
                    <a:pt x="2487" y="1866"/>
                  </a:lnTo>
                  <a:lnTo>
                    <a:pt x="2478" y="1865"/>
                  </a:lnTo>
                  <a:lnTo>
                    <a:pt x="2471" y="1864"/>
                  </a:lnTo>
                  <a:lnTo>
                    <a:pt x="2464" y="1861"/>
                  </a:lnTo>
                  <a:lnTo>
                    <a:pt x="2458" y="1859"/>
                  </a:lnTo>
                  <a:lnTo>
                    <a:pt x="2453" y="1856"/>
                  </a:lnTo>
                  <a:lnTo>
                    <a:pt x="2448" y="1853"/>
                  </a:lnTo>
                  <a:lnTo>
                    <a:pt x="2443" y="1848"/>
                  </a:lnTo>
                  <a:lnTo>
                    <a:pt x="2440" y="1843"/>
                  </a:lnTo>
                  <a:lnTo>
                    <a:pt x="2434" y="1833"/>
                  </a:lnTo>
                  <a:lnTo>
                    <a:pt x="2430" y="1821"/>
                  </a:lnTo>
                  <a:lnTo>
                    <a:pt x="2427" y="1810"/>
                  </a:lnTo>
                  <a:lnTo>
                    <a:pt x="2427" y="1797"/>
                  </a:lnTo>
                  <a:lnTo>
                    <a:pt x="2427" y="1689"/>
                  </a:lnTo>
                  <a:lnTo>
                    <a:pt x="2393" y="1689"/>
                  </a:lnTo>
                  <a:lnTo>
                    <a:pt x="2393" y="1639"/>
                  </a:lnTo>
                  <a:lnTo>
                    <a:pt x="2427" y="1639"/>
                  </a:lnTo>
                  <a:lnTo>
                    <a:pt x="2427" y="1581"/>
                  </a:lnTo>
                  <a:lnTo>
                    <a:pt x="2482" y="1554"/>
                  </a:lnTo>
                  <a:lnTo>
                    <a:pt x="2482" y="1639"/>
                  </a:lnTo>
                  <a:lnTo>
                    <a:pt x="2528" y="1639"/>
                  </a:lnTo>
                  <a:lnTo>
                    <a:pt x="2528" y="1689"/>
                  </a:lnTo>
                  <a:lnTo>
                    <a:pt x="2482" y="1689"/>
                  </a:lnTo>
                  <a:lnTo>
                    <a:pt x="2482" y="1783"/>
                  </a:lnTo>
                  <a:lnTo>
                    <a:pt x="2482" y="1783"/>
                  </a:lnTo>
                  <a:lnTo>
                    <a:pt x="2482" y="1791"/>
                  </a:lnTo>
                  <a:lnTo>
                    <a:pt x="2483" y="1796"/>
                  </a:lnTo>
                  <a:lnTo>
                    <a:pt x="2485" y="1802"/>
                  </a:lnTo>
                  <a:lnTo>
                    <a:pt x="2488" y="1806"/>
                  </a:lnTo>
                  <a:lnTo>
                    <a:pt x="2491" y="1810"/>
                  </a:lnTo>
                  <a:lnTo>
                    <a:pt x="2495" y="1812"/>
                  </a:lnTo>
                  <a:lnTo>
                    <a:pt x="2500" y="1813"/>
                  </a:lnTo>
                  <a:lnTo>
                    <a:pt x="2505" y="1813"/>
                  </a:lnTo>
                  <a:lnTo>
                    <a:pt x="2505" y="1813"/>
                  </a:lnTo>
                  <a:lnTo>
                    <a:pt x="2514" y="1813"/>
                  </a:lnTo>
                  <a:lnTo>
                    <a:pt x="2523" y="1811"/>
                  </a:lnTo>
                  <a:lnTo>
                    <a:pt x="2531" y="1807"/>
                  </a:lnTo>
                  <a:lnTo>
                    <a:pt x="2538" y="1803"/>
                  </a:lnTo>
                  <a:lnTo>
                    <a:pt x="2532" y="1855"/>
                  </a:lnTo>
                  <a:close/>
                  <a:moveTo>
                    <a:pt x="3074" y="1700"/>
                  </a:moveTo>
                  <a:lnTo>
                    <a:pt x="3074" y="1700"/>
                  </a:lnTo>
                  <a:lnTo>
                    <a:pt x="3066" y="1695"/>
                  </a:lnTo>
                  <a:lnTo>
                    <a:pt x="3057" y="1691"/>
                  </a:lnTo>
                  <a:lnTo>
                    <a:pt x="3047" y="1689"/>
                  </a:lnTo>
                  <a:lnTo>
                    <a:pt x="3037" y="1688"/>
                  </a:lnTo>
                  <a:lnTo>
                    <a:pt x="3037" y="1688"/>
                  </a:lnTo>
                  <a:lnTo>
                    <a:pt x="3028" y="1689"/>
                  </a:lnTo>
                  <a:lnTo>
                    <a:pt x="3020" y="1691"/>
                  </a:lnTo>
                  <a:lnTo>
                    <a:pt x="3013" y="1696"/>
                  </a:lnTo>
                  <a:lnTo>
                    <a:pt x="3007" y="1701"/>
                  </a:lnTo>
                  <a:lnTo>
                    <a:pt x="3003" y="1708"/>
                  </a:lnTo>
                  <a:lnTo>
                    <a:pt x="3001" y="1717"/>
                  </a:lnTo>
                  <a:lnTo>
                    <a:pt x="2999" y="1728"/>
                  </a:lnTo>
                  <a:lnTo>
                    <a:pt x="2998" y="1740"/>
                  </a:lnTo>
                  <a:lnTo>
                    <a:pt x="2998" y="1860"/>
                  </a:lnTo>
                  <a:lnTo>
                    <a:pt x="2943" y="1860"/>
                  </a:lnTo>
                  <a:lnTo>
                    <a:pt x="2943" y="1639"/>
                  </a:lnTo>
                  <a:lnTo>
                    <a:pt x="2998" y="1639"/>
                  </a:lnTo>
                  <a:lnTo>
                    <a:pt x="2998" y="1657"/>
                  </a:lnTo>
                  <a:lnTo>
                    <a:pt x="2998" y="1657"/>
                  </a:lnTo>
                  <a:lnTo>
                    <a:pt x="3003" y="1652"/>
                  </a:lnTo>
                  <a:lnTo>
                    <a:pt x="3009" y="1646"/>
                  </a:lnTo>
                  <a:lnTo>
                    <a:pt x="3014" y="1643"/>
                  </a:lnTo>
                  <a:lnTo>
                    <a:pt x="3021" y="1640"/>
                  </a:lnTo>
                  <a:lnTo>
                    <a:pt x="3026" y="1636"/>
                  </a:lnTo>
                  <a:lnTo>
                    <a:pt x="3033" y="1635"/>
                  </a:lnTo>
                  <a:lnTo>
                    <a:pt x="3039" y="1634"/>
                  </a:lnTo>
                  <a:lnTo>
                    <a:pt x="3047" y="1633"/>
                  </a:lnTo>
                  <a:lnTo>
                    <a:pt x="3047" y="1633"/>
                  </a:lnTo>
                  <a:lnTo>
                    <a:pt x="3058" y="1634"/>
                  </a:lnTo>
                  <a:lnTo>
                    <a:pt x="3069" y="1637"/>
                  </a:lnTo>
                  <a:lnTo>
                    <a:pt x="3079" y="1641"/>
                  </a:lnTo>
                  <a:lnTo>
                    <a:pt x="3088" y="1646"/>
                  </a:lnTo>
                  <a:lnTo>
                    <a:pt x="3074" y="1700"/>
                  </a:lnTo>
                  <a:close/>
                  <a:moveTo>
                    <a:pt x="593" y="1579"/>
                  </a:moveTo>
                  <a:lnTo>
                    <a:pt x="593" y="1607"/>
                  </a:lnTo>
                  <a:lnTo>
                    <a:pt x="537" y="1607"/>
                  </a:lnTo>
                  <a:lnTo>
                    <a:pt x="537" y="1551"/>
                  </a:lnTo>
                  <a:lnTo>
                    <a:pt x="593" y="1551"/>
                  </a:lnTo>
                  <a:lnTo>
                    <a:pt x="593" y="1579"/>
                  </a:lnTo>
                  <a:close/>
                  <a:moveTo>
                    <a:pt x="975" y="1639"/>
                  </a:moveTo>
                  <a:lnTo>
                    <a:pt x="1030" y="1639"/>
                  </a:lnTo>
                  <a:lnTo>
                    <a:pt x="1030" y="1738"/>
                  </a:lnTo>
                  <a:lnTo>
                    <a:pt x="1030" y="1860"/>
                  </a:lnTo>
                  <a:lnTo>
                    <a:pt x="975" y="1860"/>
                  </a:lnTo>
                  <a:lnTo>
                    <a:pt x="975" y="1639"/>
                  </a:lnTo>
                  <a:close/>
                  <a:moveTo>
                    <a:pt x="1030" y="1579"/>
                  </a:moveTo>
                  <a:lnTo>
                    <a:pt x="1030" y="1607"/>
                  </a:lnTo>
                  <a:lnTo>
                    <a:pt x="975" y="1607"/>
                  </a:lnTo>
                  <a:lnTo>
                    <a:pt x="975" y="1551"/>
                  </a:lnTo>
                  <a:lnTo>
                    <a:pt x="1030" y="1551"/>
                  </a:lnTo>
                  <a:lnTo>
                    <a:pt x="1030" y="1579"/>
                  </a:lnTo>
                  <a:close/>
                  <a:moveTo>
                    <a:pt x="2539" y="2042"/>
                  </a:moveTo>
                  <a:lnTo>
                    <a:pt x="2539" y="2042"/>
                  </a:lnTo>
                  <a:lnTo>
                    <a:pt x="2534" y="2038"/>
                  </a:lnTo>
                  <a:lnTo>
                    <a:pt x="2528" y="2033"/>
                  </a:lnTo>
                  <a:lnTo>
                    <a:pt x="2523" y="2030"/>
                  </a:lnTo>
                  <a:lnTo>
                    <a:pt x="2516" y="2027"/>
                  </a:lnTo>
                  <a:lnTo>
                    <a:pt x="2511" y="2025"/>
                  </a:lnTo>
                  <a:lnTo>
                    <a:pt x="2504" y="2024"/>
                  </a:lnTo>
                  <a:lnTo>
                    <a:pt x="2490" y="2021"/>
                  </a:lnTo>
                  <a:lnTo>
                    <a:pt x="2490" y="2021"/>
                  </a:lnTo>
                  <a:lnTo>
                    <a:pt x="2480" y="2022"/>
                  </a:lnTo>
                  <a:lnTo>
                    <a:pt x="2471" y="2024"/>
                  </a:lnTo>
                  <a:lnTo>
                    <a:pt x="2462" y="2027"/>
                  </a:lnTo>
                  <a:lnTo>
                    <a:pt x="2453" y="2030"/>
                  </a:lnTo>
                  <a:lnTo>
                    <a:pt x="2446" y="2035"/>
                  </a:lnTo>
                  <a:lnTo>
                    <a:pt x="2439" y="2039"/>
                  </a:lnTo>
                  <a:lnTo>
                    <a:pt x="2432" y="2046"/>
                  </a:lnTo>
                  <a:lnTo>
                    <a:pt x="2426" y="2052"/>
                  </a:lnTo>
                  <a:lnTo>
                    <a:pt x="2421" y="2060"/>
                  </a:lnTo>
                  <a:lnTo>
                    <a:pt x="2416" y="2069"/>
                  </a:lnTo>
                  <a:lnTo>
                    <a:pt x="2413" y="2078"/>
                  </a:lnTo>
                  <a:lnTo>
                    <a:pt x="2409" y="2089"/>
                  </a:lnTo>
                  <a:lnTo>
                    <a:pt x="2406" y="2099"/>
                  </a:lnTo>
                  <a:lnTo>
                    <a:pt x="2405" y="2111"/>
                  </a:lnTo>
                  <a:lnTo>
                    <a:pt x="2404" y="2123"/>
                  </a:lnTo>
                  <a:lnTo>
                    <a:pt x="2403" y="2136"/>
                  </a:lnTo>
                  <a:lnTo>
                    <a:pt x="2403" y="2136"/>
                  </a:lnTo>
                  <a:lnTo>
                    <a:pt x="2404" y="2149"/>
                  </a:lnTo>
                  <a:lnTo>
                    <a:pt x="2405" y="2161"/>
                  </a:lnTo>
                  <a:lnTo>
                    <a:pt x="2406" y="2174"/>
                  </a:lnTo>
                  <a:lnTo>
                    <a:pt x="2409" y="2186"/>
                  </a:lnTo>
                  <a:lnTo>
                    <a:pt x="2411" y="2196"/>
                  </a:lnTo>
                  <a:lnTo>
                    <a:pt x="2416" y="2206"/>
                  </a:lnTo>
                  <a:lnTo>
                    <a:pt x="2420" y="2214"/>
                  </a:lnTo>
                  <a:lnTo>
                    <a:pt x="2426" y="2222"/>
                  </a:lnTo>
                  <a:lnTo>
                    <a:pt x="2431" y="2230"/>
                  </a:lnTo>
                  <a:lnTo>
                    <a:pt x="2438" y="2235"/>
                  </a:lnTo>
                  <a:lnTo>
                    <a:pt x="2445" y="2241"/>
                  </a:lnTo>
                  <a:lnTo>
                    <a:pt x="2452" y="2245"/>
                  </a:lnTo>
                  <a:lnTo>
                    <a:pt x="2461" y="2250"/>
                  </a:lnTo>
                  <a:lnTo>
                    <a:pt x="2470" y="2252"/>
                  </a:lnTo>
                  <a:lnTo>
                    <a:pt x="2479" y="2253"/>
                  </a:lnTo>
                  <a:lnTo>
                    <a:pt x="2489" y="2254"/>
                  </a:lnTo>
                  <a:lnTo>
                    <a:pt x="2489" y="2254"/>
                  </a:lnTo>
                  <a:lnTo>
                    <a:pt x="2495" y="2253"/>
                  </a:lnTo>
                  <a:lnTo>
                    <a:pt x="2503" y="2252"/>
                  </a:lnTo>
                  <a:lnTo>
                    <a:pt x="2510" y="2251"/>
                  </a:lnTo>
                  <a:lnTo>
                    <a:pt x="2515" y="2249"/>
                  </a:lnTo>
                  <a:lnTo>
                    <a:pt x="2522" y="2245"/>
                  </a:lnTo>
                  <a:lnTo>
                    <a:pt x="2528" y="2242"/>
                  </a:lnTo>
                  <a:lnTo>
                    <a:pt x="2534" y="2238"/>
                  </a:lnTo>
                  <a:lnTo>
                    <a:pt x="2539" y="2232"/>
                  </a:lnTo>
                  <a:lnTo>
                    <a:pt x="2539" y="2249"/>
                  </a:lnTo>
                  <a:lnTo>
                    <a:pt x="2595" y="2249"/>
                  </a:lnTo>
                  <a:lnTo>
                    <a:pt x="2595" y="1934"/>
                  </a:lnTo>
                  <a:lnTo>
                    <a:pt x="2539" y="1962"/>
                  </a:lnTo>
                  <a:lnTo>
                    <a:pt x="2539" y="2042"/>
                  </a:lnTo>
                  <a:close/>
                  <a:moveTo>
                    <a:pt x="2501" y="2203"/>
                  </a:moveTo>
                  <a:lnTo>
                    <a:pt x="2501" y="2203"/>
                  </a:lnTo>
                  <a:lnTo>
                    <a:pt x="2493" y="2202"/>
                  </a:lnTo>
                  <a:lnTo>
                    <a:pt x="2487" y="2200"/>
                  </a:lnTo>
                  <a:lnTo>
                    <a:pt x="2479" y="2197"/>
                  </a:lnTo>
                  <a:lnTo>
                    <a:pt x="2472" y="2190"/>
                  </a:lnTo>
                  <a:lnTo>
                    <a:pt x="2467" y="2181"/>
                  </a:lnTo>
                  <a:lnTo>
                    <a:pt x="2462" y="2169"/>
                  </a:lnTo>
                  <a:lnTo>
                    <a:pt x="2460" y="2154"/>
                  </a:lnTo>
                  <a:lnTo>
                    <a:pt x="2459" y="2134"/>
                  </a:lnTo>
                  <a:lnTo>
                    <a:pt x="2459" y="2134"/>
                  </a:lnTo>
                  <a:lnTo>
                    <a:pt x="2460" y="2117"/>
                  </a:lnTo>
                  <a:lnTo>
                    <a:pt x="2462" y="2103"/>
                  </a:lnTo>
                  <a:lnTo>
                    <a:pt x="2467" y="2092"/>
                  </a:lnTo>
                  <a:lnTo>
                    <a:pt x="2472" y="2084"/>
                  </a:lnTo>
                  <a:lnTo>
                    <a:pt x="2479" y="2079"/>
                  </a:lnTo>
                  <a:lnTo>
                    <a:pt x="2485" y="2074"/>
                  </a:lnTo>
                  <a:lnTo>
                    <a:pt x="2493" y="2073"/>
                  </a:lnTo>
                  <a:lnTo>
                    <a:pt x="2500" y="2072"/>
                  </a:lnTo>
                  <a:lnTo>
                    <a:pt x="2500" y="2072"/>
                  </a:lnTo>
                  <a:lnTo>
                    <a:pt x="2507" y="2073"/>
                  </a:lnTo>
                  <a:lnTo>
                    <a:pt x="2514" y="2074"/>
                  </a:lnTo>
                  <a:lnTo>
                    <a:pt x="2520" y="2076"/>
                  </a:lnTo>
                  <a:lnTo>
                    <a:pt x="2525" y="2080"/>
                  </a:lnTo>
                  <a:lnTo>
                    <a:pt x="2530" y="2083"/>
                  </a:lnTo>
                  <a:lnTo>
                    <a:pt x="2534" y="2086"/>
                  </a:lnTo>
                  <a:lnTo>
                    <a:pt x="2539" y="2094"/>
                  </a:lnTo>
                  <a:lnTo>
                    <a:pt x="2539" y="2181"/>
                  </a:lnTo>
                  <a:lnTo>
                    <a:pt x="2539" y="2181"/>
                  </a:lnTo>
                  <a:lnTo>
                    <a:pt x="2533" y="2189"/>
                  </a:lnTo>
                  <a:lnTo>
                    <a:pt x="2525" y="2196"/>
                  </a:lnTo>
                  <a:lnTo>
                    <a:pt x="2520" y="2199"/>
                  </a:lnTo>
                  <a:lnTo>
                    <a:pt x="2514" y="2201"/>
                  </a:lnTo>
                  <a:lnTo>
                    <a:pt x="2507" y="2202"/>
                  </a:lnTo>
                  <a:lnTo>
                    <a:pt x="2501" y="2203"/>
                  </a:lnTo>
                  <a:lnTo>
                    <a:pt x="2501" y="2203"/>
                  </a:lnTo>
                  <a:close/>
                  <a:moveTo>
                    <a:pt x="672" y="2089"/>
                  </a:moveTo>
                  <a:lnTo>
                    <a:pt x="672" y="2089"/>
                  </a:lnTo>
                  <a:lnTo>
                    <a:pt x="664" y="2084"/>
                  </a:lnTo>
                  <a:lnTo>
                    <a:pt x="656" y="2080"/>
                  </a:lnTo>
                  <a:lnTo>
                    <a:pt x="646" y="2078"/>
                  </a:lnTo>
                  <a:lnTo>
                    <a:pt x="636" y="2076"/>
                  </a:lnTo>
                  <a:lnTo>
                    <a:pt x="636" y="2076"/>
                  </a:lnTo>
                  <a:lnTo>
                    <a:pt x="627" y="2078"/>
                  </a:lnTo>
                  <a:lnTo>
                    <a:pt x="618" y="2080"/>
                  </a:lnTo>
                  <a:lnTo>
                    <a:pt x="611" y="2084"/>
                  </a:lnTo>
                  <a:lnTo>
                    <a:pt x="606" y="2090"/>
                  </a:lnTo>
                  <a:lnTo>
                    <a:pt x="601" y="2096"/>
                  </a:lnTo>
                  <a:lnTo>
                    <a:pt x="599" y="2105"/>
                  </a:lnTo>
                  <a:lnTo>
                    <a:pt x="597" y="2116"/>
                  </a:lnTo>
                  <a:lnTo>
                    <a:pt x="596" y="2128"/>
                  </a:lnTo>
                  <a:lnTo>
                    <a:pt x="596" y="2249"/>
                  </a:lnTo>
                  <a:lnTo>
                    <a:pt x="542" y="2249"/>
                  </a:lnTo>
                  <a:lnTo>
                    <a:pt x="542" y="2027"/>
                  </a:lnTo>
                  <a:lnTo>
                    <a:pt x="596" y="2027"/>
                  </a:lnTo>
                  <a:lnTo>
                    <a:pt x="596" y="2046"/>
                  </a:lnTo>
                  <a:lnTo>
                    <a:pt x="596" y="2046"/>
                  </a:lnTo>
                  <a:lnTo>
                    <a:pt x="601" y="2040"/>
                  </a:lnTo>
                  <a:lnTo>
                    <a:pt x="607" y="2035"/>
                  </a:lnTo>
                  <a:lnTo>
                    <a:pt x="613" y="2031"/>
                  </a:lnTo>
                  <a:lnTo>
                    <a:pt x="619" y="2028"/>
                  </a:lnTo>
                  <a:lnTo>
                    <a:pt x="625" y="2025"/>
                  </a:lnTo>
                  <a:lnTo>
                    <a:pt x="631" y="2024"/>
                  </a:lnTo>
                  <a:lnTo>
                    <a:pt x="639" y="2022"/>
                  </a:lnTo>
                  <a:lnTo>
                    <a:pt x="646" y="2021"/>
                  </a:lnTo>
                  <a:lnTo>
                    <a:pt x="646" y="2021"/>
                  </a:lnTo>
                  <a:lnTo>
                    <a:pt x="657" y="2022"/>
                  </a:lnTo>
                  <a:lnTo>
                    <a:pt x="668" y="2026"/>
                  </a:lnTo>
                  <a:lnTo>
                    <a:pt x="679" y="2030"/>
                  </a:lnTo>
                  <a:lnTo>
                    <a:pt x="688" y="2036"/>
                  </a:lnTo>
                  <a:lnTo>
                    <a:pt x="672" y="2089"/>
                  </a:lnTo>
                  <a:close/>
                  <a:moveTo>
                    <a:pt x="241" y="2027"/>
                  </a:moveTo>
                  <a:lnTo>
                    <a:pt x="295" y="2027"/>
                  </a:lnTo>
                  <a:lnTo>
                    <a:pt x="232" y="2249"/>
                  </a:lnTo>
                  <a:lnTo>
                    <a:pt x="184" y="2249"/>
                  </a:lnTo>
                  <a:lnTo>
                    <a:pt x="160" y="2157"/>
                  </a:lnTo>
                  <a:lnTo>
                    <a:pt x="160" y="2157"/>
                  </a:lnTo>
                  <a:lnTo>
                    <a:pt x="148" y="2108"/>
                  </a:lnTo>
                  <a:lnTo>
                    <a:pt x="148" y="2108"/>
                  </a:lnTo>
                  <a:lnTo>
                    <a:pt x="142" y="2132"/>
                  </a:lnTo>
                  <a:lnTo>
                    <a:pt x="136" y="2158"/>
                  </a:lnTo>
                  <a:lnTo>
                    <a:pt x="110" y="2249"/>
                  </a:lnTo>
                  <a:lnTo>
                    <a:pt x="63" y="2249"/>
                  </a:lnTo>
                  <a:lnTo>
                    <a:pt x="63" y="2247"/>
                  </a:lnTo>
                  <a:lnTo>
                    <a:pt x="0" y="2027"/>
                  </a:lnTo>
                  <a:lnTo>
                    <a:pt x="57" y="2027"/>
                  </a:lnTo>
                  <a:lnTo>
                    <a:pt x="77" y="2110"/>
                  </a:lnTo>
                  <a:lnTo>
                    <a:pt x="77" y="2110"/>
                  </a:lnTo>
                  <a:lnTo>
                    <a:pt x="83" y="2136"/>
                  </a:lnTo>
                  <a:lnTo>
                    <a:pt x="88" y="2164"/>
                  </a:lnTo>
                  <a:lnTo>
                    <a:pt x="88" y="2164"/>
                  </a:lnTo>
                  <a:lnTo>
                    <a:pt x="95" y="2136"/>
                  </a:lnTo>
                  <a:lnTo>
                    <a:pt x="102" y="2108"/>
                  </a:lnTo>
                  <a:lnTo>
                    <a:pt x="125" y="2027"/>
                  </a:lnTo>
                  <a:lnTo>
                    <a:pt x="172" y="2027"/>
                  </a:lnTo>
                  <a:lnTo>
                    <a:pt x="195" y="2108"/>
                  </a:lnTo>
                  <a:lnTo>
                    <a:pt x="195" y="2108"/>
                  </a:lnTo>
                  <a:lnTo>
                    <a:pt x="202" y="2135"/>
                  </a:lnTo>
                  <a:lnTo>
                    <a:pt x="209" y="2165"/>
                  </a:lnTo>
                  <a:lnTo>
                    <a:pt x="209" y="2165"/>
                  </a:lnTo>
                  <a:lnTo>
                    <a:pt x="213" y="2139"/>
                  </a:lnTo>
                  <a:lnTo>
                    <a:pt x="220" y="2108"/>
                  </a:lnTo>
                  <a:lnTo>
                    <a:pt x="241" y="2027"/>
                  </a:lnTo>
                  <a:close/>
                  <a:moveTo>
                    <a:pt x="406" y="2021"/>
                  </a:moveTo>
                  <a:lnTo>
                    <a:pt x="406" y="2021"/>
                  </a:lnTo>
                  <a:lnTo>
                    <a:pt x="396" y="2022"/>
                  </a:lnTo>
                  <a:lnTo>
                    <a:pt x="385" y="2024"/>
                  </a:lnTo>
                  <a:lnTo>
                    <a:pt x="375" y="2027"/>
                  </a:lnTo>
                  <a:lnTo>
                    <a:pt x="366" y="2030"/>
                  </a:lnTo>
                  <a:lnTo>
                    <a:pt x="358" y="2035"/>
                  </a:lnTo>
                  <a:lnTo>
                    <a:pt x="349" y="2040"/>
                  </a:lnTo>
                  <a:lnTo>
                    <a:pt x="341" y="2047"/>
                  </a:lnTo>
                  <a:lnTo>
                    <a:pt x="334" y="2054"/>
                  </a:lnTo>
                  <a:lnTo>
                    <a:pt x="328" y="2062"/>
                  </a:lnTo>
                  <a:lnTo>
                    <a:pt x="322" y="2071"/>
                  </a:lnTo>
                  <a:lnTo>
                    <a:pt x="317" y="2081"/>
                  </a:lnTo>
                  <a:lnTo>
                    <a:pt x="313" y="2091"/>
                  </a:lnTo>
                  <a:lnTo>
                    <a:pt x="310" y="2102"/>
                  </a:lnTo>
                  <a:lnTo>
                    <a:pt x="308" y="2113"/>
                  </a:lnTo>
                  <a:lnTo>
                    <a:pt x="306" y="2125"/>
                  </a:lnTo>
                  <a:lnTo>
                    <a:pt x="306" y="2138"/>
                  </a:lnTo>
                  <a:lnTo>
                    <a:pt x="306" y="2138"/>
                  </a:lnTo>
                  <a:lnTo>
                    <a:pt x="306" y="2150"/>
                  </a:lnTo>
                  <a:lnTo>
                    <a:pt x="308" y="2163"/>
                  </a:lnTo>
                  <a:lnTo>
                    <a:pt x="310" y="2174"/>
                  </a:lnTo>
                  <a:lnTo>
                    <a:pt x="313" y="2185"/>
                  </a:lnTo>
                  <a:lnTo>
                    <a:pt x="317" y="2194"/>
                  </a:lnTo>
                  <a:lnTo>
                    <a:pt x="322" y="2204"/>
                  </a:lnTo>
                  <a:lnTo>
                    <a:pt x="328" y="2213"/>
                  </a:lnTo>
                  <a:lnTo>
                    <a:pt x="334" y="2221"/>
                  </a:lnTo>
                  <a:lnTo>
                    <a:pt x="341" y="2229"/>
                  </a:lnTo>
                  <a:lnTo>
                    <a:pt x="349" y="2235"/>
                  </a:lnTo>
                  <a:lnTo>
                    <a:pt x="358" y="2241"/>
                  </a:lnTo>
                  <a:lnTo>
                    <a:pt x="366" y="2245"/>
                  </a:lnTo>
                  <a:lnTo>
                    <a:pt x="375" y="2249"/>
                  </a:lnTo>
                  <a:lnTo>
                    <a:pt x="385" y="2252"/>
                  </a:lnTo>
                  <a:lnTo>
                    <a:pt x="396" y="2253"/>
                  </a:lnTo>
                  <a:lnTo>
                    <a:pt x="406" y="2254"/>
                  </a:lnTo>
                  <a:lnTo>
                    <a:pt x="406" y="2254"/>
                  </a:lnTo>
                  <a:lnTo>
                    <a:pt x="417" y="2253"/>
                  </a:lnTo>
                  <a:lnTo>
                    <a:pt x="428" y="2252"/>
                  </a:lnTo>
                  <a:lnTo>
                    <a:pt x="438" y="2249"/>
                  </a:lnTo>
                  <a:lnTo>
                    <a:pt x="447" y="2245"/>
                  </a:lnTo>
                  <a:lnTo>
                    <a:pt x="456" y="2241"/>
                  </a:lnTo>
                  <a:lnTo>
                    <a:pt x="465" y="2235"/>
                  </a:lnTo>
                  <a:lnTo>
                    <a:pt x="472" y="2229"/>
                  </a:lnTo>
                  <a:lnTo>
                    <a:pt x="479" y="2221"/>
                  </a:lnTo>
                  <a:lnTo>
                    <a:pt x="486" y="2213"/>
                  </a:lnTo>
                  <a:lnTo>
                    <a:pt x="491" y="2204"/>
                  </a:lnTo>
                  <a:lnTo>
                    <a:pt x="496" y="2194"/>
                  </a:lnTo>
                  <a:lnTo>
                    <a:pt x="500" y="2185"/>
                  </a:lnTo>
                  <a:lnTo>
                    <a:pt x="503" y="2174"/>
                  </a:lnTo>
                  <a:lnTo>
                    <a:pt x="505" y="2163"/>
                  </a:lnTo>
                  <a:lnTo>
                    <a:pt x="508" y="2150"/>
                  </a:lnTo>
                  <a:lnTo>
                    <a:pt x="508" y="2138"/>
                  </a:lnTo>
                  <a:lnTo>
                    <a:pt x="508" y="2138"/>
                  </a:lnTo>
                  <a:lnTo>
                    <a:pt x="508" y="2125"/>
                  </a:lnTo>
                  <a:lnTo>
                    <a:pt x="505" y="2113"/>
                  </a:lnTo>
                  <a:lnTo>
                    <a:pt x="503" y="2102"/>
                  </a:lnTo>
                  <a:lnTo>
                    <a:pt x="500" y="2091"/>
                  </a:lnTo>
                  <a:lnTo>
                    <a:pt x="496" y="2081"/>
                  </a:lnTo>
                  <a:lnTo>
                    <a:pt x="491" y="2071"/>
                  </a:lnTo>
                  <a:lnTo>
                    <a:pt x="486" y="2062"/>
                  </a:lnTo>
                  <a:lnTo>
                    <a:pt x="479" y="2054"/>
                  </a:lnTo>
                  <a:lnTo>
                    <a:pt x="472" y="2047"/>
                  </a:lnTo>
                  <a:lnTo>
                    <a:pt x="465" y="2040"/>
                  </a:lnTo>
                  <a:lnTo>
                    <a:pt x="456" y="2035"/>
                  </a:lnTo>
                  <a:lnTo>
                    <a:pt x="447" y="2030"/>
                  </a:lnTo>
                  <a:lnTo>
                    <a:pt x="438" y="2027"/>
                  </a:lnTo>
                  <a:lnTo>
                    <a:pt x="428" y="2024"/>
                  </a:lnTo>
                  <a:lnTo>
                    <a:pt x="417" y="2022"/>
                  </a:lnTo>
                  <a:lnTo>
                    <a:pt x="406" y="2021"/>
                  </a:lnTo>
                  <a:lnTo>
                    <a:pt x="406" y="2021"/>
                  </a:lnTo>
                  <a:close/>
                  <a:moveTo>
                    <a:pt x="406" y="2202"/>
                  </a:moveTo>
                  <a:lnTo>
                    <a:pt x="406" y="2202"/>
                  </a:lnTo>
                  <a:lnTo>
                    <a:pt x="396" y="2201"/>
                  </a:lnTo>
                  <a:lnTo>
                    <a:pt x="387" y="2198"/>
                  </a:lnTo>
                  <a:lnTo>
                    <a:pt x="381" y="2192"/>
                  </a:lnTo>
                  <a:lnTo>
                    <a:pt x="374" y="2185"/>
                  </a:lnTo>
                  <a:lnTo>
                    <a:pt x="369" y="2176"/>
                  </a:lnTo>
                  <a:lnTo>
                    <a:pt x="364" y="2165"/>
                  </a:lnTo>
                  <a:lnTo>
                    <a:pt x="362" y="2151"/>
                  </a:lnTo>
                  <a:lnTo>
                    <a:pt x="362" y="2138"/>
                  </a:lnTo>
                  <a:lnTo>
                    <a:pt x="362" y="2138"/>
                  </a:lnTo>
                  <a:lnTo>
                    <a:pt x="362" y="2124"/>
                  </a:lnTo>
                  <a:lnTo>
                    <a:pt x="364" y="2111"/>
                  </a:lnTo>
                  <a:lnTo>
                    <a:pt x="369" y="2101"/>
                  </a:lnTo>
                  <a:lnTo>
                    <a:pt x="374" y="2091"/>
                  </a:lnTo>
                  <a:lnTo>
                    <a:pt x="381" y="2083"/>
                  </a:lnTo>
                  <a:lnTo>
                    <a:pt x="387" y="2078"/>
                  </a:lnTo>
                  <a:lnTo>
                    <a:pt x="396" y="2074"/>
                  </a:lnTo>
                  <a:lnTo>
                    <a:pt x="406" y="2073"/>
                  </a:lnTo>
                  <a:lnTo>
                    <a:pt x="406" y="2073"/>
                  </a:lnTo>
                  <a:lnTo>
                    <a:pt x="416" y="2074"/>
                  </a:lnTo>
                  <a:lnTo>
                    <a:pt x="425" y="2078"/>
                  </a:lnTo>
                  <a:lnTo>
                    <a:pt x="433" y="2083"/>
                  </a:lnTo>
                  <a:lnTo>
                    <a:pt x="439" y="2091"/>
                  </a:lnTo>
                  <a:lnTo>
                    <a:pt x="445" y="2101"/>
                  </a:lnTo>
                  <a:lnTo>
                    <a:pt x="448" y="2111"/>
                  </a:lnTo>
                  <a:lnTo>
                    <a:pt x="450" y="2124"/>
                  </a:lnTo>
                  <a:lnTo>
                    <a:pt x="451" y="2138"/>
                  </a:lnTo>
                  <a:lnTo>
                    <a:pt x="451" y="2138"/>
                  </a:lnTo>
                  <a:lnTo>
                    <a:pt x="450" y="2151"/>
                  </a:lnTo>
                  <a:lnTo>
                    <a:pt x="448" y="2165"/>
                  </a:lnTo>
                  <a:lnTo>
                    <a:pt x="445" y="2176"/>
                  </a:lnTo>
                  <a:lnTo>
                    <a:pt x="439" y="2185"/>
                  </a:lnTo>
                  <a:lnTo>
                    <a:pt x="433" y="2192"/>
                  </a:lnTo>
                  <a:lnTo>
                    <a:pt x="425" y="2198"/>
                  </a:lnTo>
                  <a:lnTo>
                    <a:pt x="416" y="2201"/>
                  </a:lnTo>
                  <a:lnTo>
                    <a:pt x="406" y="2202"/>
                  </a:lnTo>
                  <a:lnTo>
                    <a:pt x="406" y="2202"/>
                  </a:lnTo>
                  <a:close/>
                  <a:moveTo>
                    <a:pt x="2269" y="2089"/>
                  </a:moveTo>
                  <a:lnTo>
                    <a:pt x="2269" y="2089"/>
                  </a:lnTo>
                  <a:lnTo>
                    <a:pt x="2260" y="2084"/>
                  </a:lnTo>
                  <a:lnTo>
                    <a:pt x="2251" y="2080"/>
                  </a:lnTo>
                  <a:lnTo>
                    <a:pt x="2242" y="2078"/>
                  </a:lnTo>
                  <a:lnTo>
                    <a:pt x="2233" y="2076"/>
                  </a:lnTo>
                  <a:lnTo>
                    <a:pt x="2233" y="2076"/>
                  </a:lnTo>
                  <a:lnTo>
                    <a:pt x="2223" y="2078"/>
                  </a:lnTo>
                  <a:lnTo>
                    <a:pt x="2215" y="2080"/>
                  </a:lnTo>
                  <a:lnTo>
                    <a:pt x="2208" y="2084"/>
                  </a:lnTo>
                  <a:lnTo>
                    <a:pt x="2203" y="2090"/>
                  </a:lnTo>
                  <a:lnTo>
                    <a:pt x="2198" y="2096"/>
                  </a:lnTo>
                  <a:lnTo>
                    <a:pt x="2195" y="2105"/>
                  </a:lnTo>
                  <a:lnTo>
                    <a:pt x="2193" y="2116"/>
                  </a:lnTo>
                  <a:lnTo>
                    <a:pt x="2193" y="2128"/>
                  </a:lnTo>
                  <a:lnTo>
                    <a:pt x="2193" y="2249"/>
                  </a:lnTo>
                  <a:lnTo>
                    <a:pt x="2138" y="2249"/>
                  </a:lnTo>
                  <a:lnTo>
                    <a:pt x="2138" y="2027"/>
                  </a:lnTo>
                  <a:lnTo>
                    <a:pt x="2193" y="2027"/>
                  </a:lnTo>
                  <a:lnTo>
                    <a:pt x="2193" y="2046"/>
                  </a:lnTo>
                  <a:lnTo>
                    <a:pt x="2193" y="2046"/>
                  </a:lnTo>
                  <a:lnTo>
                    <a:pt x="2197" y="2040"/>
                  </a:lnTo>
                  <a:lnTo>
                    <a:pt x="2203" y="2035"/>
                  </a:lnTo>
                  <a:lnTo>
                    <a:pt x="2208" y="2031"/>
                  </a:lnTo>
                  <a:lnTo>
                    <a:pt x="2215" y="2028"/>
                  </a:lnTo>
                  <a:lnTo>
                    <a:pt x="2222" y="2025"/>
                  </a:lnTo>
                  <a:lnTo>
                    <a:pt x="2228" y="2024"/>
                  </a:lnTo>
                  <a:lnTo>
                    <a:pt x="2235" y="2022"/>
                  </a:lnTo>
                  <a:lnTo>
                    <a:pt x="2242" y="2021"/>
                  </a:lnTo>
                  <a:lnTo>
                    <a:pt x="2242" y="2021"/>
                  </a:lnTo>
                  <a:lnTo>
                    <a:pt x="2253" y="2022"/>
                  </a:lnTo>
                  <a:lnTo>
                    <a:pt x="2264" y="2026"/>
                  </a:lnTo>
                  <a:lnTo>
                    <a:pt x="2275" y="2030"/>
                  </a:lnTo>
                  <a:lnTo>
                    <a:pt x="2283" y="2036"/>
                  </a:lnTo>
                  <a:lnTo>
                    <a:pt x="2269" y="2089"/>
                  </a:lnTo>
                  <a:close/>
                  <a:moveTo>
                    <a:pt x="1836" y="2027"/>
                  </a:moveTo>
                  <a:lnTo>
                    <a:pt x="1891" y="2027"/>
                  </a:lnTo>
                  <a:lnTo>
                    <a:pt x="1828" y="2249"/>
                  </a:lnTo>
                  <a:lnTo>
                    <a:pt x="1780" y="2249"/>
                  </a:lnTo>
                  <a:lnTo>
                    <a:pt x="1756" y="2157"/>
                  </a:lnTo>
                  <a:lnTo>
                    <a:pt x="1756" y="2157"/>
                  </a:lnTo>
                  <a:lnTo>
                    <a:pt x="1744" y="2108"/>
                  </a:lnTo>
                  <a:lnTo>
                    <a:pt x="1744" y="2108"/>
                  </a:lnTo>
                  <a:lnTo>
                    <a:pt x="1738" y="2132"/>
                  </a:lnTo>
                  <a:lnTo>
                    <a:pt x="1732" y="2158"/>
                  </a:lnTo>
                  <a:lnTo>
                    <a:pt x="1707" y="2249"/>
                  </a:lnTo>
                  <a:lnTo>
                    <a:pt x="1660" y="2249"/>
                  </a:lnTo>
                  <a:lnTo>
                    <a:pt x="1659" y="2247"/>
                  </a:lnTo>
                  <a:lnTo>
                    <a:pt x="1597" y="2027"/>
                  </a:lnTo>
                  <a:lnTo>
                    <a:pt x="1653" y="2027"/>
                  </a:lnTo>
                  <a:lnTo>
                    <a:pt x="1674" y="2110"/>
                  </a:lnTo>
                  <a:lnTo>
                    <a:pt x="1674" y="2110"/>
                  </a:lnTo>
                  <a:lnTo>
                    <a:pt x="1680" y="2136"/>
                  </a:lnTo>
                  <a:lnTo>
                    <a:pt x="1685" y="2164"/>
                  </a:lnTo>
                  <a:lnTo>
                    <a:pt x="1685" y="2164"/>
                  </a:lnTo>
                  <a:lnTo>
                    <a:pt x="1691" y="2136"/>
                  </a:lnTo>
                  <a:lnTo>
                    <a:pt x="1699" y="2108"/>
                  </a:lnTo>
                  <a:lnTo>
                    <a:pt x="1722" y="2027"/>
                  </a:lnTo>
                  <a:lnTo>
                    <a:pt x="1768" y="2027"/>
                  </a:lnTo>
                  <a:lnTo>
                    <a:pt x="1791" y="2108"/>
                  </a:lnTo>
                  <a:lnTo>
                    <a:pt x="1791" y="2108"/>
                  </a:lnTo>
                  <a:lnTo>
                    <a:pt x="1798" y="2135"/>
                  </a:lnTo>
                  <a:lnTo>
                    <a:pt x="1804" y="2165"/>
                  </a:lnTo>
                  <a:lnTo>
                    <a:pt x="1804" y="2165"/>
                  </a:lnTo>
                  <a:lnTo>
                    <a:pt x="1810" y="2139"/>
                  </a:lnTo>
                  <a:lnTo>
                    <a:pt x="1817" y="2108"/>
                  </a:lnTo>
                  <a:lnTo>
                    <a:pt x="1836" y="2027"/>
                  </a:lnTo>
                  <a:close/>
                  <a:moveTo>
                    <a:pt x="2002" y="2021"/>
                  </a:moveTo>
                  <a:lnTo>
                    <a:pt x="2002" y="2021"/>
                  </a:lnTo>
                  <a:lnTo>
                    <a:pt x="1992" y="2022"/>
                  </a:lnTo>
                  <a:lnTo>
                    <a:pt x="1981" y="2024"/>
                  </a:lnTo>
                  <a:lnTo>
                    <a:pt x="1971" y="2027"/>
                  </a:lnTo>
                  <a:lnTo>
                    <a:pt x="1962" y="2030"/>
                  </a:lnTo>
                  <a:lnTo>
                    <a:pt x="1953" y="2035"/>
                  </a:lnTo>
                  <a:lnTo>
                    <a:pt x="1945" y="2041"/>
                  </a:lnTo>
                  <a:lnTo>
                    <a:pt x="1937" y="2047"/>
                  </a:lnTo>
                  <a:lnTo>
                    <a:pt x="1930" y="2054"/>
                  </a:lnTo>
                  <a:lnTo>
                    <a:pt x="1924" y="2062"/>
                  </a:lnTo>
                  <a:lnTo>
                    <a:pt x="1918" y="2071"/>
                  </a:lnTo>
                  <a:lnTo>
                    <a:pt x="1913" y="2081"/>
                  </a:lnTo>
                  <a:lnTo>
                    <a:pt x="1909" y="2091"/>
                  </a:lnTo>
                  <a:lnTo>
                    <a:pt x="1906" y="2102"/>
                  </a:lnTo>
                  <a:lnTo>
                    <a:pt x="1903" y="2114"/>
                  </a:lnTo>
                  <a:lnTo>
                    <a:pt x="1902" y="2125"/>
                  </a:lnTo>
                  <a:lnTo>
                    <a:pt x="1902" y="2138"/>
                  </a:lnTo>
                  <a:lnTo>
                    <a:pt x="1902" y="2138"/>
                  </a:lnTo>
                  <a:lnTo>
                    <a:pt x="1902" y="2150"/>
                  </a:lnTo>
                  <a:lnTo>
                    <a:pt x="1903" y="2163"/>
                  </a:lnTo>
                  <a:lnTo>
                    <a:pt x="1906" y="2174"/>
                  </a:lnTo>
                  <a:lnTo>
                    <a:pt x="1909" y="2185"/>
                  </a:lnTo>
                  <a:lnTo>
                    <a:pt x="1913" y="2194"/>
                  </a:lnTo>
                  <a:lnTo>
                    <a:pt x="1918" y="2204"/>
                  </a:lnTo>
                  <a:lnTo>
                    <a:pt x="1924" y="2213"/>
                  </a:lnTo>
                  <a:lnTo>
                    <a:pt x="1930" y="2221"/>
                  </a:lnTo>
                  <a:lnTo>
                    <a:pt x="1937" y="2229"/>
                  </a:lnTo>
                  <a:lnTo>
                    <a:pt x="1945" y="2235"/>
                  </a:lnTo>
                  <a:lnTo>
                    <a:pt x="1953" y="2241"/>
                  </a:lnTo>
                  <a:lnTo>
                    <a:pt x="1962" y="2245"/>
                  </a:lnTo>
                  <a:lnTo>
                    <a:pt x="1971" y="2249"/>
                  </a:lnTo>
                  <a:lnTo>
                    <a:pt x="1981" y="2252"/>
                  </a:lnTo>
                  <a:lnTo>
                    <a:pt x="1992" y="2253"/>
                  </a:lnTo>
                  <a:lnTo>
                    <a:pt x="2002" y="2254"/>
                  </a:lnTo>
                  <a:lnTo>
                    <a:pt x="2002" y="2254"/>
                  </a:lnTo>
                  <a:lnTo>
                    <a:pt x="2013" y="2253"/>
                  </a:lnTo>
                  <a:lnTo>
                    <a:pt x="2024" y="2252"/>
                  </a:lnTo>
                  <a:lnTo>
                    <a:pt x="2034" y="2249"/>
                  </a:lnTo>
                  <a:lnTo>
                    <a:pt x="2043" y="2245"/>
                  </a:lnTo>
                  <a:lnTo>
                    <a:pt x="2052" y="2241"/>
                  </a:lnTo>
                  <a:lnTo>
                    <a:pt x="2061" y="2235"/>
                  </a:lnTo>
                  <a:lnTo>
                    <a:pt x="2068" y="2229"/>
                  </a:lnTo>
                  <a:lnTo>
                    <a:pt x="2075" y="2221"/>
                  </a:lnTo>
                  <a:lnTo>
                    <a:pt x="2081" y="2213"/>
                  </a:lnTo>
                  <a:lnTo>
                    <a:pt x="2087" y="2204"/>
                  </a:lnTo>
                  <a:lnTo>
                    <a:pt x="2091" y="2194"/>
                  </a:lnTo>
                  <a:lnTo>
                    <a:pt x="2096" y="2185"/>
                  </a:lnTo>
                  <a:lnTo>
                    <a:pt x="2099" y="2174"/>
                  </a:lnTo>
                  <a:lnTo>
                    <a:pt x="2101" y="2163"/>
                  </a:lnTo>
                  <a:lnTo>
                    <a:pt x="2104" y="2150"/>
                  </a:lnTo>
                  <a:lnTo>
                    <a:pt x="2104" y="2138"/>
                  </a:lnTo>
                  <a:lnTo>
                    <a:pt x="2104" y="2138"/>
                  </a:lnTo>
                  <a:lnTo>
                    <a:pt x="2104" y="2125"/>
                  </a:lnTo>
                  <a:lnTo>
                    <a:pt x="2101" y="2114"/>
                  </a:lnTo>
                  <a:lnTo>
                    <a:pt x="2099" y="2102"/>
                  </a:lnTo>
                  <a:lnTo>
                    <a:pt x="2096" y="2091"/>
                  </a:lnTo>
                  <a:lnTo>
                    <a:pt x="2091" y="2081"/>
                  </a:lnTo>
                  <a:lnTo>
                    <a:pt x="2087" y="2071"/>
                  </a:lnTo>
                  <a:lnTo>
                    <a:pt x="2081" y="2062"/>
                  </a:lnTo>
                  <a:lnTo>
                    <a:pt x="2075" y="2054"/>
                  </a:lnTo>
                  <a:lnTo>
                    <a:pt x="2068" y="2047"/>
                  </a:lnTo>
                  <a:lnTo>
                    <a:pt x="2061" y="2041"/>
                  </a:lnTo>
                  <a:lnTo>
                    <a:pt x="2052" y="2035"/>
                  </a:lnTo>
                  <a:lnTo>
                    <a:pt x="2043" y="2030"/>
                  </a:lnTo>
                  <a:lnTo>
                    <a:pt x="2034" y="2027"/>
                  </a:lnTo>
                  <a:lnTo>
                    <a:pt x="2024" y="2024"/>
                  </a:lnTo>
                  <a:lnTo>
                    <a:pt x="2013" y="2022"/>
                  </a:lnTo>
                  <a:lnTo>
                    <a:pt x="2002" y="2021"/>
                  </a:lnTo>
                  <a:lnTo>
                    <a:pt x="2002" y="2021"/>
                  </a:lnTo>
                  <a:close/>
                  <a:moveTo>
                    <a:pt x="2002" y="2202"/>
                  </a:moveTo>
                  <a:lnTo>
                    <a:pt x="2002" y="2202"/>
                  </a:lnTo>
                  <a:lnTo>
                    <a:pt x="1992" y="2201"/>
                  </a:lnTo>
                  <a:lnTo>
                    <a:pt x="1984" y="2198"/>
                  </a:lnTo>
                  <a:lnTo>
                    <a:pt x="1977" y="2192"/>
                  </a:lnTo>
                  <a:lnTo>
                    <a:pt x="1970" y="2185"/>
                  </a:lnTo>
                  <a:lnTo>
                    <a:pt x="1964" y="2176"/>
                  </a:lnTo>
                  <a:lnTo>
                    <a:pt x="1960" y="2165"/>
                  </a:lnTo>
                  <a:lnTo>
                    <a:pt x="1958" y="2151"/>
                  </a:lnTo>
                  <a:lnTo>
                    <a:pt x="1958" y="2138"/>
                  </a:lnTo>
                  <a:lnTo>
                    <a:pt x="1958" y="2138"/>
                  </a:lnTo>
                  <a:lnTo>
                    <a:pt x="1958" y="2124"/>
                  </a:lnTo>
                  <a:lnTo>
                    <a:pt x="1960" y="2112"/>
                  </a:lnTo>
                  <a:lnTo>
                    <a:pt x="1964" y="2101"/>
                  </a:lnTo>
                  <a:lnTo>
                    <a:pt x="1970" y="2091"/>
                  </a:lnTo>
                  <a:lnTo>
                    <a:pt x="1977" y="2083"/>
                  </a:lnTo>
                  <a:lnTo>
                    <a:pt x="1984" y="2078"/>
                  </a:lnTo>
                  <a:lnTo>
                    <a:pt x="1992" y="2074"/>
                  </a:lnTo>
                  <a:lnTo>
                    <a:pt x="2002" y="2073"/>
                  </a:lnTo>
                  <a:lnTo>
                    <a:pt x="2002" y="2073"/>
                  </a:lnTo>
                  <a:lnTo>
                    <a:pt x="2012" y="2074"/>
                  </a:lnTo>
                  <a:lnTo>
                    <a:pt x="2021" y="2078"/>
                  </a:lnTo>
                  <a:lnTo>
                    <a:pt x="2029" y="2083"/>
                  </a:lnTo>
                  <a:lnTo>
                    <a:pt x="2035" y="2091"/>
                  </a:lnTo>
                  <a:lnTo>
                    <a:pt x="2041" y="2101"/>
                  </a:lnTo>
                  <a:lnTo>
                    <a:pt x="2044" y="2112"/>
                  </a:lnTo>
                  <a:lnTo>
                    <a:pt x="2046" y="2124"/>
                  </a:lnTo>
                  <a:lnTo>
                    <a:pt x="2047" y="2138"/>
                  </a:lnTo>
                  <a:lnTo>
                    <a:pt x="2047" y="2138"/>
                  </a:lnTo>
                  <a:lnTo>
                    <a:pt x="2046" y="2151"/>
                  </a:lnTo>
                  <a:lnTo>
                    <a:pt x="2044" y="2165"/>
                  </a:lnTo>
                  <a:lnTo>
                    <a:pt x="2041" y="2176"/>
                  </a:lnTo>
                  <a:lnTo>
                    <a:pt x="2035" y="2185"/>
                  </a:lnTo>
                  <a:lnTo>
                    <a:pt x="2029" y="2192"/>
                  </a:lnTo>
                  <a:lnTo>
                    <a:pt x="2021" y="2198"/>
                  </a:lnTo>
                  <a:lnTo>
                    <a:pt x="2012" y="2201"/>
                  </a:lnTo>
                  <a:lnTo>
                    <a:pt x="2002" y="2202"/>
                  </a:lnTo>
                  <a:lnTo>
                    <a:pt x="2002" y="2202"/>
                  </a:lnTo>
                  <a:close/>
                  <a:moveTo>
                    <a:pt x="837" y="2100"/>
                  </a:moveTo>
                  <a:lnTo>
                    <a:pt x="904" y="2249"/>
                  </a:lnTo>
                  <a:lnTo>
                    <a:pt x="843" y="2249"/>
                  </a:lnTo>
                  <a:lnTo>
                    <a:pt x="797" y="2146"/>
                  </a:lnTo>
                  <a:lnTo>
                    <a:pt x="767" y="2182"/>
                  </a:lnTo>
                  <a:lnTo>
                    <a:pt x="767" y="2249"/>
                  </a:lnTo>
                  <a:lnTo>
                    <a:pt x="713" y="2249"/>
                  </a:lnTo>
                  <a:lnTo>
                    <a:pt x="713" y="1962"/>
                  </a:lnTo>
                  <a:lnTo>
                    <a:pt x="767" y="1934"/>
                  </a:lnTo>
                  <a:lnTo>
                    <a:pt x="767" y="2112"/>
                  </a:lnTo>
                  <a:lnTo>
                    <a:pt x="767" y="2112"/>
                  </a:lnTo>
                  <a:lnTo>
                    <a:pt x="788" y="2083"/>
                  </a:lnTo>
                  <a:lnTo>
                    <a:pt x="832" y="2027"/>
                  </a:lnTo>
                  <a:lnTo>
                    <a:pt x="896" y="2027"/>
                  </a:lnTo>
                  <a:lnTo>
                    <a:pt x="837" y="2100"/>
                  </a:lnTo>
                  <a:close/>
                  <a:moveTo>
                    <a:pt x="1097" y="2249"/>
                  </a:moveTo>
                  <a:lnTo>
                    <a:pt x="1042" y="2249"/>
                  </a:lnTo>
                  <a:lnTo>
                    <a:pt x="1042" y="2027"/>
                  </a:lnTo>
                  <a:lnTo>
                    <a:pt x="1097" y="2027"/>
                  </a:lnTo>
                  <a:lnTo>
                    <a:pt x="1097" y="2046"/>
                  </a:lnTo>
                  <a:lnTo>
                    <a:pt x="1097" y="2046"/>
                  </a:lnTo>
                  <a:lnTo>
                    <a:pt x="1103" y="2040"/>
                  </a:lnTo>
                  <a:lnTo>
                    <a:pt x="1108" y="2036"/>
                  </a:lnTo>
                  <a:lnTo>
                    <a:pt x="1115" y="2031"/>
                  </a:lnTo>
                  <a:lnTo>
                    <a:pt x="1121" y="2028"/>
                  </a:lnTo>
                  <a:lnTo>
                    <a:pt x="1129" y="2026"/>
                  </a:lnTo>
                  <a:lnTo>
                    <a:pt x="1137" y="2024"/>
                  </a:lnTo>
                  <a:lnTo>
                    <a:pt x="1144" y="2022"/>
                  </a:lnTo>
                  <a:lnTo>
                    <a:pt x="1153" y="2021"/>
                  </a:lnTo>
                  <a:lnTo>
                    <a:pt x="1153" y="2021"/>
                  </a:lnTo>
                  <a:lnTo>
                    <a:pt x="1163" y="2022"/>
                  </a:lnTo>
                  <a:lnTo>
                    <a:pt x="1172" y="2024"/>
                  </a:lnTo>
                  <a:lnTo>
                    <a:pt x="1180" y="2026"/>
                  </a:lnTo>
                  <a:lnTo>
                    <a:pt x="1189" y="2028"/>
                  </a:lnTo>
                  <a:lnTo>
                    <a:pt x="1195" y="2032"/>
                  </a:lnTo>
                  <a:lnTo>
                    <a:pt x="1202" y="2037"/>
                  </a:lnTo>
                  <a:lnTo>
                    <a:pt x="1208" y="2041"/>
                  </a:lnTo>
                  <a:lnTo>
                    <a:pt x="1214" y="2048"/>
                  </a:lnTo>
                  <a:lnTo>
                    <a:pt x="1218" y="2054"/>
                  </a:lnTo>
                  <a:lnTo>
                    <a:pt x="1223" y="2062"/>
                  </a:lnTo>
                  <a:lnTo>
                    <a:pt x="1226" y="2070"/>
                  </a:lnTo>
                  <a:lnTo>
                    <a:pt x="1229" y="2080"/>
                  </a:lnTo>
                  <a:lnTo>
                    <a:pt x="1232" y="2090"/>
                  </a:lnTo>
                  <a:lnTo>
                    <a:pt x="1233" y="2100"/>
                  </a:lnTo>
                  <a:lnTo>
                    <a:pt x="1234" y="2111"/>
                  </a:lnTo>
                  <a:lnTo>
                    <a:pt x="1235" y="2123"/>
                  </a:lnTo>
                  <a:lnTo>
                    <a:pt x="1235" y="2249"/>
                  </a:lnTo>
                  <a:lnTo>
                    <a:pt x="1180" y="2249"/>
                  </a:lnTo>
                  <a:lnTo>
                    <a:pt x="1180" y="2126"/>
                  </a:lnTo>
                  <a:lnTo>
                    <a:pt x="1180" y="2126"/>
                  </a:lnTo>
                  <a:lnTo>
                    <a:pt x="1179" y="2114"/>
                  </a:lnTo>
                  <a:lnTo>
                    <a:pt x="1178" y="2102"/>
                  </a:lnTo>
                  <a:lnTo>
                    <a:pt x="1174" y="2093"/>
                  </a:lnTo>
                  <a:lnTo>
                    <a:pt x="1170" y="2085"/>
                  </a:lnTo>
                  <a:lnTo>
                    <a:pt x="1164" y="2080"/>
                  </a:lnTo>
                  <a:lnTo>
                    <a:pt x="1158" y="2075"/>
                  </a:lnTo>
                  <a:lnTo>
                    <a:pt x="1149" y="2073"/>
                  </a:lnTo>
                  <a:lnTo>
                    <a:pt x="1139" y="2072"/>
                  </a:lnTo>
                  <a:lnTo>
                    <a:pt x="1139" y="2072"/>
                  </a:lnTo>
                  <a:lnTo>
                    <a:pt x="1130" y="2073"/>
                  </a:lnTo>
                  <a:lnTo>
                    <a:pt x="1121" y="2075"/>
                  </a:lnTo>
                  <a:lnTo>
                    <a:pt x="1114" y="2080"/>
                  </a:lnTo>
                  <a:lnTo>
                    <a:pt x="1108" y="2086"/>
                  </a:lnTo>
                  <a:lnTo>
                    <a:pt x="1104" y="2093"/>
                  </a:lnTo>
                  <a:lnTo>
                    <a:pt x="1100" y="2103"/>
                  </a:lnTo>
                  <a:lnTo>
                    <a:pt x="1098" y="2114"/>
                  </a:lnTo>
                  <a:lnTo>
                    <a:pt x="1097" y="2126"/>
                  </a:lnTo>
                  <a:lnTo>
                    <a:pt x="1097" y="2249"/>
                  </a:lnTo>
                  <a:close/>
                  <a:moveTo>
                    <a:pt x="1408" y="2042"/>
                  </a:moveTo>
                  <a:lnTo>
                    <a:pt x="1408" y="2042"/>
                  </a:lnTo>
                  <a:lnTo>
                    <a:pt x="1403" y="2038"/>
                  </a:lnTo>
                  <a:lnTo>
                    <a:pt x="1397" y="2033"/>
                  </a:lnTo>
                  <a:lnTo>
                    <a:pt x="1392" y="2030"/>
                  </a:lnTo>
                  <a:lnTo>
                    <a:pt x="1385" y="2027"/>
                  </a:lnTo>
                  <a:lnTo>
                    <a:pt x="1378" y="2025"/>
                  </a:lnTo>
                  <a:lnTo>
                    <a:pt x="1372" y="2024"/>
                  </a:lnTo>
                  <a:lnTo>
                    <a:pt x="1365" y="2022"/>
                  </a:lnTo>
                  <a:lnTo>
                    <a:pt x="1359" y="2021"/>
                  </a:lnTo>
                  <a:lnTo>
                    <a:pt x="1359" y="2021"/>
                  </a:lnTo>
                  <a:lnTo>
                    <a:pt x="1349" y="2022"/>
                  </a:lnTo>
                  <a:lnTo>
                    <a:pt x="1340" y="2024"/>
                  </a:lnTo>
                  <a:lnTo>
                    <a:pt x="1331" y="2026"/>
                  </a:lnTo>
                  <a:lnTo>
                    <a:pt x="1322" y="2030"/>
                  </a:lnTo>
                  <a:lnTo>
                    <a:pt x="1314" y="2033"/>
                  </a:lnTo>
                  <a:lnTo>
                    <a:pt x="1308" y="2039"/>
                  </a:lnTo>
                  <a:lnTo>
                    <a:pt x="1301" y="2046"/>
                  </a:lnTo>
                  <a:lnTo>
                    <a:pt x="1295" y="2052"/>
                  </a:lnTo>
                  <a:lnTo>
                    <a:pt x="1289" y="2060"/>
                  </a:lnTo>
                  <a:lnTo>
                    <a:pt x="1285" y="2069"/>
                  </a:lnTo>
                  <a:lnTo>
                    <a:pt x="1280" y="2078"/>
                  </a:lnTo>
                  <a:lnTo>
                    <a:pt x="1277" y="2089"/>
                  </a:lnTo>
                  <a:lnTo>
                    <a:pt x="1275" y="2099"/>
                  </a:lnTo>
                  <a:lnTo>
                    <a:pt x="1273" y="2111"/>
                  </a:lnTo>
                  <a:lnTo>
                    <a:pt x="1271" y="2123"/>
                  </a:lnTo>
                  <a:lnTo>
                    <a:pt x="1271" y="2135"/>
                  </a:lnTo>
                  <a:lnTo>
                    <a:pt x="1271" y="2135"/>
                  </a:lnTo>
                  <a:lnTo>
                    <a:pt x="1271" y="2149"/>
                  </a:lnTo>
                  <a:lnTo>
                    <a:pt x="1273" y="2161"/>
                  </a:lnTo>
                  <a:lnTo>
                    <a:pt x="1275" y="2174"/>
                  </a:lnTo>
                  <a:lnTo>
                    <a:pt x="1277" y="2186"/>
                  </a:lnTo>
                  <a:lnTo>
                    <a:pt x="1280" y="2196"/>
                  </a:lnTo>
                  <a:lnTo>
                    <a:pt x="1285" y="2206"/>
                  </a:lnTo>
                  <a:lnTo>
                    <a:pt x="1289" y="2214"/>
                  </a:lnTo>
                  <a:lnTo>
                    <a:pt x="1295" y="2222"/>
                  </a:lnTo>
                  <a:lnTo>
                    <a:pt x="1300" y="2230"/>
                  </a:lnTo>
                  <a:lnTo>
                    <a:pt x="1307" y="2235"/>
                  </a:lnTo>
                  <a:lnTo>
                    <a:pt x="1313" y="2241"/>
                  </a:lnTo>
                  <a:lnTo>
                    <a:pt x="1321" y="2245"/>
                  </a:lnTo>
                  <a:lnTo>
                    <a:pt x="1330" y="2249"/>
                  </a:lnTo>
                  <a:lnTo>
                    <a:pt x="1339" y="2252"/>
                  </a:lnTo>
                  <a:lnTo>
                    <a:pt x="1348" y="2253"/>
                  </a:lnTo>
                  <a:lnTo>
                    <a:pt x="1357" y="2254"/>
                  </a:lnTo>
                  <a:lnTo>
                    <a:pt x="1357" y="2254"/>
                  </a:lnTo>
                  <a:lnTo>
                    <a:pt x="1364" y="2253"/>
                  </a:lnTo>
                  <a:lnTo>
                    <a:pt x="1372" y="2252"/>
                  </a:lnTo>
                  <a:lnTo>
                    <a:pt x="1378" y="2251"/>
                  </a:lnTo>
                  <a:lnTo>
                    <a:pt x="1385" y="2249"/>
                  </a:lnTo>
                  <a:lnTo>
                    <a:pt x="1391" y="2245"/>
                  </a:lnTo>
                  <a:lnTo>
                    <a:pt x="1397" y="2242"/>
                  </a:lnTo>
                  <a:lnTo>
                    <a:pt x="1403" y="2238"/>
                  </a:lnTo>
                  <a:lnTo>
                    <a:pt x="1408" y="2232"/>
                  </a:lnTo>
                  <a:lnTo>
                    <a:pt x="1408" y="2238"/>
                  </a:lnTo>
                  <a:lnTo>
                    <a:pt x="1408" y="2238"/>
                  </a:lnTo>
                  <a:lnTo>
                    <a:pt x="1408" y="2246"/>
                  </a:lnTo>
                  <a:lnTo>
                    <a:pt x="1407" y="2256"/>
                  </a:lnTo>
                  <a:lnTo>
                    <a:pt x="1404" y="2266"/>
                  </a:lnTo>
                  <a:lnTo>
                    <a:pt x="1402" y="2271"/>
                  </a:lnTo>
                  <a:lnTo>
                    <a:pt x="1399" y="2275"/>
                  </a:lnTo>
                  <a:lnTo>
                    <a:pt x="1395" y="2279"/>
                  </a:lnTo>
                  <a:lnTo>
                    <a:pt x="1391" y="2284"/>
                  </a:lnTo>
                  <a:lnTo>
                    <a:pt x="1385" y="2287"/>
                  </a:lnTo>
                  <a:lnTo>
                    <a:pt x="1378" y="2290"/>
                  </a:lnTo>
                  <a:lnTo>
                    <a:pt x="1370" y="2293"/>
                  </a:lnTo>
                  <a:lnTo>
                    <a:pt x="1361" y="2295"/>
                  </a:lnTo>
                  <a:lnTo>
                    <a:pt x="1350" y="2296"/>
                  </a:lnTo>
                  <a:lnTo>
                    <a:pt x="1337" y="2296"/>
                  </a:lnTo>
                  <a:lnTo>
                    <a:pt x="1334" y="2296"/>
                  </a:lnTo>
                  <a:lnTo>
                    <a:pt x="1354" y="2339"/>
                  </a:lnTo>
                  <a:lnTo>
                    <a:pt x="1355" y="2339"/>
                  </a:lnTo>
                  <a:lnTo>
                    <a:pt x="1355" y="2339"/>
                  </a:lnTo>
                  <a:lnTo>
                    <a:pt x="1369" y="2339"/>
                  </a:lnTo>
                  <a:lnTo>
                    <a:pt x="1381" y="2338"/>
                  </a:lnTo>
                  <a:lnTo>
                    <a:pt x="1392" y="2335"/>
                  </a:lnTo>
                  <a:lnTo>
                    <a:pt x="1403" y="2332"/>
                  </a:lnTo>
                  <a:lnTo>
                    <a:pt x="1413" y="2328"/>
                  </a:lnTo>
                  <a:lnTo>
                    <a:pt x="1421" y="2324"/>
                  </a:lnTo>
                  <a:lnTo>
                    <a:pt x="1429" y="2318"/>
                  </a:lnTo>
                  <a:lnTo>
                    <a:pt x="1436" y="2311"/>
                  </a:lnTo>
                  <a:lnTo>
                    <a:pt x="1442" y="2304"/>
                  </a:lnTo>
                  <a:lnTo>
                    <a:pt x="1448" y="2296"/>
                  </a:lnTo>
                  <a:lnTo>
                    <a:pt x="1452" y="2286"/>
                  </a:lnTo>
                  <a:lnTo>
                    <a:pt x="1456" y="2276"/>
                  </a:lnTo>
                  <a:lnTo>
                    <a:pt x="1459" y="2266"/>
                  </a:lnTo>
                  <a:lnTo>
                    <a:pt x="1461" y="2254"/>
                  </a:lnTo>
                  <a:lnTo>
                    <a:pt x="1462" y="2242"/>
                  </a:lnTo>
                  <a:lnTo>
                    <a:pt x="1462" y="2229"/>
                  </a:lnTo>
                  <a:lnTo>
                    <a:pt x="1462" y="2027"/>
                  </a:lnTo>
                  <a:lnTo>
                    <a:pt x="1408" y="2027"/>
                  </a:lnTo>
                  <a:lnTo>
                    <a:pt x="1408" y="2042"/>
                  </a:lnTo>
                  <a:close/>
                  <a:moveTo>
                    <a:pt x="1408" y="2094"/>
                  </a:moveTo>
                  <a:lnTo>
                    <a:pt x="1408" y="2181"/>
                  </a:lnTo>
                  <a:lnTo>
                    <a:pt x="1408" y="2181"/>
                  </a:lnTo>
                  <a:lnTo>
                    <a:pt x="1401" y="2189"/>
                  </a:lnTo>
                  <a:lnTo>
                    <a:pt x="1393" y="2197"/>
                  </a:lnTo>
                  <a:lnTo>
                    <a:pt x="1387" y="2199"/>
                  </a:lnTo>
                  <a:lnTo>
                    <a:pt x="1382" y="2201"/>
                  </a:lnTo>
                  <a:lnTo>
                    <a:pt x="1376" y="2202"/>
                  </a:lnTo>
                  <a:lnTo>
                    <a:pt x="1369" y="2203"/>
                  </a:lnTo>
                  <a:lnTo>
                    <a:pt x="1369" y="2203"/>
                  </a:lnTo>
                  <a:lnTo>
                    <a:pt x="1362" y="2202"/>
                  </a:lnTo>
                  <a:lnTo>
                    <a:pt x="1354" y="2200"/>
                  </a:lnTo>
                  <a:lnTo>
                    <a:pt x="1348" y="2197"/>
                  </a:lnTo>
                  <a:lnTo>
                    <a:pt x="1341" y="2190"/>
                  </a:lnTo>
                  <a:lnTo>
                    <a:pt x="1335" y="2181"/>
                  </a:lnTo>
                  <a:lnTo>
                    <a:pt x="1331" y="2169"/>
                  </a:lnTo>
                  <a:lnTo>
                    <a:pt x="1329" y="2154"/>
                  </a:lnTo>
                  <a:lnTo>
                    <a:pt x="1328" y="2134"/>
                  </a:lnTo>
                  <a:lnTo>
                    <a:pt x="1328" y="2134"/>
                  </a:lnTo>
                  <a:lnTo>
                    <a:pt x="1329" y="2117"/>
                  </a:lnTo>
                  <a:lnTo>
                    <a:pt x="1331" y="2103"/>
                  </a:lnTo>
                  <a:lnTo>
                    <a:pt x="1335" y="2092"/>
                  </a:lnTo>
                  <a:lnTo>
                    <a:pt x="1341" y="2084"/>
                  </a:lnTo>
                  <a:lnTo>
                    <a:pt x="1348" y="2079"/>
                  </a:lnTo>
                  <a:lnTo>
                    <a:pt x="1354" y="2074"/>
                  </a:lnTo>
                  <a:lnTo>
                    <a:pt x="1362" y="2073"/>
                  </a:lnTo>
                  <a:lnTo>
                    <a:pt x="1369" y="2072"/>
                  </a:lnTo>
                  <a:lnTo>
                    <a:pt x="1369" y="2072"/>
                  </a:lnTo>
                  <a:lnTo>
                    <a:pt x="1376" y="2073"/>
                  </a:lnTo>
                  <a:lnTo>
                    <a:pt x="1383" y="2074"/>
                  </a:lnTo>
                  <a:lnTo>
                    <a:pt x="1388" y="2076"/>
                  </a:lnTo>
                  <a:lnTo>
                    <a:pt x="1394" y="2080"/>
                  </a:lnTo>
                  <a:lnTo>
                    <a:pt x="1398" y="2083"/>
                  </a:lnTo>
                  <a:lnTo>
                    <a:pt x="1402" y="2086"/>
                  </a:lnTo>
                  <a:lnTo>
                    <a:pt x="1408" y="2094"/>
                  </a:lnTo>
                  <a:lnTo>
                    <a:pt x="1408" y="2094"/>
                  </a:lnTo>
                  <a:close/>
                  <a:moveTo>
                    <a:pt x="938" y="2027"/>
                  </a:moveTo>
                  <a:lnTo>
                    <a:pt x="993" y="2027"/>
                  </a:lnTo>
                  <a:lnTo>
                    <a:pt x="993" y="2123"/>
                  </a:lnTo>
                  <a:lnTo>
                    <a:pt x="993" y="2249"/>
                  </a:lnTo>
                  <a:lnTo>
                    <a:pt x="938" y="2249"/>
                  </a:lnTo>
                  <a:lnTo>
                    <a:pt x="938" y="2027"/>
                  </a:lnTo>
                  <a:close/>
                  <a:moveTo>
                    <a:pt x="993" y="1967"/>
                  </a:moveTo>
                  <a:lnTo>
                    <a:pt x="993" y="1995"/>
                  </a:lnTo>
                  <a:lnTo>
                    <a:pt x="938" y="1995"/>
                  </a:lnTo>
                  <a:lnTo>
                    <a:pt x="938" y="1940"/>
                  </a:lnTo>
                  <a:lnTo>
                    <a:pt x="993" y="1940"/>
                  </a:lnTo>
                  <a:lnTo>
                    <a:pt x="993" y="1967"/>
                  </a:lnTo>
                  <a:close/>
                  <a:moveTo>
                    <a:pt x="2309" y="1962"/>
                  </a:moveTo>
                  <a:lnTo>
                    <a:pt x="2364" y="1934"/>
                  </a:lnTo>
                  <a:lnTo>
                    <a:pt x="2364" y="2127"/>
                  </a:lnTo>
                  <a:lnTo>
                    <a:pt x="2364" y="2249"/>
                  </a:lnTo>
                  <a:lnTo>
                    <a:pt x="2309" y="2249"/>
                  </a:lnTo>
                  <a:lnTo>
                    <a:pt x="2309" y="1962"/>
                  </a:lnTo>
                  <a:close/>
                  <a:moveTo>
                    <a:pt x="397" y="757"/>
                  </a:moveTo>
                  <a:lnTo>
                    <a:pt x="850" y="757"/>
                  </a:lnTo>
                  <a:lnTo>
                    <a:pt x="850" y="495"/>
                  </a:lnTo>
                  <a:lnTo>
                    <a:pt x="397" y="495"/>
                  </a:lnTo>
                  <a:lnTo>
                    <a:pt x="397" y="288"/>
                  </a:lnTo>
                  <a:lnTo>
                    <a:pt x="898" y="288"/>
                  </a:lnTo>
                  <a:lnTo>
                    <a:pt x="732" y="0"/>
                  </a:lnTo>
                  <a:lnTo>
                    <a:pt x="22" y="0"/>
                  </a:lnTo>
                  <a:lnTo>
                    <a:pt x="22" y="1251"/>
                  </a:lnTo>
                  <a:lnTo>
                    <a:pt x="1023" y="1251"/>
                  </a:lnTo>
                  <a:lnTo>
                    <a:pt x="1023" y="963"/>
                  </a:lnTo>
                  <a:lnTo>
                    <a:pt x="397" y="963"/>
                  </a:lnTo>
                  <a:lnTo>
                    <a:pt x="397" y="757"/>
                  </a:lnTo>
                  <a:close/>
                  <a:moveTo>
                    <a:pt x="1690" y="0"/>
                  </a:moveTo>
                  <a:lnTo>
                    <a:pt x="1477" y="409"/>
                  </a:lnTo>
                  <a:lnTo>
                    <a:pt x="1265" y="0"/>
                  </a:lnTo>
                  <a:lnTo>
                    <a:pt x="850" y="0"/>
                  </a:lnTo>
                  <a:lnTo>
                    <a:pt x="1287" y="757"/>
                  </a:lnTo>
                  <a:lnTo>
                    <a:pt x="1287" y="1251"/>
                  </a:lnTo>
                  <a:lnTo>
                    <a:pt x="1661" y="1251"/>
                  </a:lnTo>
                  <a:lnTo>
                    <a:pt x="1661" y="757"/>
                  </a:lnTo>
                  <a:lnTo>
                    <a:pt x="2099" y="0"/>
                  </a:lnTo>
                  <a:lnTo>
                    <a:pt x="1690" y="0"/>
                  </a:ln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12542" tIns="56271" rIns="112542" bIns="56271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1125444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215" b="0" i="0" u="none" strike="noStrike" kern="0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EYInterstate Light"/>
              </a:endParaRPr>
            </a:p>
          </p:txBody>
        </p:sp>
      </p:grpSp>
      <p:sp>
        <p:nvSpPr>
          <p:cNvPr id="14" name="Title 1">
            <a:extLst>
              <a:ext uri="{FF2B5EF4-FFF2-40B4-BE49-F238E27FC236}">
                <a16:creationId xmlns:a16="http://schemas.microsoft.com/office/drawing/2014/main" id="{2F5D292B-3419-9D1A-C9FF-28215159878A}"/>
              </a:ext>
            </a:extLst>
          </p:cNvPr>
          <p:cNvSpPr txBox="1">
            <a:spLocks/>
          </p:cNvSpPr>
          <p:nvPr/>
        </p:nvSpPr>
        <p:spPr>
          <a:xfrm>
            <a:off x="6903615" y="154677"/>
            <a:ext cx="413329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sr-Latn-RS"/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39AFAE7A-8F16-5BF7-988C-02764D28AB88}"/>
              </a:ext>
            </a:extLst>
          </p:cNvPr>
          <p:cNvSpPr txBox="1">
            <a:spLocks/>
          </p:cNvSpPr>
          <p:nvPr/>
        </p:nvSpPr>
        <p:spPr>
          <a:xfrm>
            <a:off x="0" y="1277218"/>
            <a:ext cx="12192000" cy="1297068"/>
          </a:xfrm>
          <a:prstGeom prst="rect">
            <a:avLst/>
          </a:prstGeom>
          <a:gradFill>
            <a:gsLst>
              <a:gs pos="0">
                <a:schemeClr val="tx1">
                  <a:alpha val="26000"/>
                </a:schemeClr>
              </a:gs>
              <a:gs pos="49000">
                <a:schemeClr val="tx1">
                  <a:alpha val="63000"/>
                </a:schemeClr>
              </a:gs>
              <a:gs pos="100000">
                <a:schemeClr val="tx1">
                  <a:alpha val="56000"/>
                </a:schemeClr>
              </a:gs>
            </a:gsLst>
            <a:lin ang="0" scaled="0"/>
          </a:gradFill>
        </p:spPr>
        <p:txBody>
          <a:bodyPr vert="horz" lIns="91440" tIns="10800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sr-Latn-RS" sz="2000">
                <a:solidFill>
                  <a:schemeClr val="bg1"/>
                </a:solidFill>
                <a:latin typeface="EYInterstate Light" panose="02000506000000020004" pitchFamily="2" charset="0"/>
              </a:rPr>
              <a:t>Novi Standardizovani pristup zameniće sve postojeće pristupe</a:t>
            </a:r>
          </a:p>
          <a:p>
            <a:pPr marL="0" indent="0" algn="ctr">
              <a:buNone/>
            </a:pPr>
            <a:endParaRPr lang="sr-Latn-RS" sz="2000">
              <a:solidFill>
                <a:schemeClr val="bg1"/>
              </a:solidFill>
              <a:latin typeface="EYInterstate Light" panose="02000506000000020004" pitchFamily="2" charset="0"/>
            </a:endParaRPr>
          </a:p>
          <a:p>
            <a:endParaRPr lang="sr-Latn-RS" sz="1400">
              <a:latin typeface="EYInterstate Light" panose="02000506000000020004" pitchFamily="2" charset="0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B48E9AD5-2B95-3937-74AB-6BB002C256D1}"/>
              </a:ext>
            </a:extLst>
          </p:cNvPr>
          <p:cNvSpPr txBox="1"/>
          <p:nvPr/>
        </p:nvSpPr>
        <p:spPr>
          <a:xfrm>
            <a:off x="2794000" y="1925752"/>
            <a:ext cx="47618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 algn="ctr">
              <a:buNone/>
            </a:pPr>
            <a:r>
              <a:rPr lang="sr-Latn-RS" sz="2800" b="1" dirty="0">
                <a:solidFill>
                  <a:schemeClr val="bg1"/>
                </a:solidFill>
                <a:latin typeface="EYInterstate Light" panose="02000506000000020004" pitchFamily="2" charset="0"/>
              </a:rPr>
              <a:t>Kapital za operativni rizik =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4B0F898D-3CC1-103D-FE27-7C0522300F56}"/>
              </a:ext>
            </a:extLst>
          </p:cNvPr>
          <p:cNvSpPr txBox="1"/>
          <p:nvPr/>
        </p:nvSpPr>
        <p:spPr>
          <a:xfrm>
            <a:off x="7235792" y="1925752"/>
            <a:ext cx="13589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 algn="ctr">
              <a:buNone/>
            </a:pPr>
            <a:r>
              <a:rPr lang="sr-Latn-RS" sz="2800" b="1" dirty="0">
                <a:solidFill>
                  <a:schemeClr val="bg1"/>
                </a:solidFill>
                <a:latin typeface="EYInterstate Light" panose="02000506000000020004" pitchFamily="2" charset="0"/>
              </a:rPr>
              <a:t>BIC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065F47AC-B4A8-D7D2-2108-A79FB62DEF70}"/>
              </a:ext>
            </a:extLst>
          </p:cNvPr>
          <p:cNvSpPr txBox="1"/>
          <p:nvPr/>
        </p:nvSpPr>
        <p:spPr>
          <a:xfrm>
            <a:off x="8741644" y="1925752"/>
            <a:ext cx="11493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 algn="ctr">
              <a:buNone/>
            </a:pPr>
            <a:r>
              <a:rPr lang="sr-Latn-RS" sz="2800" b="1">
                <a:solidFill>
                  <a:schemeClr val="bg1"/>
                </a:solidFill>
                <a:latin typeface="EYInterstate Light" panose="02000506000000020004" pitchFamily="2" charset="0"/>
              </a:rPr>
              <a:t>ILM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448A9D4D-D7BB-06C7-459D-92258A51A6BB}"/>
              </a:ext>
            </a:extLst>
          </p:cNvPr>
          <p:cNvSpPr txBox="1"/>
          <p:nvPr/>
        </p:nvSpPr>
        <p:spPr>
          <a:xfrm>
            <a:off x="7746967" y="1925752"/>
            <a:ext cx="16954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 algn="ctr">
              <a:buNone/>
            </a:pPr>
            <a:r>
              <a:rPr lang="sr-Latn-RS" sz="2800" b="1" dirty="0">
                <a:solidFill>
                  <a:schemeClr val="bg1"/>
                </a:solidFill>
                <a:latin typeface="EYInterstate Light" panose="02000506000000020004" pitchFamily="2" charset="0"/>
              </a:rPr>
              <a:t>x</a:t>
            </a:r>
          </a:p>
        </p:txBody>
      </p:sp>
      <p:grpSp>
        <p:nvGrpSpPr>
          <p:cNvPr id="41" name="Group 40">
            <a:extLst>
              <a:ext uri="{FF2B5EF4-FFF2-40B4-BE49-F238E27FC236}">
                <a16:creationId xmlns:a16="http://schemas.microsoft.com/office/drawing/2014/main" id="{BD332E9B-B6BD-8271-43F3-005E79A3BC73}"/>
              </a:ext>
            </a:extLst>
          </p:cNvPr>
          <p:cNvGrpSpPr/>
          <p:nvPr/>
        </p:nvGrpSpPr>
        <p:grpSpPr>
          <a:xfrm>
            <a:off x="0" y="2574285"/>
            <a:ext cx="6007100" cy="1006313"/>
            <a:chOff x="0" y="2574285"/>
            <a:chExt cx="6007100" cy="1006313"/>
          </a:xfrm>
        </p:grpSpPr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741AA55D-FF19-DF30-9D42-CECF3219FF37}"/>
                </a:ext>
              </a:extLst>
            </p:cNvPr>
            <p:cNvSpPr/>
            <p:nvPr/>
          </p:nvSpPr>
          <p:spPr>
            <a:xfrm>
              <a:off x="0" y="2574285"/>
              <a:ext cx="6007100" cy="1006313"/>
            </a:xfrm>
            <a:prstGeom prst="rect">
              <a:avLst/>
            </a:prstGeom>
            <a:gradFill>
              <a:gsLst>
                <a:gs pos="0">
                  <a:srgbClr val="FFE600">
                    <a:alpha val="79000"/>
                  </a:srgbClr>
                </a:gs>
                <a:gs pos="44000">
                  <a:srgbClr val="FFE600">
                    <a:alpha val="77000"/>
                  </a:srgbClr>
                </a:gs>
                <a:gs pos="100000">
                  <a:srgbClr val="FFE600">
                    <a:alpha val="81000"/>
                  </a:srgb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4DE4CA42-1BE5-4786-00C1-3CB5BA135EC3}"/>
                </a:ext>
              </a:extLst>
            </p:cNvPr>
            <p:cNvSpPr txBox="1"/>
            <p:nvPr/>
          </p:nvSpPr>
          <p:spPr>
            <a:xfrm>
              <a:off x="231007" y="2754275"/>
              <a:ext cx="549602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r-Latn-RS">
                  <a:latin typeface="EYInterstate Light" panose="02000506000000020004" pitchFamily="2" charset="0"/>
                </a:rPr>
                <a:t>Zavisi od veličine banke.</a:t>
              </a:r>
            </a:p>
            <a:p>
              <a:r>
                <a:rPr lang="sr-Latn-RS">
                  <a:latin typeface="EYInterstate Light" panose="02000506000000020004" pitchFamily="2" charset="0"/>
                </a:rPr>
                <a:t>Sadrži efekte prethodnih gubitaka, pa i usled E&amp;S.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8321163C-AB67-EDE2-2CB3-BBBED9147C87}"/>
              </a:ext>
            </a:extLst>
          </p:cNvPr>
          <p:cNvGrpSpPr/>
          <p:nvPr/>
        </p:nvGrpSpPr>
        <p:grpSpPr>
          <a:xfrm>
            <a:off x="6184900" y="2568949"/>
            <a:ext cx="6007100" cy="998949"/>
            <a:chOff x="6184900" y="2581649"/>
            <a:chExt cx="6007100" cy="998949"/>
          </a:xfrm>
        </p:grpSpPr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2FA639D3-3875-679B-251C-5F784CB58C06}"/>
                </a:ext>
              </a:extLst>
            </p:cNvPr>
            <p:cNvSpPr/>
            <p:nvPr/>
          </p:nvSpPr>
          <p:spPr>
            <a:xfrm flipH="1">
              <a:off x="6184900" y="2581649"/>
              <a:ext cx="6007100" cy="998949"/>
            </a:xfrm>
            <a:prstGeom prst="rect">
              <a:avLst/>
            </a:prstGeom>
            <a:gradFill>
              <a:gsLst>
                <a:gs pos="0">
                  <a:srgbClr val="FFE600">
                    <a:alpha val="97000"/>
                  </a:srgbClr>
                </a:gs>
                <a:gs pos="44000">
                  <a:srgbClr val="FFE600">
                    <a:alpha val="87000"/>
                  </a:srgbClr>
                </a:gs>
                <a:gs pos="100000">
                  <a:srgbClr val="FFE600">
                    <a:alpha val="81000"/>
                  </a:srgb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C1DB1B58-2803-B540-C1EC-9511F650AFE2}"/>
                </a:ext>
              </a:extLst>
            </p:cNvPr>
            <p:cNvSpPr txBox="1"/>
            <p:nvPr/>
          </p:nvSpPr>
          <p:spPr>
            <a:xfrm>
              <a:off x="6568307" y="2615775"/>
              <a:ext cx="5496025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r-Latn-RS" dirty="0">
                  <a:latin typeface="EYInterstate Light" panose="02000506000000020004" pitchFamily="2" charset="0"/>
                </a:rPr>
                <a:t>Obuhvata operativne gubitke.</a:t>
              </a:r>
            </a:p>
            <a:p>
              <a:r>
                <a:rPr lang="sr-Latn-RS" dirty="0">
                  <a:latin typeface="EYInterstate Light" panose="02000506000000020004" pitchFamily="2" charset="0"/>
                </a:rPr>
                <a:t>Istorijski gubici koji sadrže i one uzrokovane E&amp;S faktorima.</a:t>
              </a:r>
            </a:p>
          </p:txBody>
        </p:sp>
      </p:grpSp>
      <p:sp>
        <p:nvSpPr>
          <p:cNvPr id="38" name="TextBox 37">
            <a:extLst>
              <a:ext uri="{FF2B5EF4-FFF2-40B4-BE49-F238E27FC236}">
                <a16:creationId xmlns:a16="http://schemas.microsoft.com/office/drawing/2014/main" id="{7BEFBD9E-6D78-3295-2F76-428C724EAFF7}"/>
              </a:ext>
            </a:extLst>
          </p:cNvPr>
          <p:cNvSpPr txBox="1"/>
          <p:nvPr/>
        </p:nvSpPr>
        <p:spPr>
          <a:xfrm>
            <a:off x="630195" y="4047678"/>
            <a:ext cx="5376906" cy="2054409"/>
          </a:xfrm>
          <a:prstGeom prst="rect">
            <a:avLst/>
          </a:prstGeom>
          <a:gradFill>
            <a:gsLst>
              <a:gs pos="0">
                <a:schemeClr val="tx1">
                  <a:alpha val="80000"/>
                </a:schemeClr>
              </a:gs>
              <a:gs pos="44000">
                <a:schemeClr val="tx1">
                  <a:alpha val="69000"/>
                </a:schemeClr>
              </a:gs>
              <a:gs pos="100000">
                <a:schemeClr val="tx1">
                  <a:alpha val="83000"/>
                </a:schemeClr>
              </a:gs>
            </a:gsLst>
            <a:lin ang="0" scaled="0"/>
          </a:gradFill>
        </p:spPr>
        <p:txBody>
          <a:bodyPr wrap="square" rtlCol="0">
            <a:spAutoFit/>
          </a:bodyPr>
          <a:lstStyle/>
          <a:p>
            <a:pPr marL="0" indent="0">
              <a:buNone/>
            </a:pPr>
            <a:r>
              <a:rPr lang="sr-Latn-RS" sz="2000" b="1" dirty="0">
                <a:solidFill>
                  <a:schemeClr val="bg1"/>
                </a:solidFill>
                <a:latin typeface="EYInterstate Light" panose="02000506000000020004" pitchFamily="2" charset="0"/>
              </a:rPr>
              <a:t>Obuhvat </a:t>
            </a:r>
            <a:r>
              <a:rPr lang="sr-Latn-RS" sz="2000" b="1" dirty="0" err="1">
                <a:solidFill>
                  <a:schemeClr val="bg1"/>
                </a:solidFill>
                <a:latin typeface="EYInterstate Light" panose="02000506000000020004" pitchFamily="2" charset="0"/>
              </a:rPr>
              <a:t>forward-looking</a:t>
            </a:r>
            <a:r>
              <a:rPr lang="sr-Latn-RS" sz="2000" b="1" dirty="0">
                <a:solidFill>
                  <a:schemeClr val="bg1"/>
                </a:solidFill>
                <a:latin typeface="EYInterstate Light" panose="02000506000000020004" pitchFamily="2" charset="0"/>
              </a:rPr>
              <a:t> informacija</a:t>
            </a:r>
          </a:p>
          <a:p>
            <a:pPr marL="0" indent="0">
              <a:buNone/>
            </a:pPr>
            <a:endParaRPr lang="sr-Latn-RS" sz="2000" dirty="0">
              <a:solidFill>
                <a:schemeClr val="bg1"/>
              </a:solidFill>
              <a:latin typeface="EYInterstate Light" panose="02000506000000020004" pitchFamily="2" charset="0"/>
            </a:endParaRPr>
          </a:p>
          <a:p>
            <a:pPr marL="342900" indent="-342900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sr-Latn-RS" sz="1600" dirty="0">
                <a:solidFill>
                  <a:schemeClr val="bg1"/>
                </a:solidFill>
                <a:latin typeface="EYInterstate Light" panose="02000506000000020004" pitchFamily="2" charset="0"/>
              </a:rPr>
              <a:t>Oslanjanje samo na istorijske podatke je nedovoljno</a:t>
            </a:r>
          </a:p>
          <a:p>
            <a:pPr marL="342900" indent="-342900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sr-Latn-RS" sz="1600" dirty="0">
                <a:solidFill>
                  <a:schemeClr val="bg1"/>
                </a:solidFill>
                <a:latin typeface="EYInterstate Light" panose="02000506000000020004" pitchFamily="2" charset="0"/>
              </a:rPr>
              <a:t>Potrebno je obuhvatiti rizike čija se materijalizacija očekuje u budućnosti</a:t>
            </a:r>
          </a:p>
          <a:p>
            <a:pPr marL="342900" indent="-342900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sr-Latn-RS" sz="1600" dirty="0">
                <a:solidFill>
                  <a:schemeClr val="bg1"/>
                </a:solidFill>
                <a:latin typeface="EYInterstate Light" panose="02000506000000020004" pitchFamily="2" charset="0"/>
              </a:rPr>
              <a:t>Moguće je razmatrati korišćenje definisanih scenarija</a:t>
            </a:r>
          </a:p>
          <a:p>
            <a:pPr marL="342900" indent="-342900">
              <a:spcAft>
                <a:spcPts val="300"/>
              </a:spcAft>
              <a:buFont typeface="Arial" panose="020B0604020202020204" pitchFamily="34" charset="0"/>
              <a:buChar char="•"/>
            </a:pPr>
            <a:endParaRPr lang="sr-Latn-RS" sz="1600" dirty="0">
              <a:solidFill>
                <a:schemeClr val="bg1"/>
              </a:solidFill>
              <a:latin typeface="EYInterstate Light" panose="02000506000000020004" pitchFamily="2" charset="0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FBADDDA7-2FC8-632E-8710-E5D014726CD0}"/>
              </a:ext>
            </a:extLst>
          </p:cNvPr>
          <p:cNvSpPr txBox="1"/>
          <p:nvPr/>
        </p:nvSpPr>
        <p:spPr>
          <a:xfrm>
            <a:off x="6184900" y="4047678"/>
            <a:ext cx="5321909" cy="2054409"/>
          </a:xfrm>
          <a:prstGeom prst="rect">
            <a:avLst/>
          </a:prstGeom>
          <a:gradFill>
            <a:gsLst>
              <a:gs pos="0">
                <a:schemeClr val="tx1">
                  <a:alpha val="80000"/>
                </a:schemeClr>
              </a:gs>
              <a:gs pos="44000">
                <a:schemeClr val="tx1">
                  <a:alpha val="69000"/>
                </a:schemeClr>
              </a:gs>
              <a:gs pos="100000">
                <a:schemeClr val="tx1">
                  <a:alpha val="83000"/>
                </a:schemeClr>
              </a:gs>
            </a:gsLst>
            <a:lin ang="0" scaled="0"/>
          </a:gradFill>
        </p:spPr>
        <p:txBody>
          <a:bodyPr wrap="square" rtlCol="0">
            <a:spAutoFit/>
          </a:bodyPr>
          <a:lstStyle/>
          <a:p>
            <a:pPr marL="0" indent="0">
              <a:buNone/>
            </a:pPr>
            <a:r>
              <a:rPr lang="sr-Latn-RS" sz="2000" b="1" dirty="0">
                <a:solidFill>
                  <a:schemeClr val="bg1"/>
                </a:solidFill>
                <a:latin typeface="EYInterstate Light" panose="02000506000000020004" pitchFamily="2" charset="0"/>
              </a:rPr>
              <a:t>Mapiranje uzroka operativnog gubitka</a:t>
            </a:r>
          </a:p>
          <a:p>
            <a:pPr marL="0" indent="0">
              <a:buNone/>
            </a:pPr>
            <a:endParaRPr lang="sr-Latn-RS" sz="2000" b="1" dirty="0">
              <a:solidFill>
                <a:schemeClr val="bg1"/>
              </a:solidFill>
              <a:latin typeface="EYInterstate Light" panose="02000506000000020004" pitchFamily="2" charset="0"/>
            </a:endParaRPr>
          </a:p>
          <a:p>
            <a:pPr marL="285750" indent="-285750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sr-Latn-RS" sz="1600" dirty="0">
                <a:solidFill>
                  <a:schemeClr val="bg1"/>
                </a:solidFill>
                <a:latin typeface="EYInterstate Light" panose="02000506000000020004" pitchFamily="2" charset="0"/>
              </a:rPr>
              <a:t>Regulatorno izveštavanje</a:t>
            </a:r>
          </a:p>
          <a:p>
            <a:pPr marL="285750" indent="-285750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sr-Latn-RS" sz="1600" dirty="0">
                <a:solidFill>
                  <a:schemeClr val="bg1"/>
                </a:solidFill>
                <a:latin typeface="EYInterstate Light" panose="02000506000000020004" pitchFamily="2" charset="0"/>
              </a:rPr>
              <a:t>Razmatranje uvođenja „</a:t>
            </a:r>
            <a:r>
              <a:rPr lang="sr-Latn-RS" sz="1600" dirty="0" err="1">
                <a:solidFill>
                  <a:schemeClr val="bg1"/>
                </a:solidFill>
                <a:latin typeface="EYInterstate Light" panose="02000506000000020004" pitchFamily="2" charset="0"/>
              </a:rPr>
              <a:t>fl</a:t>
            </a:r>
            <a:r>
              <a:rPr lang="en-US" sz="1600" dirty="0">
                <a:solidFill>
                  <a:schemeClr val="bg1"/>
                </a:solidFill>
                <a:latin typeface="EYInterstate Light" panose="02000506000000020004" pitchFamily="2" charset="0"/>
              </a:rPr>
              <a:t>a</a:t>
            </a:r>
            <a:r>
              <a:rPr lang="sr-Latn-RS" sz="1600" dirty="0">
                <a:solidFill>
                  <a:schemeClr val="bg1"/>
                </a:solidFill>
                <a:latin typeface="EYInterstate Light" panose="02000506000000020004" pitchFamily="2" charset="0"/>
              </a:rPr>
              <a:t>g“-a za E&amp;S događaje</a:t>
            </a:r>
          </a:p>
          <a:p>
            <a:pPr marL="285750" indent="-285750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sr-Latn-RS" sz="1600" dirty="0">
                <a:solidFill>
                  <a:schemeClr val="bg1"/>
                </a:solidFill>
                <a:latin typeface="EYInterstate Light" panose="02000506000000020004" pitchFamily="2" charset="0"/>
              </a:rPr>
              <a:t>Zahteva uvođenje taksonomije, što je svakako deo CRR3</a:t>
            </a:r>
          </a:p>
          <a:p>
            <a:pPr marL="285750" indent="-285750">
              <a:spcAft>
                <a:spcPts val="300"/>
              </a:spcAft>
              <a:buFont typeface="Arial" panose="020B0604020202020204" pitchFamily="34" charset="0"/>
              <a:buChar char="•"/>
            </a:pPr>
            <a:endParaRPr lang="sr-Latn-RS" sz="1600" dirty="0">
              <a:solidFill>
                <a:schemeClr val="bg1"/>
              </a:solidFill>
              <a:latin typeface="EYInterstate Light" panose="02000506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94699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7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7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7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8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37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38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39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anim to="1.5" calcmode="lin" valueType="num">
                                      <p:cBhvr override="childStyle">
                                        <p:cTn id="40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style.fontSize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7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7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8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48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animClr clrSpc="rgb" dir="cw">
                                      <p:cBhvr>
                                        <p:cTn id="49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50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anim to="1.5" calcmode="lin" valueType="num">
                                      <p:cBhvr override="childStyle">
                                        <p:cTn id="51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style.fontSize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31" grpId="0"/>
      <p:bldP spid="32" grpId="0"/>
      <p:bldP spid="32" grpId="1"/>
      <p:bldP spid="33" grpId="0"/>
      <p:bldP spid="33" grpId="1"/>
      <p:bldP spid="34" grpId="0"/>
      <p:bldP spid="38" grpId="0" animBg="1"/>
      <p:bldP spid="39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7227CFAE-2537-83C0-453D-A113D30E996C}"/>
              </a:ext>
            </a:extLst>
          </p:cNvPr>
          <p:cNvSpPr/>
          <p:nvPr/>
        </p:nvSpPr>
        <p:spPr>
          <a:xfrm>
            <a:off x="568763" y="2805982"/>
            <a:ext cx="5123377" cy="3366218"/>
          </a:xfrm>
          <a:prstGeom prst="rect">
            <a:avLst/>
          </a:prstGeom>
          <a:gradFill>
            <a:gsLst>
              <a:gs pos="0">
                <a:srgbClr val="FFE600"/>
              </a:gs>
              <a:gs pos="59000">
                <a:srgbClr val="FFE600">
                  <a:alpha val="83000"/>
                </a:srgbClr>
              </a:gs>
              <a:gs pos="100000">
                <a:srgbClr val="FFE600">
                  <a:alpha val="34000"/>
                </a:srgbClr>
              </a:gs>
            </a:gsLst>
            <a:lin ang="2400000" scaled="0"/>
          </a:gradFill>
          <a:ln>
            <a:noFill/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C9CCB08-6F90-A493-BED2-44CB56DEADA5}"/>
              </a:ext>
            </a:extLst>
          </p:cNvPr>
          <p:cNvSpPr/>
          <p:nvPr/>
        </p:nvSpPr>
        <p:spPr>
          <a:xfrm>
            <a:off x="5877387" y="2781725"/>
            <a:ext cx="5905500" cy="3382102"/>
          </a:xfrm>
          <a:prstGeom prst="rect">
            <a:avLst/>
          </a:prstGeom>
          <a:gradFill>
            <a:gsLst>
              <a:gs pos="0">
                <a:srgbClr val="FFE600"/>
              </a:gs>
              <a:gs pos="59000">
                <a:srgbClr val="FFE600">
                  <a:alpha val="83000"/>
                </a:srgbClr>
              </a:gs>
              <a:gs pos="100000">
                <a:srgbClr val="FFE600">
                  <a:alpha val="34000"/>
                </a:srgbClr>
              </a:gs>
            </a:gsLst>
            <a:lin ang="12000000" scaled="0"/>
          </a:gradFill>
          <a:ln>
            <a:noFill/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43D7969-98DC-F87B-8745-C0E4A0CC5D4A}"/>
              </a:ext>
            </a:extLst>
          </p:cNvPr>
          <p:cNvSpPr/>
          <p:nvPr/>
        </p:nvSpPr>
        <p:spPr>
          <a:xfrm>
            <a:off x="0" y="0"/>
            <a:ext cx="12195872" cy="1012090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0"/>
                </a:srgbClr>
              </a:gs>
              <a:gs pos="0">
                <a:srgbClr val="000000">
                  <a:lumMod val="0"/>
                  <a:alpha val="52000"/>
                </a:srgb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1799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EYInterstate Light"/>
              <a:ea typeface="+mn-ea"/>
              <a:cs typeface="+mn-cs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BD074C9A-8309-453D-11DE-AF3ADF77037F}"/>
              </a:ext>
            </a:extLst>
          </p:cNvPr>
          <p:cNvSpPr txBox="1"/>
          <p:nvPr/>
        </p:nvSpPr>
        <p:spPr>
          <a:xfrm>
            <a:off x="711010" y="265128"/>
            <a:ext cx="8305798" cy="377026"/>
          </a:xfrm>
          <a:prstGeom prst="rect">
            <a:avLst/>
          </a:prstGeom>
          <a:noFill/>
        </p:spPr>
        <p:txBody>
          <a:bodyPr wrap="square" lIns="0" tIns="36576" rIns="0" bIns="0" rtlCol="0">
            <a:spAutoFit/>
          </a:bodyPr>
          <a:lstStyle/>
          <a:p>
            <a:pPr lvl="0">
              <a:lnSpc>
                <a:spcPct val="85000"/>
              </a:lnSpc>
              <a:spcAft>
                <a:spcPts val="600"/>
              </a:spcAft>
              <a:buClr>
                <a:srgbClr val="27ACAA"/>
              </a:buClr>
              <a:buSzPct val="70000"/>
              <a:defRPr/>
            </a:pPr>
            <a:r>
              <a:rPr lang="sr-Latn-RS" sz="2600">
                <a:solidFill>
                  <a:prstClr val="white"/>
                </a:solidFill>
                <a:latin typeface="EYInterstate Light"/>
              </a:rPr>
              <a:t>Rizik koncentracije</a:t>
            </a:r>
            <a:endParaRPr kumimoji="0" lang="sr-Latn-RS" sz="2600" b="1" i="1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EYInterstate Light"/>
            </a:endParaRP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B8333628-0B30-FC86-2F1B-C9E5E760DAB7}"/>
              </a:ext>
            </a:extLst>
          </p:cNvPr>
          <p:cNvCxnSpPr/>
          <p:nvPr/>
        </p:nvCxnSpPr>
        <p:spPr>
          <a:xfrm>
            <a:off x="630194" y="208247"/>
            <a:ext cx="0" cy="539750"/>
          </a:xfrm>
          <a:prstGeom prst="line">
            <a:avLst/>
          </a:prstGeom>
          <a:ln>
            <a:solidFill>
              <a:srgbClr val="FFE600"/>
            </a:solidFill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grpSp>
        <p:nvGrpSpPr>
          <p:cNvPr id="25" name="Group 24">
            <a:extLst>
              <a:ext uri="{FF2B5EF4-FFF2-40B4-BE49-F238E27FC236}">
                <a16:creationId xmlns:a16="http://schemas.microsoft.com/office/drawing/2014/main" id="{7E257957-9D09-C635-8150-801C597263A3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11349865" y="212465"/>
            <a:ext cx="491896" cy="575999"/>
            <a:chOff x="6529" y="3125"/>
            <a:chExt cx="772" cy="904"/>
          </a:xfrm>
        </p:grpSpPr>
        <p:sp>
          <p:nvSpPr>
            <p:cNvPr id="26" name="Freeform 5">
              <a:extLst>
                <a:ext uri="{FF2B5EF4-FFF2-40B4-BE49-F238E27FC236}">
                  <a16:creationId xmlns:a16="http://schemas.microsoft.com/office/drawing/2014/main" id="{AF1EB1FF-2673-3098-423A-8C3A12ADD818}"/>
                </a:ext>
              </a:extLst>
            </p:cNvPr>
            <p:cNvSpPr>
              <a:spLocks/>
            </p:cNvSpPr>
            <p:nvPr/>
          </p:nvSpPr>
          <p:spPr bwMode="auto">
            <a:xfrm>
              <a:off x="6529" y="3125"/>
              <a:ext cx="619" cy="226"/>
            </a:xfrm>
            <a:custGeom>
              <a:avLst/>
              <a:gdLst>
                <a:gd name="T0" fmla="*/ 2473 w 2473"/>
                <a:gd name="T1" fmla="*/ 0 h 902"/>
                <a:gd name="T2" fmla="*/ 0 w 2473"/>
                <a:gd name="T3" fmla="*/ 902 h 902"/>
                <a:gd name="T4" fmla="*/ 2473 w 2473"/>
                <a:gd name="T5" fmla="*/ 466 h 902"/>
                <a:gd name="T6" fmla="*/ 2473 w 2473"/>
                <a:gd name="T7" fmla="*/ 0 h 9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73" h="902">
                  <a:moveTo>
                    <a:pt x="2473" y="0"/>
                  </a:moveTo>
                  <a:lnTo>
                    <a:pt x="0" y="902"/>
                  </a:lnTo>
                  <a:lnTo>
                    <a:pt x="2473" y="466"/>
                  </a:lnTo>
                  <a:lnTo>
                    <a:pt x="2473" y="0"/>
                  </a:lnTo>
                  <a:close/>
                </a:path>
              </a:pathLst>
            </a:custGeom>
            <a:solidFill>
              <a:srgbClr val="FFE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12542" tIns="56271" rIns="112542" bIns="56271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1125444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215" b="0" i="0" u="none" strike="noStrike" kern="0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EYInterstate Light"/>
              </a:endParaRPr>
            </a:p>
          </p:txBody>
        </p:sp>
        <p:sp>
          <p:nvSpPr>
            <p:cNvPr id="27" name="Freeform 6">
              <a:extLst>
                <a:ext uri="{FF2B5EF4-FFF2-40B4-BE49-F238E27FC236}">
                  <a16:creationId xmlns:a16="http://schemas.microsoft.com/office/drawing/2014/main" id="{05EB94C6-9A88-41A3-4D38-1997858BAFB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529" y="3444"/>
              <a:ext cx="772" cy="585"/>
            </a:xfrm>
            <a:custGeom>
              <a:avLst/>
              <a:gdLst>
                <a:gd name="T0" fmla="*/ 233 w 3088"/>
                <a:gd name="T1" fmla="*/ 1588 h 2339"/>
                <a:gd name="T2" fmla="*/ 253 w 3088"/>
                <a:gd name="T3" fmla="*/ 1795 h 2339"/>
                <a:gd name="T4" fmla="*/ 151 w 3088"/>
                <a:gd name="T5" fmla="*/ 1810 h 2339"/>
                <a:gd name="T6" fmla="*/ 351 w 3088"/>
                <a:gd name="T7" fmla="*/ 1761 h 2339"/>
                <a:gd name="T8" fmla="*/ 416 w 3088"/>
                <a:gd name="T9" fmla="*/ 1857 h 2339"/>
                <a:gd name="T10" fmla="*/ 1140 w 3088"/>
                <a:gd name="T11" fmla="*/ 1652 h 2339"/>
                <a:gd name="T12" fmla="*/ 1216 w 3088"/>
                <a:gd name="T13" fmla="*/ 1738 h 2339"/>
                <a:gd name="T14" fmla="*/ 696 w 3088"/>
                <a:gd name="T15" fmla="*/ 1546 h 2339"/>
                <a:gd name="T16" fmla="*/ 738 w 3088"/>
                <a:gd name="T17" fmla="*/ 1710 h 2339"/>
                <a:gd name="T18" fmla="*/ 860 w 3088"/>
                <a:gd name="T19" fmla="*/ 1854 h 2339"/>
                <a:gd name="T20" fmla="*/ 832 w 3088"/>
                <a:gd name="T21" fmla="*/ 1684 h 2339"/>
                <a:gd name="T22" fmla="*/ 2021 w 3088"/>
                <a:gd name="T23" fmla="*/ 1860 h 2339"/>
                <a:gd name="T24" fmla="*/ 2158 w 3088"/>
                <a:gd name="T25" fmla="*/ 1747 h 2339"/>
                <a:gd name="T26" fmla="*/ 2100 w 3088"/>
                <a:gd name="T27" fmla="*/ 1730 h 2339"/>
                <a:gd name="T28" fmla="*/ 2059 w 3088"/>
                <a:gd name="T29" fmla="*/ 1684 h 2339"/>
                <a:gd name="T30" fmla="*/ 1309 w 3088"/>
                <a:gd name="T31" fmla="*/ 1734 h 2339"/>
                <a:gd name="T32" fmla="*/ 1445 w 3088"/>
                <a:gd name="T33" fmla="*/ 1844 h 2339"/>
                <a:gd name="T34" fmla="*/ 1473 w 3088"/>
                <a:gd name="T35" fmla="*/ 1923 h 2339"/>
                <a:gd name="T36" fmla="*/ 1369 w 3088"/>
                <a:gd name="T37" fmla="*/ 1781 h 2339"/>
                <a:gd name="T38" fmla="*/ 1727 w 3088"/>
                <a:gd name="T39" fmla="*/ 1677 h 2339"/>
                <a:gd name="T40" fmla="*/ 1632 w 3088"/>
                <a:gd name="T41" fmla="*/ 1778 h 2339"/>
                <a:gd name="T42" fmla="*/ 1822 w 3088"/>
                <a:gd name="T43" fmla="*/ 1710 h 2339"/>
                <a:gd name="T44" fmla="*/ 1686 w 3088"/>
                <a:gd name="T45" fmla="*/ 1786 h 2339"/>
                <a:gd name="T46" fmla="*/ 1708 w 3088"/>
                <a:gd name="T47" fmla="*/ 1817 h 2339"/>
                <a:gd name="T48" fmla="*/ 2240 w 3088"/>
                <a:gd name="T49" fmla="*/ 1766 h 2339"/>
                <a:gd name="T50" fmla="*/ 2227 w 3088"/>
                <a:gd name="T51" fmla="*/ 1653 h 2339"/>
                <a:gd name="T52" fmla="*/ 2290 w 3088"/>
                <a:gd name="T53" fmla="*/ 1866 h 2339"/>
                <a:gd name="T54" fmla="*/ 2321 w 3088"/>
                <a:gd name="T55" fmla="*/ 1709 h 2339"/>
                <a:gd name="T56" fmla="*/ 2908 w 3088"/>
                <a:gd name="T57" fmla="*/ 1750 h 2339"/>
                <a:gd name="T58" fmla="*/ 2730 w 3088"/>
                <a:gd name="T59" fmla="*/ 1683 h 2339"/>
                <a:gd name="T60" fmla="*/ 2852 w 3088"/>
                <a:gd name="T61" fmla="*/ 1860 h 2339"/>
                <a:gd name="T62" fmla="*/ 2639 w 3088"/>
                <a:gd name="T63" fmla="*/ 1783 h 2339"/>
                <a:gd name="T64" fmla="*/ 2605 w 3088"/>
                <a:gd name="T65" fmla="*/ 1853 h 2339"/>
                <a:gd name="T66" fmla="*/ 2464 w 3088"/>
                <a:gd name="T67" fmla="*/ 1861 h 2339"/>
                <a:gd name="T68" fmla="*/ 2495 w 3088"/>
                <a:gd name="T69" fmla="*/ 1812 h 2339"/>
                <a:gd name="T70" fmla="*/ 2998 w 3088"/>
                <a:gd name="T71" fmla="*/ 1639 h 2339"/>
                <a:gd name="T72" fmla="*/ 975 w 3088"/>
                <a:gd name="T73" fmla="*/ 1860 h 2339"/>
                <a:gd name="T74" fmla="*/ 2416 w 3088"/>
                <a:gd name="T75" fmla="*/ 2069 h 2339"/>
                <a:gd name="T76" fmla="*/ 2510 w 3088"/>
                <a:gd name="T77" fmla="*/ 2251 h 2339"/>
                <a:gd name="T78" fmla="*/ 2485 w 3088"/>
                <a:gd name="T79" fmla="*/ 2074 h 2339"/>
                <a:gd name="T80" fmla="*/ 627 w 3088"/>
                <a:gd name="T81" fmla="*/ 2078 h 2339"/>
                <a:gd name="T82" fmla="*/ 672 w 3088"/>
                <a:gd name="T83" fmla="*/ 2089 h 2339"/>
                <a:gd name="T84" fmla="*/ 202 w 3088"/>
                <a:gd name="T85" fmla="*/ 2135 h 2339"/>
                <a:gd name="T86" fmla="*/ 310 w 3088"/>
                <a:gd name="T87" fmla="*/ 2174 h 2339"/>
                <a:gd name="T88" fmla="*/ 503 w 3088"/>
                <a:gd name="T89" fmla="*/ 2174 h 2339"/>
                <a:gd name="T90" fmla="*/ 374 w 3088"/>
                <a:gd name="T91" fmla="*/ 2185 h 2339"/>
                <a:gd name="T92" fmla="*/ 439 w 3088"/>
                <a:gd name="T93" fmla="*/ 2185 h 2339"/>
                <a:gd name="T94" fmla="*/ 2197 w 3088"/>
                <a:gd name="T95" fmla="*/ 2040 h 2339"/>
                <a:gd name="T96" fmla="*/ 1597 w 3088"/>
                <a:gd name="T97" fmla="*/ 2027 h 2339"/>
                <a:gd name="T98" fmla="*/ 1937 w 3088"/>
                <a:gd name="T99" fmla="*/ 2047 h 2339"/>
                <a:gd name="T100" fmla="*/ 2002 w 3088"/>
                <a:gd name="T101" fmla="*/ 2254 h 2339"/>
                <a:gd name="T102" fmla="*/ 2061 w 3088"/>
                <a:gd name="T103" fmla="*/ 2041 h 2339"/>
                <a:gd name="T104" fmla="*/ 2002 w 3088"/>
                <a:gd name="T105" fmla="*/ 2073 h 2339"/>
                <a:gd name="T106" fmla="*/ 767 w 3088"/>
                <a:gd name="T107" fmla="*/ 1934 h 2339"/>
                <a:gd name="T108" fmla="*/ 1202 w 3088"/>
                <a:gd name="T109" fmla="*/ 2037 h 2339"/>
                <a:gd name="T110" fmla="*/ 1108 w 3088"/>
                <a:gd name="T111" fmla="*/ 2086 h 2339"/>
                <a:gd name="T112" fmla="*/ 1280 w 3088"/>
                <a:gd name="T113" fmla="*/ 2078 h 2339"/>
                <a:gd name="T114" fmla="*/ 1385 w 3088"/>
                <a:gd name="T115" fmla="*/ 2249 h 2339"/>
                <a:gd name="T116" fmla="*/ 1403 w 3088"/>
                <a:gd name="T117" fmla="*/ 2332 h 2339"/>
                <a:gd name="T118" fmla="*/ 1354 w 3088"/>
                <a:gd name="T119" fmla="*/ 2200 h 2339"/>
                <a:gd name="T120" fmla="*/ 993 w 3088"/>
                <a:gd name="T121" fmla="*/ 2123 h 2339"/>
                <a:gd name="T122" fmla="*/ 397 w 3088"/>
                <a:gd name="T123" fmla="*/ 963 h 23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088" h="2339">
                  <a:moveTo>
                    <a:pt x="257" y="1763"/>
                  </a:moveTo>
                  <a:lnTo>
                    <a:pt x="257" y="1763"/>
                  </a:lnTo>
                  <a:lnTo>
                    <a:pt x="257" y="1755"/>
                  </a:lnTo>
                  <a:lnTo>
                    <a:pt x="256" y="1749"/>
                  </a:lnTo>
                  <a:lnTo>
                    <a:pt x="253" y="1736"/>
                  </a:lnTo>
                  <a:lnTo>
                    <a:pt x="247" y="1725"/>
                  </a:lnTo>
                  <a:lnTo>
                    <a:pt x="241" y="1716"/>
                  </a:lnTo>
                  <a:lnTo>
                    <a:pt x="233" y="1709"/>
                  </a:lnTo>
                  <a:lnTo>
                    <a:pt x="225" y="1704"/>
                  </a:lnTo>
                  <a:lnTo>
                    <a:pt x="219" y="1699"/>
                  </a:lnTo>
                  <a:lnTo>
                    <a:pt x="212" y="1696"/>
                  </a:lnTo>
                  <a:lnTo>
                    <a:pt x="212" y="1696"/>
                  </a:lnTo>
                  <a:lnTo>
                    <a:pt x="220" y="1690"/>
                  </a:lnTo>
                  <a:lnTo>
                    <a:pt x="226" y="1685"/>
                  </a:lnTo>
                  <a:lnTo>
                    <a:pt x="232" y="1678"/>
                  </a:lnTo>
                  <a:lnTo>
                    <a:pt x="237" y="1671"/>
                  </a:lnTo>
                  <a:lnTo>
                    <a:pt x="242" y="1663"/>
                  </a:lnTo>
                  <a:lnTo>
                    <a:pt x="244" y="1654"/>
                  </a:lnTo>
                  <a:lnTo>
                    <a:pt x="246" y="1645"/>
                  </a:lnTo>
                  <a:lnTo>
                    <a:pt x="246" y="1635"/>
                  </a:lnTo>
                  <a:lnTo>
                    <a:pt x="246" y="1635"/>
                  </a:lnTo>
                  <a:lnTo>
                    <a:pt x="246" y="1626"/>
                  </a:lnTo>
                  <a:lnTo>
                    <a:pt x="245" y="1618"/>
                  </a:lnTo>
                  <a:lnTo>
                    <a:pt x="243" y="1610"/>
                  </a:lnTo>
                  <a:lnTo>
                    <a:pt x="241" y="1602"/>
                  </a:lnTo>
                  <a:lnTo>
                    <a:pt x="237" y="1594"/>
                  </a:lnTo>
                  <a:lnTo>
                    <a:pt x="233" y="1588"/>
                  </a:lnTo>
                  <a:lnTo>
                    <a:pt x="227" y="1582"/>
                  </a:lnTo>
                  <a:lnTo>
                    <a:pt x="222" y="1577"/>
                  </a:lnTo>
                  <a:lnTo>
                    <a:pt x="215" y="1572"/>
                  </a:lnTo>
                  <a:lnTo>
                    <a:pt x="209" y="1568"/>
                  </a:lnTo>
                  <a:lnTo>
                    <a:pt x="201" y="1565"/>
                  </a:lnTo>
                  <a:lnTo>
                    <a:pt x="192" y="1561"/>
                  </a:lnTo>
                  <a:lnTo>
                    <a:pt x="183" y="1559"/>
                  </a:lnTo>
                  <a:lnTo>
                    <a:pt x="173" y="1557"/>
                  </a:lnTo>
                  <a:lnTo>
                    <a:pt x="163" y="1557"/>
                  </a:lnTo>
                  <a:lnTo>
                    <a:pt x="152" y="1556"/>
                  </a:lnTo>
                  <a:lnTo>
                    <a:pt x="22" y="1556"/>
                  </a:lnTo>
                  <a:lnTo>
                    <a:pt x="22" y="1860"/>
                  </a:lnTo>
                  <a:lnTo>
                    <a:pt x="151" y="1860"/>
                  </a:lnTo>
                  <a:lnTo>
                    <a:pt x="151" y="1860"/>
                  </a:lnTo>
                  <a:lnTo>
                    <a:pt x="163" y="1860"/>
                  </a:lnTo>
                  <a:lnTo>
                    <a:pt x="174" y="1859"/>
                  </a:lnTo>
                  <a:lnTo>
                    <a:pt x="185" y="1857"/>
                  </a:lnTo>
                  <a:lnTo>
                    <a:pt x="195" y="1854"/>
                  </a:lnTo>
                  <a:lnTo>
                    <a:pt x="205" y="1850"/>
                  </a:lnTo>
                  <a:lnTo>
                    <a:pt x="214" y="1846"/>
                  </a:lnTo>
                  <a:lnTo>
                    <a:pt x="222" y="1840"/>
                  </a:lnTo>
                  <a:lnTo>
                    <a:pt x="228" y="1835"/>
                  </a:lnTo>
                  <a:lnTo>
                    <a:pt x="235" y="1828"/>
                  </a:lnTo>
                  <a:lnTo>
                    <a:pt x="241" y="1821"/>
                  </a:lnTo>
                  <a:lnTo>
                    <a:pt x="246" y="1813"/>
                  </a:lnTo>
                  <a:lnTo>
                    <a:pt x="249" y="1804"/>
                  </a:lnTo>
                  <a:lnTo>
                    <a:pt x="253" y="1795"/>
                  </a:lnTo>
                  <a:lnTo>
                    <a:pt x="255" y="1785"/>
                  </a:lnTo>
                  <a:lnTo>
                    <a:pt x="256" y="1774"/>
                  </a:lnTo>
                  <a:lnTo>
                    <a:pt x="257" y="1763"/>
                  </a:lnTo>
                  <a:lnTo>
                    <a:pt x="257" y="1763"/>
                  </a:lnTo>
                  <a:close/>
                  <a:moveTo>
                    <a:pt x="151" y="1810"/>
                  </a:moveTo>
                  <a:lnTo>
                    <a:pt x="78" y="1810"/>
                  </a:lnTo>
                  <a:lnTo>
                    <a:pt x="78" y="1722"/>
                  </a:lnTo>
                  <a:lnTo>
                    <a:pt x="151" y="1722"/>
                  </a:lnTo>
                  <a:lnTo>
                    <a:pt x="151" y="1722"/>
                  </a:lnTo>
                  <a:lnTo>
                    <a:pt x="162" y="1723"/>
                  </a:lnTo>
                  <a:lnTo>
                    <a:pt x="171" y="1725"/>
                  </a:lnTo>
                  <a:lnTo>
                    <a:pt x="179" y="1728"/>
                  </a:lnTo>
                  <a:lnTo>
                    <a:pt x="185" y="1733"/>
                  </a:lnTo>
                  <a:lnTo>
                    <a:pt x="191" y="1739"/>
                  </a:lnTo>
                  <a:lnTo>
                    <a:pt x="194" y="1747"/>
                  </a:lnTo>
                  <a:lnTo>
                    <a:pt x="196" y="1755"/>
                  </a:lnTo>
                  <a:lnTo>
                    <a:pt x="198" y="1765"/>
                  </a:lnTo>
                  <a:lnTo>
                    <a:pt x="198" y="1765"/>
                  </a:lnTo>
                  <a:lnTo>
                    <a:pt x="196" y="1775"/>
                  </a:lnTo>
                  <a:lnTo>
                    <a:pt x="194" y="1784"/>
                  </a:lnTo>
                  <a:lnTo>
                    <a:pt x="190" y="1792"/>
                  </a:lnTo>
                  <a:lnTo>
                    <a:pt x="185" y="1797"/>
                  </a:lnTo>
                  <a:lnTo>
                    <a:pt x="179" y="1803"/>
                  </a:lnTo>
                  <a:lnTo>
                    <a:pt x="171" y="1806"/>
                  </a:lnTo>
                  <a:lnTo>
                    <a:pt x="161" y="1808"/>
                  </a:lnTo>
                  <a:lnTo>
                    <a:pt x="151" y="1810"/>
                  </a:lnTo>
                  <a:lnTo>
                    <a:pt x="151" y="1810"/>
                  </a:lnTo>
                  <a:close/>
                  <a:moveTo>
                    <a:pt x="150" y="1673"/>
                  </a:moveTo>
                  <a:lnTo>
                    <a:pt x="78" y="1673"/>
                  </a:lnTo>
                  <a:lnTo>
                    <a:pt x="78" y="1608"/>
                  </a:lnTo>
                  <a:lnTo>
                    <a:pt x="148" y="1608"/>
                  </a:lnTo>
                  <a:lnTo>
                    <a:pt x="148" y="1608"/>
                  </a:lnTo>
                  <a:lnTo>
                    <a:pt x="157" y="1609"/>
                  </a:lnTo>
                  <a:lnTo>
                    <a:pt x="166" y="1610"/>
                  </a:lnTo>
                  <a:lnTo>
                    <a:pt x="172" y="1612"/>
                  </a:lnTo>
                  <a:lnTo>
                    <a:pt x="178" y="1615"/>
                  </a:lnTo>
                  <a:lnTo>
                    <a:pt x="182" y="1621"/>
                  </a:lnTo>
                  <a:lnTo>
                    <a:pt x="185" y="1626"/>
                  </a:lnTo>
                  <a:lnTo>
                    <a:pt x="187" y="1633"/>
                  </a:lnTo>
                  <a:lnTo>
                    <a:pt x="188" y="1641"/>
                  </a:lnTo>
                  <a:lnTo>
                    <a:pt x="188" y="1641"/>
                  </a:lnTo>
                  <a:lnTo>
                    <a:pt x="188" y="1646"/>
                  </a:lnTo>
                  <a:lnTo>
                    <a:pt x="187" y="1652"/>
                  </a:lnTo>
                  <a:lnTo>
                    <a:pt x="184" y="1657"/>
                  </a:lnTo>
                  <a:lnTo>
                    <a:pt x="181" y="1662"/>
                  </a:lnTo>
                  <a:lnTo>
                    <a:pt x="175" y="1666"/>
                  </a:lnTo>
                  <a:lnTo>
                    <a:pt x="169" y="1669"/>
                  </a:lnTo>
                  <a:lnTo>
                    <a:pt x="161" y="1672"/>
                  </a:lnTo>
                  <a:lnTo>
                    <a:pt x="150" y="1673"/>
                  </a:lnTo>
                  <a:lnTo>
                    <a:pt x="150" y="1673"/>
                  </a:lnTo>
                  <a:close/>
                  <a:moveTo>
                    <a:pt x="296" y="1764"/>
                  </a:moveTo>
                  <a:lnTo>
                    <a:pt x="296" y="1639"/>
                  </a:lnTo>
                  <a:lnTo>
                    <a:pt x="351" y="1639"/>
                  </a:lnTo>
                  <a:lnTo>
                    <a:pt x="351" y="1761"/>
                  </a:lnTo>
                  <a:lnTo>
                    <a:pt x="351" y="1761"/>
                  </a:lnTo>
                  <a:lnTo>
                    <a:pt x="351" y="1773"/>
                  </a:lnTo>
                  <a:lnTo>
                    <a:pt x="353" y="1785"/>
                  </a:lnTo>
                  <a:lnTo>
                    <a:pt x="356" y="1794"/>
                  </a:lnTo>
                  <a:lnTo>
                    <a:pt x="361" y="1802"/>
                  </a:lnTo>
                  <a:lnTo>
                    <a:pt x="366" y="1807"/>
                  </a:lnTo>
                  <a:lnTo>
                    <a:pt x="373" y="1812"/>
                  </a:lnTo>
                  <a:lnTo>
                    <a:pt x="382" y="1814"/>
                  </a:lnTo>
                  <a:lnTo>
                    <a:pt x="392" y="1815"/>
                  </a:lnTo>
                  <a:lnTo>
                    <a:pt x="392" y="1815"/>
                  </a:lnTo>
                  <a:lnTo>
                    <a:pt x="402" y="1814"/>
                  </a:lnTo>
                  <a:lnTo>
                    <a:pt x="409" y="1812"/>
                  </a:lnTo>
                  <a:lnTo>
                    <a:pt x="417" y="1807"/>
                  </a:lnTo>
                  <a:lnTo>
                    <a:pt x="423" y="1802"/>
                  </a:lnTo>
                  <a:lnTo>
                    <a:pt x="427" y="1794"/>
                  </a:lnTo>
                  <a:lnTo>
                    <a:pt x="430" y="1784"/>
                  </a:lnTo>
                  <a:lnTo>
                    <a:pt x="433" y="1773"/>
                  </a:lnTo>
                  <a:lnTo>
                    <a:pt x="433" y="1761"/>
                  </a:lnTo>
                  <a:lnTo>
                    <a:pt x="433" y="1639"/>
                  </a:lnTo>
                  <a:lnTo>
                    <a:pt x="488" y="1639"/>
                  </a:lnTo>
                  <a:lnTo>
                    <a:pt x="488" y="1860"/>
                  </a:lnTo>
                  <a:lnTo>
                    <a:pt x="433" y="1860"/>
                  </a:lnTo>
                  <a:lnTo>
                    <a:pt x="433" y="1843"/>
                  </a:lnTo>
                  <a:lnTo>
                    <a:pt x="433" y="1843"/>
                  </a:lnTo>
                  <a:lnTo>
                    <a:pt x="428" y="1848"/>
                  </a:lnTo>
                  <a:lnTo>
                    <a:pt x="422" y="1853"/>
                  </a:lnTo>
                  <a:lnTo>
                    <a:pt x="416" y="1857"/>
                  </a:lnTo>
                  <a:lnTo>
                    <a:pt x="409" y="1859"/>
                  </a:lnTo>
                  <a:lnTo>
                    <a:pt x="403" y="1862"/>
                  </a:lnTo>
                  <a:lnTo>
                    <a:pt x="395" y="1864"/>
                  </a:lnTo>
                  <a:lnTo>
                    <a:pt x="387" y="1865"/>
                  </a:lnTo>
                  <a:lnTo>
                    <a:pt x="380" y="1866"/>
                  </a:lnTo>
                  <a:lnTo>
                    <a:pt x="380" y="1866"/>
                  </a:lnTo>
                  <a:lnTo>
                    <a:pt x="366" y="1865"/>
                  </a:lnTo>
                  <a:lnTo>
                    <a:pt x="355" y="1862"/>
                  </a:lnTo>
                  <a:lnTo>
                    <a:pt x="345" y="1859"/>
                  </a:lnTo>
                  <a:lnTo>
                    <a:pt x="336" y="1855"/>
                  </a:lnTo>
                  <a:lnTo>
                    <a:pt x="328" y="1849"/>
                  </a:lnTo>
                  <a:lnTo>
                    <a:pt x="321" y="1844"/>
                  </a:lnTo>
                  <a:lnTo>
                    <a:pt x="316" y="1836"/>
                  </a:lnTo>
                  <a:lnTo>
                    <a:pt x="310" y="1828"/>
                  </a:lnTo>
                  <a:lnTo>
                    <a:pt x="307" y="1821"/>
                  </a:lnTo>
                  <a:lnTo>
                    <a:pt x="304" y="1813"/>
                  </a:lnTo>
                  <a:lnTo>
                    <a:pt x="299" y="1795"/>
                  </a:lnTo>
                  <a:lnTo>
                    <a:pt x="297" y="1779"/>
                  </a:lnTo>
                  <a:lnTo>
                    <a:pt x="296" y="1764"/>
                  </a:lnTo>
                  <a:lnTo>
                    <a:pt x="296" y="1764"/>
                  </a:lnTo>
                  <a:close/>
                  <a:moveTo>
                    <a:pt x="1135" y="1860"/>
                  </a:moveTo>
                  <a:lnTo>
                    <a:pt x="1079" y="1860"/>
                  </a:lnTo>
                  <a:lnTo>
                    <a:pt x="1079" y="1639"/>
                  </a:lnTo>
                  <a:lnTo>
                    <a:pt x="1135" y="1639"/>
                  </a:lnTo>
                  <a:lnTo>
                    <a:pt x="1135" y="1657"/>
                  </a:lnTo>
                  <a:lnTo>
                    <a:pt x="1135" y="1657"/>
                  </a:lnTo>
                  <a:lnTo>
                    <a:pt x="1140" y="1652"/>
                  </a:lnTo>
                  <a:lnTo>
                    <a:pt x="1146" y="1646"/>
                  </a:lnTo>
                  <a:lnTo>
                    <a:pt x="1152" y="1643"/>
                  </a:lnTo>
                  <a:lnTo>
                    <a:pt x="1159" y="1640"/>
                  </a:lnTo>
                  <a:lnTo>
                    <a:pt x="1167" y="1636"/>
                  </a:lnTo>
                  <a:lnTo>
                    <a:pt x="1173" y="1635"/>
                  </a:lnTo>
                  <a:lnTo>
                    <a:pt x="1182" y="1634"/>
                  </a:lnTo>
                  <a:lnTo>
                    <a:pt x="1190" y="1633"/>
                  </a:lnTo>
                  <a:lnTo>
                    <a:pt x="1190" y="1633"/>
                  </a:lnTo>
                  <a:lnTo>
                    <a:pt x="1200" y="1634"/>
                  </a:lnTo>
                  <a:lnTo>
                    <a:pt x="1208" y="1635"/>
                  </a:lnTo>
                  <a:lnTo>
                    <a:pt x="1217" y="1637"/>
                  </a:lnTo>
                  <a:lnTo>
                    <a:pt x="1225" y="1640"/>
                  </a:lnTo>
                  <a:lnTo>
                    <a:pt x="1233" y="1643"/>
                  </a:lnTo>
                  <a:lnTo>
                    <a:pt x="1239" y="1648"/>
                  </a:lnTo>
                  <a:lnTo>
                    <a:pt x="1245" y="1653"/>
                  </a:lnTo>
                  <a:lnTo>
                    <a:pt x="1250" y="1659"/>
                  </a:lnTo>
                  <a:lnTo>
                    <a:pt x="1256" y="1666"/>
                  </a:lnTo>
                  <a:lnTo>
                    <a:pt x="1259" y="1674"/>
                  </a:lnTo>
                  <a:lnTo>
                    <a:pt x="1264" y="1682"/>
                  </a:lnTo>
                  <a:lnTo>
                    <a:pt x="1266" y="1690"/>
                  </a:lnTo>
                  <a:lnTo>
                    <a:pt x="1268" y="1700"/>
                  </a:lnTo>
                  <a:lnTo>
                    <a:pt x="1270" y="1711"/>
                  </a:lnTo>
                  <a:lnTo>
                    <a:pt x="1271" y="1722"/>
                  </a:lnTo>
                  <a:lnTo>
                    <a:pt x="1271" y="1734"/>
                  </a:lnTo>
                  <a:lnTo>
                    <a:pt x="1271" y="1860"/>
                  </a:lnTo>
                  <a:lnTo>
                    <a:pt x="1216" y="1860"/>
                  </a:lnTo>
                  <a:lnTo>
                    <a:pt x="1216" y="1738"/>
                  </a:lnTo>
                  <a:lnTo>
                    <a:pt x="1216" y="1738"/>
                  </a:lnTo>
                  <a:lnTo>
                    <a:pt x="1216" y="1725"/>
                  </a:lnTo>
                  <a:lnTo>
                    <a:pt x="1214" y="1714"/>
                  </a:lnTo>
                  <a:lnTo>
                    <a:pt x="1211" y="1705"/>
                  </a:lnTo>
                  <a:lnTo>
                    <a:pt x="1206" y="1697"/>
                  </a:lnTo>
                  <a:lnTo>
                    <a:pt x="1201" y="1691"/>
                  </a:lnTo>
                  <a:lnTo>
                    <a:pt x="1194" y="1687"/>
                  </a:lnTo>
                  <a:lnTo>
                    <a:pt x="1186" y="1685"/>
                  </a:lnTo>
                  <a:lnTo>
                    <a:pt x="1176" y="1684"/>
                  </a:lnTo>
                  <a:lnTo>
                    <a:pt x="1176" y="1684"/>
                  </a:lnTo>
                  <a:lnTo>
                    <a:pt x="1167" y="1685"/>
                  </a:lnTo>
                  <a:lnTo>
                    <a:pt x="1158" y="1687"/>
                  </a:lnTo>
                  <a:lnTo>
                    <a:pt x="1151" y="1691"/>
                  </a:lnTo>
                  <a:lnTo>
                    <a:pt x="1146" y="1697"/>
                  </a:lnTo>
                  <a:lnTo>
                    <a:pt x="1140" y="1705"/>
                  </a:lnTo>
                  <a:lnTo>
                    <a:pt x="1137" y="1715"/>
                  </a:lnTo>
                  <a:lnTo>
                    <a:pt x="1135" y="1726"/>
                  </a:lnTo>
                  <a:lnTo>
                    <a:pt x="1135" y="1738"/>
                  </a:lnTo>
                  <a:lnTo>
                    <a:pt x="1135" y="1860"/>
                  </a:lnTo>
                  <a:close/>
                  <a:moveTo>
                    <a:pt x="593" y="1742"/>
                  </a:moveTo>
                  <a:lnTo>
                    <a:pt x="593" y="1860"/>
                  </a:lnTo>
                  <a:lnTo>
                    <a:pt x="537" y="1860"/>
                  </a:lnTo>
                  <a:lnTo>
                    <a:pt x="537" y="1639"/>
                  </a:lnTo>
                  <a:lnTo>
                    <a:pt x="593" y="1639"/>
                  </a:lnTo>
                  <a:lnTo>
                    <a:pt x="593" y="1742"/>
                  </a:lnTo>
                  <a:close/>
                  <a:moveTo>
                    <a:pt x="641" y="1573"/>
                  </a:moveTo>
                  <a:lnTo>
                    <a:pt x="696" y="1546"/>
                  </a:lnTo>
                  <a:lnTo>
                    <a:pt x="696" y="1747"/>
                  </a:lnTo>
                  <a:lnTo>
                    <a:pt x="696" y="1860"/>
                  </a:lnTo>
                  <a:lnTo>
                    <a:pt x="641" y="1860"/>
                  </a:lnTo>
                  <a:lnTo>
                    <a:pt x="641" y="1573"/>
                  </a:lnTo>
                  <a:close/>
                  <a:moveTo>
                    <a:pt x="871" y="1654"/>
                  </a:moveTo>
                  <a:lnTo>
                    <a:pt x="871" y="1654"/>
                  </a:lnTo>
                  <a:lnTo>
                    <a:pt x="866" y="1648"/>
                  </a:lnTo>
                  <a:lnTo>
                    <a:pt x="861" y="1645"/>
                  </a:lnTo>
                  <a:lnTo>
                    <a:pt x="854" y="1641"/>
                  </a:lnTo>
                  <a:lnTo>
                    <a:pt x="849" y="1639"/>
                  </a:lnTo>
                  <a:lnTo>
                    <a:pt x="842" y="1636"/>
                  </a:lnTo>
                  <a:lnTo>
                    <a:pt x="835" y="1634"/>
                  </a:lnTo>
                  <a:lnTo>
                    <a:pt x="822" y="1633"/>
                  </a:lnTo>
                  <a:lnTo>
                    <a:pt x="822" y="1633"/>
                  </a:lnTo>
                  <a:lnTo>
                    <a:pt x="812" y="1634"/>
                  </a:lnTo>
                  <a:lnTo>
                    <a:pt x="802" y="1635"/>
                  </a:lnTo>
                  <a:lnTo>
                    <a:pt x="794" y="1637"/>
                  </a:lnTo>
                  <a:lnTo>
                    <a:pt x="786" y="1641"/>
                  </a:lnTo>
                  <a:lnTo>
                    <a:pt x="778" y="1645"/>
                  </a:lnTo>
                  <a:lnTo>
                    <a:pt x="770" y="1651"/>
                  </a:lnTo>
                  <a:lnTo>
                    <a:pt x="764" y="1657"/>
                  </a:lnTo>
                  <a:lnTo>
                    <a:pt x="758" y="1664"/>
                  </a:lnTo>
                  <a:lnTo>
                    <a:pt x="753" y="1672"/>
                  </a:lnTo>
                  <a:lnTo>
                    <a:pt x="748" y="1680"/>
                  </a:lnTo>
                  <a:lnTo>
                    <a:pt x="744" y="1689"/>
                  </a:lnTo>
                  <a:lnTo>
                    <a:pt x="741" y="1699"/>
                  </a:lnTo>
                  <a:lnTo>
                    <a:pt x="738" y="1710"/>
                  </a:lnTo>
                  <a:lnTo>
                    <a:pt x="736" y="1722"/>
                  </a:lnTo>
                  <a:lnTo>
                    <a:pt x="735" y="1734"/>
                  </a:lnTo>
                  <a:lnTo>
                    <a:pt x="735" y="1747"/>
                  </a:lnTo>
                  <a:lnTo>
                    <a:pt x="735" y="1747"/>
                  </a:lnTo>
                  <a:lnTo>
                    <a:pt x="735" y="1761"/>
                  </a:lnTo>
                  <a:lnTo>
                    <a:pt x="736" y="1773"/>
                  </a:lnTo>
                  <a:lnTo>
                    <a:pt x="738" y="1785"/>
                  </a:lnTo>
                  <a:lnTo>
                    <a:pt x="741" y="1796"/>
                  </a:lnTo>
                  <a:lnTo>
                    <a:pt x="744" y="1807"/>
                  </a:lnTo>
                  <a:lnTo>
                    <a:pt x="747" y="1817"/>
                  </a:lnTo>
                  <a:lnTo>
                    <a:pt x="752" y="1826"/>
                  </a:lnTo>
                  <a:lnTo>
                    <a:pt x="757" y="1834"/>
                  </a:lnTo>
                  <a:lnTo>
                    <a:pt x="764" y="1841"/>
                  </a:lnTo>
                  <a:lnTo>
                    <a:pt x="769" y="1847"/>
                  </a:lnTo>
                  <a:lnTo>
                    <a:pt x="777" y="1853"/>
                  </a:lnTo>
                  <a:lnTo>
                    <a:pt x="785" y="1857"/>
                  </a:lnTo>
                  <a:lnTo>
                    <a:pt x="792" y="1860"/>
                  </a:lnTo>
                  <a:lnTo>
                    <a:pt x="801" y="1864"/>
                  </a:lnTo>
                  <a:lnTo>
                    <a:pt x="811" y="1865"/>
                  </a:lnTo>
                  <a:lnTo>
                    <a:pt x="821" y="1866"/>
                  </a:lnTo>
                  <a:lnTo>
                    <a:pt x="821" y="1866"/>
                  </a:lnTo>
                  <a:lnTo>
                    <a:pt x="828" y="1865"/>
                  </a:lnTo>
                  <a:lnTo>
                    <a:pt x="834" y="1864"/>
                  </a:lnTo>
                  <a:lnTo>
                    <a:pt x="841" y="1862"/>
                  </a:lnTo>
                  <a:lnTo>
                    <a:pt x="848" y="1860"/>
                  </a:lnTo>
                  <a:lnTo>
                    <a:pt x="853" y="1857"/>
                  </a:lnTo>
                  <a:lnTo>
                    <a:pt x="860" y="1854"/>
                  </a:lnTo>
                  <a:lnTo>
                    <a:pt x="865" y="1849"/>
                  </a:lnTo>
                  <a:lnTo>
                    <a:pt x="871" y="1844"/>
                  </a:lnTo>
                  <a:lnTo>
                    <a:pt x="871" y="1860"/>
                  </a:lnTo>
                  <a:lnTo>
                    <a:pt x="926" y="1860"/>
                  </a:lnTo>
                  <a:lnTo>
                    <a:pt x="926" y="1546"/>
                  </a:lnTo>
                  <a:lnTo>
                    <a:pt x="871" y="1573"/>
                  </a:lnTo>
                  <a:lnTo>
                    <a:pt x="871" y="1654"/>
                  </a:lnTo>
                  <a:close/>
                  <a:moveTo>
                    <a:pt x="832" y="1815"/>
                  </a:moveTo>
                  <a:lnTo>
                    <a:pt x="832" y="1815"/>
                  </a:lnTo>
                  <a:lnTo>
                    <a:pt x="826" y="1814"/>
                  </a:lnTo>
                  <a:lnTo>
                    <a:pt x="818" y="1812"/>
                  </a:lnTo>
                  <a:lnTo>
                    <a:pt x="811" y="1808"/>
                  </a:lnTo>
                  <a:lnTo>
                    <a:pt x="805" y="1802"/>
                  </a:lnTo>
                  <a:lnTo>
                    <a:pt x="799" y="1793"/>
                  </a:lnTo>
                  <a:lnTo>
                    <a:pt x="795" y="1781"/>
                  </a:lnTo>
                  <a:lnTo>
                    <a:pt x="791" y="1765"/>
                  </a:lnTo>
                  <a:lnTo>
                    <a:pt x="790" y="1746"/>
                  </a:lnTo>
                  <a:lnTo>
                    <a:pt x="790" y="1746"/>
                  </a:lnTo>
                  <a:lnTo>
                    <a:pt x="791" y="1728"/>
                  </a:lnTo>
                  <a:lnTo>
                    <a:pt x="795" y="1715"/>
                  </a:lnTo>
                  <a:lnTo>
                    <a:pt x="799" y="1704"/>
                  </a:lnTo>
                  <a:lnTo>
                    <a:pt x="805" y="1696"/>
                  </a:lnTo>
                  <a:lnTo>
                    <a:pt x="810" y="1689"/>
                  </a:lnTo>
                  <a:lnTo>
                    <a:pt x="818" y="1686"/>
                  </a:lnTo>
                  <a:lnTo>
                    <a:pt x="824" y="1684"/>
                  </a:lnTo>
                  <a:lnTo>
                    <a:pt x="832" y="1684"/>
                  </a:lnTo>
                  <a:lnTo>
                    <a:pt x="832" y="1684"/>
                  </a:lnTo>
                  <a:lnTo>
                    <a:pt x="839" y="1684"/>
                  </a:lnTo>
                  <a:lnTo>
                    <a:pt x="845" y="1686"/>
                  </a:lnTo>
                  <a:lnTo>
                    <a:pt x="852" y="1688"/>
                  </a:lnTo>
                  <a:lnTo>
                    <a:pt x="856" y="1691"/>
                  </a:lnTo>
                  <a:lnTo>
                    <a:pt x="861" y="1695"/>
                  </a:lnTo>
                  <a:lnTo>
                    <a:pt x="865" y="1698"/>
                  </a:lnTo>
                  <a:lnTo>
                    <a:pt x="871" y="1706"/>
                  </a:lnTo>
                  <a:lnTo>
                    <a:pt x="871" y="1793"/>
                  </a:lnTo>
                  <a:lnTo>
                    <a:pt x="871" y="1793"/>
                  </a:lnTo>
                  <a:lnTo>
                    <a:pt x="864" y="1801"/>
                  </a:lnTo>
                  <a:lnTo>
                    <a:pt x="856" y="1807"/>
                  </a:lnTo>
                  <a:lnTo>
                    <a:pt x="852" y="1811"/>
                  </a:lnTo>
                  <a:lnTo>
                    <a:pt x="845" y="1813"/>
                  </a:lnTo>
                  <a:lnTo>
                    <a:pt x="840" y="1814"/>
                  </a:lnTo>
                  <a:lnTo>
                    <a:pt x="832" y="1815"/>
                  </a:lnTo>
                  <a:lnTo>
                    <a:pt x="832" y="1815"/>
                  </a:lnTo>
                  <a:close/>
                  <a:moveTo>
                    <a:pt x="2069" y="1633"/>
                  </a:moveTo>
                  <a:lnTo>
                    <a:pt x="2069" y="1633"/>
                  </a:lnTo>
                  <a:lnTo>
                    <a:pt x="2064" y="1634"/>
                  </a:lnTo>
                  <a:lnTo>
                    <a:pt x="2057" y="1635"/>
                  </a:lnTo>
                  <a:lnTo>
                    <a:pt x="2044" y="1639"/>
                  </a:lnTo>
                  <a:lnTo>
                    <a:pt x="2032" y="1645"/>
                  </a:lnTo>
                  <a:lnTo>
                    <a:pt x="2021" y="1654"/>
                  </a:lnTo>
                  <a:lnTo>
                    <a:pt x="2021" y="1551"/>
                  </a:lnTo>
                  <a:lnTo>
                    <a:pt x="1966" y="1579"/>
                  </a:lnTo>
                  <a:lnTo>
                    <a:pt x="1966" y="1860"/>
                  </a:lnTo>
                  <a:lnTo>
                    <a:pt x="2021" y="1860"/>
                  </a:lnTo>
                  <a:lnTo>
                    <a:pt x="2021" y="1844"/>
                  </a:lnTo>
                  <a:lnTo>
                    <a:pt x="2021" y="1844"/>
                  </a:lnTo>
                  <a:lnTo>
                    <a:pt x="2025" y="1849"/>
                  </a:lnTo>
                  <a:lnTo>
                    <a:pt x="2032" y="1854"/>
                  </a:lnTo>
                  <a:lnTo>
                    <a:pt x="2037" y="1857"/>
                  </a:lnTo>
                  <a:lnTo>
                    <a:pt x="2044" y="1860"/>
                  </a:lnTo>
                  <a:lnTo>
                    <a:pt x="2049" y="1862"/>
                  </a:lnTo>
                  <a:lnTo>
                    <a:pt x="2057" y="1864"/>
                  </a:lnTo>
                  <a:lnTo>
                    <a:pt x="2064" y="1865"/>
                  </a:lnTo>
                  <a:lnTo>
                    <a:pt x="2070" y="1866"/>
                  </a:lnTo>
                  <a:lnTo>
                    <a:pt x="2070" y="1866"/>
                  </a:lnTo>
                  <a:lnTo>
                    <a:pt x="2080" y="1865"/>
                  </a:lnTo>
                  <a:lnTo>
                    <a:pt x="2090" y="1864"/>
                  </a:lnTo>
                  <a:lnTo>
                    <a:pt x="2099" y="1861"/>
                  </a:lnTo>
                  <a:lnTo>
                    <a:pt x="2108" y="1857"/>
                  </a:lnTo>
                  <a:lnTo>
                    <a:pt x="2116" y="1853"/>
                  </a:lnTo>
                  <a:lnTo>
                    <a:pt x="2122" y="1848"/>
                  </a:lnTo>
                  <a:lnTo>
                    <a:pt x="2129" y="1841"/>
                  </a:lnTo>
                  <a:lnTo>
                    <a:pt x="2134" y="1835"/>
                  </a:lnTo>
                  <a:lnTo>
                    <a:pt x="2140" y="1826"/>
                  </a:lnTo>
                  <a:lnTo>
                    <a:pt x="2144" y="1817"/>
                  </a:lnTo>
                  <a:lnTo>
                    <a:pt x="2148" y="1807"/>
                  </a:lnTo>
                  <a:lnTo>
                    <a:pt x="2151" y="1797"/>
                  </a:lnTo>
                  <a:lnTo>
                    <a:pt x="2154" y="1786"/>
                  </a:lnTo>
                  <a:lnTo>
                    <a:pt x="2155" y="1774"/>
                  </a:lnTo>
                  <a:lnTo>
                    <a:pt x="2157" y="1761"/>
                  </a:lnTo>
                  <a:lnTo>
                    <a:pt x="2158" y="1747"/>
                  </a:lnTo>
                  <a:lnTo>
                    <a:pt x="2158" y="1747"/>
                  </a:lnTo>
                  <a:lnTo>
                    <a:pt x="2157" y="1734"/>
                  </a:lnTo>
                  <a:lnTo>
                    <a:pt x="2155" y="1722"/>
                  </a:lnTo>
                  <a:lnTo>
                    <a:pt x="2153" y="1710"/>
                  </a:lnTo>
                  <a:lnTo>
                    <a:pt x="2151" y="1699"/>
                  </a:lnTo>
                  <a:lnTo>
                    <a:pt x="2148" y="1689"/>
                  </a:lnTo>
                  <a:lnTo>
                    <a:pt x="2143" y="1680"/>
                  </a:lnTo>
                  <a:lnTo>
                    <a:pt x="2139" y="1672"/>
                  </a:lnTo>
                  <a:lnTo>
                    <a:pt x="2133" y="1664"/>
                  </a:lnTo>
                  <a:lnTo>
                    <a:pt x="2128" y="1657"/>
                  </a:lnTo>
                  <a:lnTo>
                    <a:pt x="2121" y="1651"/>
                  </a:lnTo>
                  <a:lnTo>
                    <a:pt x="2113" y="1645"/>
                  </a:lnTo>
                  <a:lnTo>
                    <a:pt x="2106" y="1641"/>
                  </a:lnTo>
                  <a:lnTo>
                    <a:pt x="2098" y="1637"/>
                  </a:lnTo>
                  <a:lnTo>
                    <a:pt x="2089" y="1635"/>
                  </a:lnTo>
                  <a:lnTo>
                    <a:pt x="2079" y="1634"/>
                  </a:lnTo>
                  <a:lnTo>
                    <a:pt x="2069" y="1633"/>
                  </a:lnTo>
                  <a:lnTo>
                    <a:pt x="2069" y="1633"/>
                  </a:lnTo>
                  <a:close/>
                  <a:moveTo>
                    <a:pt x="2059" y="1684"/>
                  </a:moveTo>
                  <a:lnTo>
                    <a:pt x="2059" y="1684"/>
                  </a:lnTo>
                  <a:lnTo>
                    <a:pt x="2067" y="1685"/>
                  </a:lnTo>
                  <a:lnTo>
                    <a:pt x="2075" y="1687"/>
                  </a:lnTo>
                  <a:lnTo>
                    <a:pt x="2081" y="1691"/>
                  </a:lnTo>
                  <a:lnTo>
                    <a:pt x="2088" y="1698"/>
                  </a:lnTo>
                  <a:lnTo>
                    <a:pt x="2094" y="1706"/>
                  </a:lnTo>
                  <a:lnTo>
                    <a:pt x="2097" y="1717"/>
                  </a:lnTo>
                  <a:lnTo>
                    <a:pt x="2100" y="1730"/>
                  </a:lnTo>
                  <a:lnTo>
                    <a:pt x="2101" y="1746"/>
                  </a:lnTo>
                  <a:lnTo>
                    <a:pt x="2101" y="1746"/>
                  </a:lnTo>
                  <a:lnTo>
                    <a:pt x="2100" y="1762"/>
                  </a:lnTo>
                  <a:lnTo>
                    <a:pt x="2098" y="1776"/>
                  </a:lnTo>
                  <a:lnTo>
                    <a:pt x="2096" y="1787"/>
                  </a:lnTo>
                  <a:lnTo>
                    <a:pt x="2091" y="1797"/>
                  </a:lnTo>
                  <a:lnTo>
                    <a:pt x="2085" y="1805"/>
                  </a:lnTo>
                  <a:lnTo>
                    <a:pt x="2078" y="1811"/>
                  </a:lnTo>
                  <a:lnTo>
                    <a:pt x="2070" y="1814"/>
                  </a:lnTo>
                  <a:lnTo>
                    <a:pt x="2061" y="1815"/>
                  </a:lnTo>
                  <a:lnTo>
                    <a:pt x="2061" y="1815"/>
                  </a:lnTo>
                  <a:lnTo>
                    <a:pt x="2053" y="1814"/>
                  </a:lnTo>
                  <a:lnTo>
                    <a:pt x="2046" y="1813"/>
                  </a:lnTo>
                  <a:lnTo>
                    <a:pt x="2041" y="1810"/>
                  </a:lnTo>
                  <a:lnTo>
                    <a:pt x="2035" y="1807"/>
                  </a:lnTo>
                  <a:lnTo>
                    <a:pt x="2026" y="1800"/>
                  </a:lnTo>
                  <a:lnTo>
                    <a:pt x="2021" y="1794"/>
                  </a:lnTo>
                  <a:lnTo>
                    <a:pt x="2021" y="1706"/>
                  </a:lnTo>
                  <a:lnTo>
                    <a:pt x="2021" y="1706"/>
                  </a:lnTo>
                  <a:lnTo>
                    <a:pt x="2024" y="1701"/>
                  </a:lnTo>
                  <a:lnTo>
                    <a:pt x="2029" y="1697"/>
                  </a:lnTo>
                  <a:lnTo>
                    <a:pt x="2033" y="1693"/>
                  </a:lnTo>
                  <a:lnTo>
                    <a:pt x="2037" y="1689"/>
                  </a:lnTo>
                  <a:lnTo>
                    <a:pt x="2043" y="1687"/>
                  </a:lnTo>
                  <a:lnTo>
                    <a:pt x="2048" y="1685"/>
                  </a:lnTo>
                  <a:lnTo>
                    <a:pt x="2054" y="1684"/>
                  </a:lnTo>
                  <a:lnTo>
                    <a:pt x="2059" y="1684"/>
                  </a:lnTo>
                  <a:lnTo>
                    <a:pt x="2059" y="1684"/>
                  </a:lnTo>
                  <a:close/>
                  <a:moveTo>
                    <a:pt x="1445" y="1654"/>
                  </a:moveTo>
                  <a:lnTo>
                    <a:pt x="1445" y="1654"/>
                  </a:lnTo>
                  <a:lnTo>
                    <a:pt x="1440" y="1650"/>
                  </a:lnTo>
                  <a:lnTo>
                    <a:pt x="1435" y="1645"/>
                  </a:lnTo>
                  <a:lnTo>
                    <a:pt x="1428" y="1642"/>
                  </a:lnTo>
                  <a:lnTo>
                    <a:pt x="1423" y="1639"/>
                  </a:lnTo>
                  <a:lnTo>
                    <a:pt x="1416" y="1636"/>
                  </a:lnTo>
                  <a:lnTo>
                    <a:pt x="1409" y="1634"/>
                  </a:lnTo>
                  <a:lnTo>
                    <a:pt x="1403" y="1634"/>
                  </a:lnTo>
                  <a:lnTo>
                    <a:pt x="1396" y="1633"/>
                  </a:lnTo>
                  <a:lnTo>
                    <a:pt x="1396" y="1633"/>
                  </a:lnTo>
                  <a:lnTo>
                    <a:pt x="1386" y="1634"/>
                  </a:lnTo>
                  <a:lnTo>
                    <a:pt x="1376" y="1635"/>
                  </a:lnTo>
                  <a:lnTo>
                    <a:pt x="1367" y="1637"/>
                  </a:lnTo>
                  <a:lnTo>
                    <a:pt x="1360" y="1641"/>
                  </a:lnTo>
                  <a:lnTo>
                    <a:pt x="1352" y="1645"/>
                  </a:lnTo>
                  <a:lnTo>
                    <a:pt x="1344" y="1651"/>
                  </a:lnTo>
                  <a:lnTo>
                    <a:pt x="1338" y="1657"/>
                  </a:lnTo>
                  <a:lnTo>
                    <a:pt x="1332" y="1664"/>
                  </a:lnTo>
                  <a:lnTo>
                    <a:pt x="1327" y="1672"/>
                  </a:lnTo>
                  <a:lnTo>
                    <a:pt x="1322" y="1680"/>
                  </a:lnTo>
                  <a:lnTo>
                    <a:pt x="1318" y="1689"/>
                  </a:lnTo>
                  <a:lnTo>
                    <a:pt x="1314" y="1699"/>
                  </a:lnTo>
                  <a:lnTo>
                    <a:pt x="1312" y="1710"/>
                  </a:lnTo>
                  <a:lnTo>
                    <a:pt x="1310" y="1722"/>
                  </a:lnTo>
                  <a:lnTo>
                    <a:pt x="1309" y="1734"/>
                  </a:lnTo>
                  <a:lnTo>
                    <a:pt x="1309" y="1747"/>
                  </a:lnTo>
                  <a:lnTo>
                    <a:pt x="1309" y="1747"/>
                  </a:lnTo>
                  <a:lnTo>
                    <a:pt x="1309" y="1761"/>
                  </a:lnTo>
                  <a:lnTo>
                    <a:pt x="1310" y="1773"/>
                  </a:lnTo>
                  <a:lnTo>
                    <a:pt x="1312" y="1785"/>
                  </a:lnTo>
                  <a:lnTo>
                    <a:pt x="1314" y="1796"/>
                  </a:lnTo>
                  <a:lnTo>
                    <a:pt x="1318" y="1807"/>
                  </a:lnTo>
                  <a:lnTo>
                    <a:pt x="1321" y="1817"/>
                  </a:lnTo>
                  <a:lnTo>
                    <a:pt x="1327" y="1826"/>
                  </a:lnTo>
                  <a:lnTo>
                    <a:pt x="1331" y="1834"/>
                  </a:lnTo>
                  <a:lnTo>
                    <a:pt x="1338" y="1841"/>
                  </a:lnTo>
                  <a:lnTo>
                    <a:pt x="1343" y="1847"/>
                  </a:lnTo>
                  <a:lnTo>
                    <a:pt x="1351" y="1853"/>
                  </a:lnTo>
                  <a:lnTo>
                    <a:pt x="1359" y="1857"/>
                  </a:lnTo>
                  <a:lnTo>
                    <a:pt x="1366" y="1860"/>
                  </a:lnTo>
                  <a:lnTo>
                    <a:pt x="1375" y="1864"/>
                  </a:lnTo>
                  <a:lnTo>
                    <a:pt x="1385" y="1865"/>
                  </a:lnTo>
                  <a:lnTo>
                    <a:pt x="1395" y="1865"/>
                  </a:lnTo>
                  <a:lnTo>
                    <a:pt x="1395" y="1865"/>
                  </a:lnTo>
                  <a:lnTo>
                    <a:pt x="1402" y="1865"/>
                  </a:lnTo>
                  <a:lnTo>
                    <a:pt x="1408" y="1864"/>
                  </a:lnTo>
                  <a:lnTo>
                    <a:pt x="1415" y="1862"/>
                  </a:lnTo>
                  <a:lnTo>
                    <a:pt x="1421" y="1860"/>
                  </a:lnTo>
                  <a:lnTo>
                    <a:pt x="1428" y="1857"/>
                  </a:lnTo>
                  <a:lnTo>
                    <a:pt x="1434" y="1853"/>
                  </a:lnTo>
                  <a:lnTo>
                    <a:pt x="1439" y="1849"/>
                  </a:lnTo>
                  <a:lnTo>
                    <a:pt x="1445" y="1844"/>
                  </a:lnTo>
                  <a:lnTo>
                    <a:pt x="1445" y="1849"/>
                  </a:lnTo>
                  <a:lnTo>
                    <a:pt x="1445" y="1849"/>
                  </a:lnTo>
                  <a:lnTo>
                    <a:pt x="1445" y="1858"/>
                  </a:lnTo>
                  <a:lnTo>
                    <a:pt x="1444" y="1868"/>
                  </a:lnTo>
                  <a:lnTo>
                    <a:pt x="1441" y="1878"/>
                  </a:lnTo>
                  <a:lnTo>
                    <a:pt x="1439" y="1882"/>
                  </a:lnTo>
                  <a:lnTo>
                    <a:pt x="1436" y="1887"/>
                  </a:lnTo>
                  <a:lnTo>
                    <a:pt x="1433" y="1891"/>
                  </a:lnTo>
                  <a:lnTo>
                    <a:pt x="1428" y="1896"/>
                  </a:lnTo>
                  <a:lnTo>
                    <a:pt x="1421" y="1899"/>
                  </a:lnTo>
                  <a:lnTo>
                    <a:pt x="1415" y="1901"/>
                  </a:lnTo>
                  <a:lnTo>
                    <a:pt x="1407" y="1904"/>
                  </a:lnTo>
                  <a:lnTo>
                    <a:pt x="1397" y="1905"/>
                  </a:lnTo>
                  <a:lnTo>
                    <a:pt x="1386" y="1908"/>
                  </a:lnTo>
                  <a:lnTo>
                    <a:pt x="1374" y="1908"/>
                  </a:lnTo>
                  <a:lnTo>
                    <a:pt x="1372" y="1908"/>
                  </a:lnTo>
                  <a:lnTo>
                    <a:pt x="1391" y="1951"/>
                  </a:lnTo>
                  <a:lnTo>
                    <a:pt x="1392" y="1951"/>
                  </a:lnTo>
                  <a:lnTo>
                    <a:pt x="1392" y="1951"/>
                  </a:lnTo>
                  <a:lnTo>
                    <a:pt x="1405" y="1951"/>
                  </a:lnTo>
                  <a:lnTo>
                    <a:pt x="1417" y="1948"/>
                  </a:lnTo>
                  <a:lnTo>
                    <a:pt x="1429" y="1946"/>
                  </a:lnTo>
                  <a:lnTo>
                    <a:pt x="1439" y="1943"/>
                  </a:lnTo>
                  <a:lnTo>
                    <a:pt x="1449" y="1940"/>
                  </a:lnTo>
                  <a:lnTo>
                    <a:pt x="1458" y="1935"/>
                  </a:lnTo>
                  <a:lnTo>
                    <a:pt x="1466" y="1929"/>
                  </a:lnTo>
                  <a:lnTo>
                    <a:pt x="1473" y="1923"/>
                  </a:lnTo>
                  <a:lnTo>
                    <a:pt x="1480" y="1915"/>
                  </a:lnTo>
                  <a:lnTo>
                    <a:pt x="1484" y="1907"/>
                  </a:lnTo>
                  <a:lnTo>
                    <a:pt x="1490" y="1898"/>
                  </a:lnTo>
                  <a:lnTo>
                    <a:pt x="1493" y="1888"/>
                  </a:lnTo>
                  <a:lnTo>
                    <a:pt x="1497" y="1877"/>
                  </a:lnTo>
                  <a:lnTo>
                    <a:pt x="1499" y="1866"/>
                  </a:lnTo>
                  <a:lnTo>
                    <a:pt x="1500" y="1854"/>
                  </a:lnTo>
                  <a:lnTo>
                    <a:pt x="1500" y="1839"/>
                  </a:lnTo>
                  <a:lnTo>
                    <a:pt x="1500" y="1639"/>
                  </a:lnTo>
                  <a:lnTo>
                    <a:pt x="1445" y="1639"/>
                  </a:lnTo>
                  <a:lnTo>
                    <a:pt x="1445" y="1654"/>
                  </a:lnTo>
                  <a:close/>
                  <a:moveTo>
                    <a:pt x="1445" y="1706"/>
                  </a:moveTo>
                  <a:lnTo>
                    <a:pt x="1445" y="1793"/>
                  </a:lnTo>
                  <a:lnTo>
                    <a:pt x="1445" y="1793"/>
                  </a:lnTo>
                  <a:lnTo>
                    <a:pt x="1438" y="1801"/>
                  </a:lnTo>
                  <a:lnTo>
                    <a:pt x="1429" y="1808"/>
                  </a:lnTo>
                  <a:lnTo>
                    <a:pt x="1425" y="1811"/>
                  </a:lnTo>
                  <a:lnTo>
                    <a:pt x="1419" y="1813"/>
                  </a:lnTo>
                  <a:lnTo>
                    <a:pt x="1413" y="1814"/>
                  </a:lnTo>
                  <a:lnTo>
                    <a:pt x="1406" y="1815"/>
                  </a:lnTo>
                  <a:lnTo>
                    <a:pt x="1406" y="1815"/>
                  </a:lnTo>
                  <a:lnTo>
                    <a:pt x="1398" y="1814"/>
                  </a:lnTo>
                  <a:lnTo>
                    <a:pt x="1392" y="1812"/>
                  </a:lnTo>
                  <a:lnTo>
                    <a:pt x="1384" y="1807"/>
                  </a:lnTo>
                  <a:lnTo>
                    <a:pt x="1378" y="1802"/>
                  </a:lnTo>
                  <a:lnTo>
                    <a:pt x="1373" y="1793"/>
                  </a:lnTo>
                  <a:lnTo>
                    <a:pt x="1369" y="1781"/>
                  </a:lnTo>
                  <a:lnTo>
                    <a:pt x="1365" y="1765"/>
                  </a:lnTo>
                  <a:lnTo>
                    <a:pt x="1364" y="1746"/>
                  </a:lnTo>
                  <a:lnTo>
                    <a:pt x="1364" y="1746"/>
                  </a:lnTo>
                  <a:lnTo>
                    <a:pt x="1365" y="1728"/>
                  </a:lnTo>
                  <a:lnTo>
                    <a:pt x="1369" y="1715"/>
                  </a:lnTo>
                  <a:lnTo>
                    <a:pt x="1373" y="1704"/>
                  </a:lnTo>
                  <a:lnTo>
                    <a:pt x="1378" y="1696"/>
                  </a:lnTo>
                  <a:lnTo>
                    <a:pt x="1384" y="1689"/>
                  </a:lnTo>
                  <a:lnTo>
                    <a:pt x="1392" y="1686"/>
                  </a:lnTo>
                  <a:lnTo>
                    <a:pt x="1398" y="1684"/>
                  </a:lnTo>
                  <a:lnTo>
                    <a:pt x="1406" y="1684"/>
                  </a:lnTo>
                  <a:lnTo>
                    <a:pt x="1406" y="1684"/>
                  </a:lnTo>
                  <a:lnTo>
                    <a:pt x="1413" y="1684"/>
                  </a:lnTo>
                  <a:lnTo>
                    <a:pt x="1419" y="1686"/>
                  </a:lnTo>
                  <a:lnTo>
                    <a:pt x="1426" y="1688"/>
                  </a:lnTo>
                  <a:lnTo>
                    <a:pt x="1430" y="1690"/>
                  </a:lnTo>
                  <a:lnTo>
                    <a:pt x="1435" y="1695"/>
                  </a:lnTo>
                  <a:lnTo>
                    <a:pt x="1439" y="1698"/>
                  </a:lnTo>
                  <a:lnTo>
                    <a:pt x="1445" y="1706"/>
                  </a:lnTo>
                  <a:lnTo>
                    <a:pt x="1445" y="1706"/>
                  </a:lnTo>
                  <a:close/>
                  <a:moveTo>
                    <a:pt x="1671" y="1693"/>
                  </a:moveTo>
                  <a:lnTo>
                    <a:pt x="1671" y="1693"/>
                  </a:lnTo>
                  <a:lnTo>
                    <a:pt x="1684" y="1686"/>
                  </a:lnTo>
                  <a:lnTo>
                    <a:pt x="1697" y="1682"/>
                  </a:lnTo>
                  <a:lnTo>
                    <a:pt x="1712" y="1678"/>
                  </a:lnTo>
                  <a:lnTo>
                    <a:pt x="1727" y="1677"/>
                  </a:lnTo>
                  <a:lnTo>
                    <a:pt x="1727" y="1677"/>
                  </a:lnTo>
                  <a:lnTo>
                    <a:pt x="1737" y="1678"/>
                  </a:lnTo>
                  <a:lnTo>
                    <a:pt x="1745" y="1679"/>
                  </a:lnTo>
                  <a:lnTo>
                    <a:pt x="1751" y="1682"/>
                  </a:lnTo>
                  <a:lnTo>
                    <a:pt x="1757" y="1686"/>
                  </a:lnTo>
                  <a:lnTo>
                    <a:pt x="1761" y="1690"/>
                  </a:lnTo>
                  <a:lnTo>
                    <a:pt x="1765" y="1696"/>
                  </a:lnTo>
                  <a:lnTo>
                    <a:pt x="1767" y="1701"/>
                  </a:lnTo>
                  <a:lnTo>
                    <a:pt x="1767" y="1709"/>
                  </a:lnTo>
                  <a:lnTo>
                    <a:pt x="1767" y="1725"/>
                  </a:lnTo>
                  <a:lnTo>
                    <a:pt x="1767" y="1725"/>
                  </a:lnTo>
                  <a:lnTo>
                    <a:pt x="1757" y="1720"/>
                  </a:lnTo>
                  <a:lnTo>
                    <a:pt x="1745" y="1717"/>
                  </a:lnTo>
                  <a:lnTo>
                    <a:pt x="1733" y="1715"/>
                  </a:lnTo>
                  <a:lnTo>
                    <a:pt x="1719" y="1714"/>
                  </a:lnTo>
                  <a:lnTo>
                    <a:pt x="1719" y="1714"/>
                  </a:lnTo>
                  <a:lnTo>
                    <a:pt x="1704" y="1715"/>
                  </a:lnTo>
                  <a:lnTo>
                    <a:pt x="1689" y="1718"/>
                  </a:lnTo>
                  <a:lnTo>
                    <a:pt x="1674" y="1722"/>
                  </a:lnTo>
                  <a:lnTo>
                    <a:pt x="1667" y="1726"/>
                  </a:lnTo>
                  <a:lnTo>
                    <a:pt x="1660" y="1730"/>
                  </a:lnTo>
                  <a:lnTo>
                    <a:pt x="1654" y="1734"/>
                  </a:lnTo>
                  <a:lnTo>
                    <a:pt x="1649" y="1740"/>
                  </a:lnTo>
                  <a:lnTo>
                    <a:pt x="1643" y="1746"/>
                  </a:lnTo>
                  <a:lnTo>
                    <a:pt x="1639" y="1752"/>
                  </a:lnTo>
                  <a:lnTo>
                    <a:pt x="1636" y="1760"/>
                  </a:lnTo>
                  <a:lnTo>
                    <a:pt x="1633" y="1769"/>
                  </a:lnTo>
                  <a:lnTo>
                    <a:pt x="1632" y="1778"/>
                  </a:lnTo>
                  <a:lnTo>
                    <a:pt x="1631" y="1786"/>
                  </a:lnTo>
                  <a:lnTo>
                    <a:pt x="1631" y="1786"/>
                  </a:lnTo>
                  <a:lnTo>
                    <a:pt x="1632" y="1797"/>
                  </a:lnTo>
                  <a:lnTo>
                    <a:pt x="1633" y="1807"/>
                  </a:lnTo>
                  <a:lnTo>
                    <a:pt x="1636" y="1815"/>
                  </a:lnTo>
                  <a:lnTo>
                    <a:pt x="1639" y="1824"/>
                  </a:lnTo>
                  <a:lnTo>
                    <a:pt x="1642" y="1830"/>
                  </a:lnTo>
                  <a:lnTo>
                    <a:pt x="1648" y="1837"/>
                  </a:lnTo>
                  <a:lnTo>
                    <a:pt x="1652" y="1843"/>
                  </a:lnTo>
                  <a:lnTo>
                    <a:pt x="1659" y="1848"/>
                  </a:lnTo>
                  <a:lnTo>
                    <a:pt x="1664" y="1853"/>
                  </a:lnTo>
                  <a:lnTo>
                    <a:pt x="1671" y="1856"/>
                  </a:lnTo>
                  <a:lnTo>
                    <a:pt x="1685" y="1861"/>
                  </a:lnTo>
                  <a:lnTo>
                    <a:pt x="1700" y="1865"/>
                  </a:lnTo>
                  <a:lnTo>
                    <a:pt x="1714" y="1866"/>
                  </a:lnTo>
                  <a:lnTo>
                    <a:pt x="1714" y="1866"/>
                  </a:lnTo>
                  <a:lnTo>
                    <a:pt x="1726" y="1864"/>
                  </a:lnTo>
                  <a:lnTo>
                    <a:pt x="1734" y="1862"/>
                  </a:lnTo>
                  <a:lnTo>
                    <a:pt x="1740" y="1860"/>
                  </a:lnTo>
                  <a:lnTo>
                    <a:pt x="1748" y="1857"/>
                  </a:lnTo>
                  <a:lnTo>
                    <a:pt x="1755" y="1853"/>
                  </a:lnTo>
                  <a:lnTo>
                    <a:pt x="1761" y="1848"/>
                  </a:lnTo>
                  <a:lnTo>
                    <a:pt x="1767" y="1843"/>
                  </a:lnTo>
                  <a:lnTo>
                    <a:pt x="1767" y="1860"/>
                  </a:lnTo>
                  <a:lnTo>
                    <a:pt x="1822" y="1860"/>
                  </a:lnTo>
                  <a:lnTo>
                    <a:pt x="1822" y="1710"/>
                  </a:lnTo>
                  <a:lnTo>
                    <a:pt x="1822" y="1710"/>
                  </a:lnTo>
                  <a:lnTo>
                    <a:pt x="1822" y="1701"/>
                  </a:lnTo>
                  <a:lnTo>
                    <a:pt x="1821" y="1694"/>
                  </a:lnTo>
                  <a:lnTo>
                    <a:pt x="1819" y="1686"/>
                  </a:lnTo>
                  <a:lnTo>
                    <a:pt x="1817" y="1678"/>
                  </a:lnTo>
                  <a:lnTo>
                    <a:pt x="1812" y="1672"/>
                  </a:lnTo>
                  <a:lnTo>
                    <a:pt x="1809" y="1665"/>
                  </a:lnTo>
                  <a:lnTo>
                    <a:pt x="1803" y="1659"/>
                  </a:lnTo>
                  <a:lnTo>
                    <a:pt x="1798" y="1654"/>
                  </a:lnTo>
                  <a:lnTo>
                    <a:pt x="1792" y="1650"/>
                  </a:lnTo>
                  <a:lnTo>
                    <a:pt x="1786" y="1645"/>
                  </a:lnTo>
                  <a:lnTo>
                    <a:pt x="1778" y="1642"/>
                  </a:lnTo>
                  <a:lnTo>
                    <a:pt x="1770" y="1639"/>
                  </a:lnTo>
                  <a:lnTo>
                    <a:pt x="1761" y="1636"/>
                  </a:lnTo>
                  <a:lnTo>
                    <a:pt x="1753" y="1635"/>
                  </a:lnTo>
                  <a:lnTo>
                    <a:pt x="1743" y="1634"/>
                  </a:lnTo>
                  <a:lnTo>
                    <a:pt x="1733" y="1633"/>
                  </a:lnTo>
                  <a:lnTo>
                    <a:pt x="1733" y="1633"/>
                  </a:lnTo>
                  <a:lnTo>
                    <a:pt x="1721" y="1634"/>
                  </a:lnTo>
                  <a:lnTo>
                    <a:pt x="1711" y="1634"/>
                  </a:lnTo>
                  <a:lnTo>
                    <a:pt x="1700" y="1636"/>
                  </a:lnTo>
                  <a:lnTo>
                    <a:pt x="1689" y="1639"/>
                  </a:lnTo>
                  <a:lnTo>
                    <a:pt x="1679" y="1642"/>
                  </a:lnTo>
                  <a:lnTo>
                    <a:pt x="1669" y="1645"/>
                  </a:lnTo>
                  <a:lnTo>
                    <a:pt x="1659" y="1650"/>
                  </a:lnTo>
                  <a:lnTo>
                    <a:pt x="1649" y="1655"/>
                  </a:lnTo>
                  <a:lnTo>
                    <a:pt x="1671" y="1693"/>
                  </a:lnTo>
                  <a:close/>
                  <a:moveTo>
                    <a:pt x="1686" y="1786"/>
                  </a:moveTo>
                  <a:lnTo>
                    <a:pt x="1686" y="1786"/>
                  </a:lnTo>
                  <a:lnTo>
                    <a:pt x="1686" y="1780"/>
                  </a:lnTo>
                  <a:lnTo>
                    <a:pt x="1689" y="1773"/>
                  </a:lnTo>
                  <a:lnTo>
                    <a:pt x="1692" y="1768"/>
                  </a:lnTo>
                  <a:lnTo>
                    <a:pt x="1696" y="1763"/>
                  </a:lnTo>
                  <a:lnTo>
                    <a:pt x="1702" y="1760"/>
                  </a:lnTo>
                  <a:lnTo>
                    <a:pt x="1708" y="1758"/>
                  </a:lnTo>
                  <a:lnTo>
                    <a:pt x="1716" y="1755"/>
                  </a:lnTo>
                  <a:lnTo>
                    <a:pt x="1724" y="1755"/>
                  </a:lnTo>
                  <a:lnTo>
                    <a:pt x="1724" y="1755"/>
                  </a:lnTo>
                  <a:lnTo>
                    <a:pt x="1736" y="1755"/>
                  </a:lnTo>
                  <a:lnTo>
                    <a:pt x="1747" y="1758"/>
                  </a:lnTo>
                  <a:lnTo>
                    <a:pt x="1757" y="1761"/>
                  </a:lnTo>
                  <a:lnTo>
                    <a:pt x="1767" y="1766"/>
                  </a:lnTo>
                  <a:lnTo>
                    <a:pt x="1767" y="1796"/>
                  </a:lnTo>
                  <a:lnTo>
                    <a:pt x="1767" y="1796"/>
                  </a:lnTo>
                  <a:lnTo>
                    <a:pt x="1765" y="1801"/>
                  </a:lnTo>
                  <a:lnTo>
                    <a:pt x="1760" y="1805"/>
                  </a:lnTo>
                  <a:lnTo>
                    <a:pt x="1756" y="1810"/>
                  </a:lnTo>
                  <a:lnTo>
                    <a:pt x="1750" y="1813"/>
                  </a:lnTo>
                  <a:lnTo>
                    <a:pt x="1745" y="1816"/>
                  </a:lnTo>
                  <a:lnTo>
                    <a:pt x="1738" y="1818"/>
                  </a:lnTo>
                  <a:lnTo>
                    <a:pt x="1732" y="1819"/>
                  </a:lnTo>
                  <a:lnTo>
                    <a:pt x="1724" y="1821"/>
                  </a:lnTo>
                  <a:lnTo>
                    <a:pt x="1724" y="1821"/>
                  </a:lnTo>
                  <a:lnTo>
                    <a:pt x="1716" y="1819"/>
                  </a:lnTo>
                  <a:lnTo>
                    <a:pt x="1708" y="1817"/>
                  </a:lnTo>
                  <a:lnTo>
                    <a:pt x="1702" y="1815"/>
                  </a:lnTo>
                  <a:lnTo>
                    <a:pt x="1696" y="1811"/>
                  </a:lnTo>
                  <a:lnTo>
                    <a:pt x="1692" y="1806"/>
                  </a:lnTo>
                  <a:lnTo>
                    <a:pt x="1689" y="1801"/>
                  </a:lnTo>
                  <a:lnTo>
                    <a:pt x="1687" y="1794"/>
                  </a:lnTo>
                  <a:lnTo>
                    <a:pt x="1686" y="1786"/>
                  </a:lnTo>
                  <a:lnTo>
                    <a:pt x="1686" y="1786"/>
                  </a:lnTo>
                  <a:close/>
                  <a:moveTo>
                    <a:pt x="2333" y="1796"/>
                  </a:moveTo>
                  <a:lnTo>
                    <a:pt x="2333" y="1796"/>
                  </a:lnTo>
                  <a:lnTo>
                    <a:pt x="2325" y="1803"/>
                  </a:lnTo>
                  <a:lnTo>
                    <a:pt x="2315" y="1808"/>
                  </a:lnTo>
                  <a:lnTo>
                    <a:pt x="2310" y="1811"/>
                  </a:lnTo>
                  <a:lnTo>
                    <a:pt x="2303" y="1813"/>
                  </a:lnTo>
                  <a:lnTo>
                    <a:pt x="2297" y="1814"/>
                  </a:lnTo>
                  <a:lnTo>
                    <a:pt x="2290" y="1815"/>
                  </a:lnTo>
                  <a:lnTo>
                    <a:pt x="2290" y="1815"/>
                  </a:lnTo>
                  <a:lnTo>
                    <a:pt x="2285" y="1814"/>
                  </a:lnTo>
                  <a:lnTo>
                    <a:pt x="2278" y="1814"/>
                  </a:lnTo>
                  <a:lnTo>
                    <a:pt x="2270" y="1812"/>
                  </a:lnTo>
                  <a:lnTo>
                    <a:pt x="2261" y="1807"/>
                  </a:lnTo>
                  <a:lnTo>
                    <a:pt x="2254" y="1802"/>
                  </a:lnTo>
                  <a:lnTo>
                    <a:pt x="2250" y="1797"/>
                  </a:lnTo>
                  <a:lnTo>
                    <a:pt x="2247" y="1793"/>
                  </a:lnTo>
                  <a:lnTo>
                    <a:pt x="2245" y="1787"/>
                  </a:lnTo>
                  <a:lnTo>
                    <a:pt x="2243" y="1781"/>
                  </a:lnTo>
                  <a:lnTo>
                    <a:pt x="2242" y="1774"/>
                  </a:lnTo>
                  <a:lnTo>
                    <a:pt x="2240" y="1766"/>
                  </a:lnTo>
                  <a:lnTo>
                    <a:pt x="2376" y="1766"/>
                  </a:lnTo>
                  <a:lnTo>
                    <a:pt x="2376" y="1766"/>
                  </a:lnTo>
                  <a:lnTo>
                    <a:pt x="2377" y="1750"/>
                  </a:lnTo>
                  <a:lnTo>
                    <a:pt x="2377" y="1750"/>
                  </a:lnTo>
                  <a:lnTo>
                    <a:pt x="2377" y="1737"/>
                  </a:lnTo>
                  <a:lnTo>
                    <a:pt x="2375" y="1725"/>
                  </a:lnTo>
                  <a:lnTo>
                    <a:pt x="2374" y="1712"/>
                  </a:lnTo>
                  <a:lnTo>
                    <a:pt x="2371" y="1701"/>
                  </a:lnTo>
                  <a:lnTo>
                    <a:pt x="2367" y="1691"/>
                  </a:lnTo>
                  <a:lnTo>
                    <a:pt x="2363" y="1682"/>
                  </a:lnTo>
                  <a:lnTo>
                    <a:pt x="2357" y="1673"/>
                  </a:lnTo>
                  <a:lnTo>
                    <a:pt x="2352" y="1665"/>
                  </a:lnTo>
                  <a:lnTo>
                    <a:pt x="2345" y="1657"/>
                  </a:lnTo>
                  <a:lnTo>
                    <a:pt x="2339" y="1652"/>
                  </a:lnTo>
                  <a:lnTo>
                    <a:pt x="2331" y="1646"/>
                  </a:lnTo>
                  <a:lnTo>
                    <a:pt x="2322" y="1642"/>
                  </a:lnTo>
                  <a:lnTo>
                    <a:pt x="2313" y="1639"/>
                  </a:lnTo>
                  <a:lnTo>
                    <a:pt x="2304" y="1635"/>
                  </a:lnTo>
                  <a:lnTo>
                    <a:pt x="2294" y="1634"/>
                  </a:lnTo>
                  <a:lnTo>
                    <a:pt x="2283" y="1633"/>
                  </a:lnTo>
                  <a:lnTo>
                    <a:pt x="2283" y="1633"/>
                  </a:lnTo>
                  <a:lnTo>
                    <a:pt x="2274" y="1634"/>
                  </a:lnTo>
                  <a:lnTo>
                    <a:pt x="2264" y="1635"/>
                  </a:lnTo>
                  <a:lnTo>
                    <a:pt x="2254" y="1639"/>
                  </a:lnTo>
                  <a:lnTo>
                    <a:pt x="2244" y="1642"/>
                  </a:lnTo>
                  <a:lnTo>
                    <a:pt x="2235" y="1646"/>
                  </a:lnTo>
                  <a:lnTo>
                    <a:pt x="2227" y="1653"/>
                  </a:lnTo>
                  <a:lnTo>
                    <a:pt x="2219" y="1658"/>
                  </a:lnTo>
                  <a:lnTo>
                    <a:pt x="2213" y="1666"/>
                  </a:lnTo>
                  <a:lnTo>
                    <a:pt x="2206" y="1674"/>
                  </a:lnTo>
                  <a:lnTo>
                    <a:pt x="2201" y="1683"/>
                  </a:lnTo>
                  <a:lnTo>
                    <a:pt x="2196" y="1693"/>
                  </a:lnTo>
                  <a:lnTo>
                    <a:pt x="2192" y="1703"/>
                  </a:lnTo>
                  <a:lnTo>
                    <a:pt x="2189" y="1714"/>
                  </a:lnTo>
                  <a:lnTo>
                    <a:pt x="2186" y="1726"/>
                  </a:lnTo>
                  <a:lnTo>
                    <a:pt x="2185" y="1737"/>
                  </a:lnTo>
                  <a:lnTo>
                    <a:pt x="2184" y="1750"/>
                  </a:lnTo>
                  <a:lnTo>
                    <a:pt x="2184" y="1750"/>
                  </a:lnTo>
                  <a:lnTo>
                    <a:pt x="2185" y="1762"/>
                  </a:lnTo>
                  <a:lnTo>
                    <a:pt x="2186" y="1774"/>
                  </a:lnTo>
                  <a:lnTo>
                    <a:pt x="2189" y="1786"/>
                  </a:lnTo>
                  <a:lnTo>
                    <a:pt x="2192" y="1797"/>
                  </a:lnTo>
                  <a:lnTo>
                    <a:pt x="2196" y="1807"/>
                  </a:lnTo>
                  <a:lnTo>
                    <a:pt x="2201" y="1817"/>
                  </a:lnTo>
                  <a:lnTo>
                    <a:pt x="2206" y="1826"/>
                  </a:lnTo>
                  <a:lnTo>
                    <a:pt x="2213" y="1834"/>
                  </a:lnTo>
                  <a:lnTo>
                    <a:pt x="2221" y="1840"/>
                  </a:lnTo>
                  <a:lnTo>
                    <a:pt x="2228" y="1847"/>
                  </a:lnTo>
                  <a:lnTo>
                    <a:pt x="2237" y="1853"/>
                  </a:lnTo>
                  <a:lnTo>
                    <a:pt x="2246" y="1857"/>
                  </a:lnTo>
                  <a:lnTo>
                    <a:pt x="2256" y="1860"/>
                  </a:lnTo>
                  <a:lnTo>
                    <a:pt x="2267" y="1864"/>
                  </a:lnTo>
                  <a:lnTo>
                    <a:pt x="2278" y="1865"/>
                  </a:lnTo>
                  <a:lnTo>
                    <a:pt x="2290" y="1866"/>
                  </a:lnTo>
                  <a:lnTo>
                    <a:pt x="2290" y="1866"/>
                  </a:lnTo>
                  <a:lnTo>
                    <a:pt x="2301" y="1865"/>
                  </a:lnTo>
                  <a:lnTo>
                    <a:pt x="2311" y="1864"/>
                  </a:lnTo>
                  <a:lnTo>
                    <a:pt x="2322" y="1860"/>
                  </a:lnTo>
                  <a:lnTo>
                    <a:pt x="2332" y="1857"/>
                  </a:lnTo>
                  <a:lnTo>
                    <a:pt x="2342" y="1851"/>
                  </a:lnTo>
                  <a:lnTo>
                    <a:pt x="2351" y="1846"/>
                  </a:lnTo>
                  <a:lnTo>
                    <a:pt x="2360" y="1838"/>
                  </a:lnTo>
                  <a:lnTo>
                    <a:pt x="2368" y="1830"/>
                  </a:lnTo>
                  <a:lnTo>
                    <a:pt x="2333" y="1796"/>
                  </a:lnTo>
                  <a:close/>
                  <a:moveTo>
                    <a:pt x="2242" y="1726"/>
                  </a:moveTo>
                  <a:lnTo>
                    <a:pt x="2242" y="1726"/>
                  </a:lnTo>
                  <a:lnTo>
                    <a:pt x="2243" y="1716"/>
                  </a:lnTo>
                  <a:lnTo>
                    <a:pt x="2245" y="1707"/>
                  </a:lnTo>
                  <a:lnTo>
                    <a:pt x="2248" y="1699"/>
                  </a:lnTo>
                  <a:lnTo>
                    <a:pt x="2254" y="1693"/>
                  </a:lnTo>
                  <a:lnTo>
                    <a:pt x="2259" y="1687"/>
                  </a:lnTo>
                  <a:lnTo>
                    <a:pt x="2266" y="1684"/>
                  </a:lnTo>
                  <a:lnTo>
                    <a:pt x="2274" y="1680"/>
                  </a:lnTo>
                  <a:lnTo>
                    <a:pt x="2282" y="1680"/>
                  </a:lnTo>
                  <a:lnTo>
                    <a:pt x="2282" y="1680"/>
                  </a:lnTo>
                  <a:lnTo>
                    <a:pt x="2292" y="1682"/>
                  </a:lnTo>
                  <a:lnTo>
                    <a:pt x="2301" y="1684"/>
                  </a:lnTo>
                  <a:lnTo>
                    <a:pt x="2308" y="1688"/>
                  </a:lnTo>
                  <a:lnTo>
                    <a:pt x="2313" y="1695"/>
                  </a:lnTo>
                  <a:lnTo>
                    <a:pt x="2318" y="1701"/>
                  </a:lnTo>
                  <a:lnTo>
                    <a:pt x="2321" y="1709"/>
                  </a:lnTo>
                  <a:lnTo>
                    <a:pt x="2323" y="1718"/>
                  </a:lnTo>
                  <a:lnTo>
                    <a:pt x="2324" y="1726"/>
                  </a:lnTo>
                  <a:lnTo>
                    <a:pt x="2242" y="1726"/>
                  </a:lnTo>
                  <a:close/>
                  <a:moveTo>
                    <a:pt x="2864" y="1796"/>
                  </a:moveTo>
                  <a:lnTo>
                    <a:pt x="2864" y="1796"/>
                  </a:lnTo>
                  <a:lnTo>
                    <a:pt x="2855" y="1803"/>
                  </a:lnTo>
                  <a:lnTo>
                    <a:pt x="2846" y="1808"/>
                  </a:lnTo>
                  <a:lnTo>
                    <a:pt x="2840" y="1811"/>
                  </a:lnTo>
                  <a:lnTo>
                    <a:pt x="2834" y="1813"/>
                  </a:lnTo>
                  <a:lnTo>
                    <a:pt x="2828" y="1814"/>
                  </a:lnTo>
                  <a:lnTo>
                    <a:pt x="2820" y="1815"/>
                  </a:lnTo>
                  <a:lnTo>
                    <a:pt x="2820" y="1815"/>
                  </a:lnTo>
                  <a:lnTo>
                    <a:pt x="2814" y="1814"/>
                  </a:lnTo>
                  <a:lnTo>
                    <a:pt x="2808" y="1814"/>
                  </a:lnTo>
                  <a:lnTo>
                    <a:pt x="2800" y="1812"/>
                  </a:lnTo>
                  <a:lnTo>
                    <a:pt x="2792" y="1807"/>
                  </a:lnTo>
                  <a:lnTo>
                    <a:pt x="2784" y="1802"/>
                  </a:lnTo>
                  <a:lnTo>
                    <a:pt x="2781" y="1797"/>
                  </a:lnTo>
                  <a:lnTo>
                    <a:pt x="2778" y="1793"/>
                  </a:lnTo>
                  <a:lnTo>
                    <a:pt x="2776" y="1787"/>
                  </a:lnTo>
                  <a:lnTo>
                    <a:pt x="2773" y="1781"/>
                  </a:lnTo>
                  <a:lnTo>
                    <a:pt x="2771" y="1774"/>
                  </a:lnTo>
                  <a:lnTo>
                    <a:pt x="2770" y="1766"/>
                  </a:lnTo>
                  <a:lnTo>
                    <a:pt x="2907" y="1766"/>
                  </a:lnTo>
                  <a:lnTo>
                    <a:pt x="2907" y="1766"/>
                  </a:lnTo>
                  <a:lnTo>
                    <a:pt x="2908" y="1750"/>
                  </a:lnTo>
                  <a:lnTo>
                    <a:pt x="2908" y="1750"/>
                  </a:lnTo>
                  <a:lnTo>
                    <a:pt x="2907" y="1737"/>
                  </a:lnTo>
                  <a:lnTo>
                    <a:pt x="2906" y="1725"/>
                  </a:lnTo>
                  <a:lnTo>
                    <a:pt x="2904" y="1712"/>
                  </a:lnTo>
                  <a:lnTo>
                    <a:pt x="2901" y="1701"/>
                  </a:lnTo>
                  <a:lnTo>
                    <a:pt x="2897" y="1691"/>
                  </a:lnTo>
                  <a:lnTo>
                    <a:pt x="2893" y="1682"/>
                  </a:lnTo>
                  <a:lnTo>
                    <a:pt x="2888" y="1673"/>
                  </a:lnTo>
                  <a:lnTo>
                    <a:pt x="2883" y="1665"/>
                  </a:lnTo>
                  <a:lnTo>
                    <a:pt x="2876" y="1657"/>
                  </a:lnTo>
                  <a:lnTo>
                    <a:pt x="2868" y="1652"/>
                  </a:lnTo>
                  <a:lnTo>
                    <a:pt x="2861" y="1646"/>
                  </a:lnTo>
                  <a:lnTo>
                    <a:pt x="2853" y="1642"/>
                  </a:lnTo>
                  <a:lnTo>
                    <a:pt x="2844" y="1639"/>
                  </a:lnTo>
                  <a:lnTo>
                    <a:pt x="2834" y="1635"/>
                  </a:lnTo>
                  <a:lnTo>
                    <a:pt x="2824" y="1634"/>
                  </a:lnTo>
                  <a:lnTo>
                    <a:pt x="2814" y="1633"/>
                  </a:lnTo>
                  <a:lnTo>
                    <a:pt x="2814" y="1633"/>
                  </a:lnTo>
                  <a:lnTo>
                    <a:pt x="2803" y="1634"/>
                  </a:lnTo>
                  <a:lnTo>
                    <a:pt x="2793" y="1635"/>
                  </a:lnTo>
                  <a:lnTo>
                    <a:pt x="2783" y="1639"/>
                  </a:lnTo>
                  <a:lnTo>
                    <a:pt x="2775" y="1642"/>
                  </a:lnTo>
                  <a:lnTo>
                    <a:pt x="2766" y="1646"/>
                  </a:lnTo>
                  <a:lnTo>
                    <a:pt x="2757" y="1653"/>
                  </a:lnTo>
                  <a:lnTo>
                    <a:pt x="2750" y="1658"/>
                  </a:lnTo>
                  <a:lnTo>
                    <a:pt x="2743" y="1666"/>
                  </a:lnTo>
                  <a:lnTo>
                    <a:pt x="2736" y="1674"/>
                  </a:lnTo>
                  <a:lnTo>
                    <a:pt x="2730" y="1683"/>
                  </a:lnTo>
                  <a:lnTo>
                    <a:pt x="2726" y="1693"/>
                  </a:lnTo>
                  <a:lnTo>
                    <a:pt x="2722" y="1703"/>
                  </a:lnTo>
                  <a:lnTo>
                    <a:pt x="2719" y="1714"/>
                  </a:lnTo>
                  <a:lnTo>
                    <a:pt x="2716" y="1726"/>
                  </a:lnTo>
                  <a:lnTo>
                    <a:pt x="2715" y="1737"/>
                  </a:lnTo>
                  <a:lnTo>
                    <a:pt x="2715" y="1750"/>
                  </a:lnTo>
                  <a:lnTo>
                    <a:pt x="2715" y="1750"/>
                  </a:lnTo>
                  <a:lnTo>
                    <a:pt x="2715" y="1762"/>
                  </a:lnTo>
                  <a:lnTo>
                    <a:pt x="2716" y="1774"/>
                  </a:lnTo>
                  <a:lnTo>
                    <a:pt x="2718" y="1786"/>
                  </a:lnTo>
                  <a:lnTo>
                    <a:pt x="2722" y="1797"/>
                  </a:lnTo>
                  <a:lnTo>
                    <a:pt x="2726" y="1807"/>
                  </a:lnTo>
                  <a:lnTo>
                    <a:pt x="2732" y="1817"/>
                  </a:lnTo>
                  <a:lnTo>
                    <a:pt x="2737" y="1826"/>
                  </a:lnTo>
                  <a:lnTo>
                    <a:pt x="2744" y="1834"/>
                  </a:lnTo>
                  <a:lnTo>
                    <a:pt x="2750" y="1840"/>
                  </a:lnTo>
                  <a:lnTo>
                    <a:pt x="2758" y="1847"/>
                  </a:lnTo>
                  <a:lnTo>
                    <a:pt x="2767" y="1853"/>
                  </a:lnTo>
                  <a:lnTo>
                    <a:pt x="2777" y="1857"/>
                  </a:lnTo>
                  <a:lnTo>
                    <a:pt x="2787" y="1860"/>
                  </a:lnTo>
                  <a:lnTo>
                    <a:pt x="2797" y="1864"/>
                  </a:lnTo>
                  <a:lnTo>
                    <a:pt x="2809" y="1865"/>
                  </a:lnTo>
                  <a:lnTo>
                    <a:pt x="2820" y="1866"/>
                  </a:lnTo>
                  <a:lnTo>
                    <a:pt x="2820" y="1866"/>
                  </a:lnTo>
                  <a:lnTo>
                    <a:pt x="2831" y="1865"/>
                  </a:lnTo>
                  <a:lnTo>
                    <a:pt x="2842" y="1864"/>
                  </a:lnTo>
                  <a:lnTo>
                    <a:pt x="2852" y="1860"/>
                  </a:lnTo>
                  <a:lnTo>
                    <a:pt x="2862" y="1857"/>
                  </a:lnTo>
                  <a:lnTo>
                    <a:pt x="2872" y="1851"/>
                  </a:lnTo>
                  <a:lnTo>
                    <a:pt x="2882" y="1846"/>
                  </a:lnTo>
                  <a:lnTo>
                    <a:pt x="2890" y="1838"/>
                  </a:lnTo>
                  <a:lnTo>
                    <a:pt x="2898" y="1830"/>
                  </a:lnTo>
                  <a:lnTo>
                    <a:pt x="2864" y="1796"/>
                  </a:lnTo>
                  <a:close/>
                  <a:moveTo>
                    <a:pt x="2771" y="1726"/>
                  </a:moveTo>
                  <a:lnTo>
                    <a:pt x="2771" y="1726"/>
                  </a:lnTo>
                  <a:lnTo>
                    <a:pt x="2772" y="1716"/>
                  </a:lnTo>
                  <a:lnTo>
                    <a:pt x="2776" y="1707"/>
                  </a:lnTo>
                  <a:lnTo>
                    <a:pt x="2779" y="1699"/>
                  </a:lnTo>
                  <a:lnTo>
                    <a:pt x="2783" y="1693"/>
                  </a:lnTo>
                  <a:lnTo>
                    <a:pt x="2790" y="1687"/>
                  </a:lnTo>
                  <a:lnTo>
                    <a:pt x="2797" y="1684"/>
                  </a:lnTo>
                  <a:lnTo>
                    <a:pt x="2804" y="1680"/>
                  </a:lnTo>
                  <a:lnTo>
                    <a:pt x="2813" y="1680"/>
                  </a:lnTo>
                  <a:lnTo>
                    <a:pt x="2813" y="1680"/>
                  </a:lnTo>
                  <a:lnTo>
                    <a:pt x="2823" y="1682"/>
                  </a:lnTo>
                  <a:lnTo>
                    <a:pt x="2831" y="1684"/>
                  </a:lnTo>
                  <a:lnTo>
                    <a:pt x="2839" y="1688"/>
                  </a:lnTo>
                  <a:lnTo>
                    <a:pt x="2844" y="1695"/>
                  </a:lnTo>
                  <a:lnTo>
                    <a:pt x="2849" y="1701"/>
                  </a:lnTo>
                  <a:lnTo>
                    <a:pt x="2852" y="1709"/>
                  </a:lnTo>
                  <a:lnTo>
                    <a:pt x="2854" y="1718"/>
                  </a:lnTo>
                  <a:lnTo>
                    <a:pt x="2855" y="1726"/>
                  </a:lnTo>
                  <a:lnTo>
                    <a:pt x="2771" y="1726"/>
                  </a:lnTo>
                  <a:close/>
                  <a:moveTo>
                    <a:pt x="2639" y="1783"/>
                  </a:moveTo>
                  <a:lnTo>
                    <a:pt x="2639" y="1783"/>
                  </a:lnTo>
                  <a:lnTo>
                    <a:pt x="2639" y="1791"/>
                  </a:lnTo>
                  <a:lnTo>
                    <a:pt x="2640" y="1796"/>
                  </a:lnTo>
                  <a:lnTo>
                    <a:pt x="2642" y="1802"/>
                  </a:lnTo>
                  <a:lnTo>
                    <a:pt x="2644" y="1806"/>
                  </a:lnTo>
                  <a:lnTo>
                    <a:pt x="2648" y="1810"/>
                  </a:lnTo>
                  <a:lnTo>
                    <a:pt x="2652" y="1812"/>
                  </a:lnTo>
                  <a:lnTo>
                    <a:pt x="2656" y="1813"/>
                  </a:lnTo>
                  <a:lnTo>
                    <a:pt x="2663" y="1813"/>
                  </a:lnTo>
                  <a:lnTo>
                    <a:pt x="2663" y="1813"/>
                  </a:lnTo>
                  <a:lnTo>
                    <a:pt x="2671" y="1813"/>
                  </a:lnTo>
                  <a:lnTo>
                    <a:pt x="2680" y="1811"/>
                  </a:lnTo>
                  <a:lnTo>
                    <a:pt x="2688" y="1807"/>
                  </a:lnTo>
                  <a:lnTo>
                    <a:pt x="2696" y="1803"/>
                  </a:lnTo>
                  <a:lnTo>
                    <a:pt x="2690" y="1855"/>
                  </a:lnTo>
                  <a:lnTo>
                    <a:pt x="2690" y="1855"/>
                  </a:lnTo>
                  <a:lnTo>
                    <a:pt x="2680" y="1859"/>
                  </a:lnTo>
                  <a:lnTo>
                    <a:pt x="2668" y="1862"/>
                  </a:lnTo>
                  <a:lnTo>
                    <a:pt x="2655" y="1865"/>
                  </a:lnTo>
                  <a:lnTo>
                    <a:pt x="2643" y="1866"/>
                  </a:lnTo>
                  <a:lnTo>
                    <a:pt x="2643" y="1866"/>
                  </a:lnTo>
                  <a:lnTo>
                    <a:pt x="2636" y="1865"/>
                  </a:lnTo>
                  <a:lnTo>
                    <a:pt x="2628" y="1864"/>
                  </a:lnTo>
                  <a:lnTo>
                    <a:pt x="2621" y="1861"/>
                  </a:lnTo>
                  <a:lnTo>
                    <a:pt x="2616" y="1859"/>
                  </a:lnTo>
                  <a:lnTo>
                    <a:pt x="2610" y="1856"/>
                  </a:lnTo>
                  <a:lnTo>
                    <a:pt x="2605" y="1853"/>
                  </a:lnTo>
                  <a:lnTo>
                    <a:pt x="2601" y="1848"/>
                  </a:lnTo>
                  <a:lnTo>
                    <a:pt x="2597" y="1843"/>
                  </a:lnTo>
                  <a:lnTo>
                    <a:pt x="2591" y="1833"/>
                  </a:lnTo>
                  <a:lnTo>
                    <a:pt x="2587" y="1821"/>
                  </a:lnTo>
                  <a:lnTo>
                    <a:pt x="2585" y="1810"/>
                  </a:lnTo>
                  <a:lnTo>
                    <a:pt x="2584" y="1797"/>
                  </a:lnTo>
                  <a:lnTo>
                    <a:pt x="2584" y="1689"/>
                  </a:lnTo>
                  <a:lnTo>
                    <a:pt x="2549" y="1689"/>
                  </a:lnTo>
                  <a:lnTo>
                    <a:pt x="2549" y="1639"/>
                  </a:lnTo>
                  <a:lnTo>
                    <a:pt x="2584" y="1639"/>
                  </a:lnTo>
                  <a:lnTo>
                    <a:pt x="2584" y="1581"/>
                  </a:lnTo>
                  <a:lnTo>
                    <a:pt x="2639" y="1554"/>
                  </a:lnTo>
                  <a:lnTo>
                    <a:pt x="2639" y="1639"/>
                  </a:lnTo>
                  <a:lnTo>
                    <a:pt x="2688" y="1639"/>
                  </a:lnTo>
                  <a:lnTo>
                    <a:pt x="2688" y="1689"/>
                  </a:lnTo>
                  <a:lnTo>
                    <a:pt x="2639" y="1689"/>
                  </a:lnTo>
                  <a:lnTo>
                    <a:pt x="2639" y="1783"/>
                  </a:lnTo>
                  <a:close/>
                  <a:moveTo>
                    <a:pt x="2532" y="1855"/>
                  </a:moveTo>
                  <a:lnTo>
                    <a:pt x="2532" y="1855"/>
                  </a:lnTo>
                  <a:lnTo>
                    <a:pt x="2522" y="1859"/>
                  </a:lnTo>
                  <a:lnTo>
                    <a:pt x="2511" y="1862"/>
                  </a:lnTo>
                  <a:lnTo>
                    <a:pt x="2499" y="1865"/>
                  </a:lnTo>
                  <a:lnTo>
                    <a:pt x="2487" y="1866"/>
                  </a:lnTo>
                  <a:lnTo>
                    <a:pt x="2487" y="1866"/>
                  </a:lnTo>
                  <a:lnTo>
                    <a:pt x="2478" y="1865"/>
                  </a:lnTo>
                  <a:lnTo>
                    <a:pt x="2471" y="1864"/>
                  </a:lnTo>
                  <a:lnTo>
                    <a:pt x="2464" y="1861"/>
                  </a:lnTo>
                  <a:lnTo>
                    <a:pt x="2458" y="1859"/>
                  </a:lnTo>
                  <a:lnTo>
                    <a:pt x="2453" y="1856"/>
                  </a:lnTo>
                  <a:lnTo>
                    <a:pt x="2448" y="1853"/>
                  </a:lnTo>
                  <a:lnTo>
                    <a:pt x="2443" y="1848"/>
                  </a:lnTo>
                  <a:lnTo>
                    <a:pt x="2440" y="1843"/>
                  </a:lnTo>
                  <a:lnTo>
                    <a:pt x="2434" y="1833"/>
                  </a:lnTo>
                  <a:lnTo>
                    <a:pt x="2430" y="1821"/>
                  </a:lnTo>
                  <a:lnTo>
                    <a:pt x="2427" y="1810"/>
                  </a:lnTo>
                  <a:lnTo>
                    <a:pt x="2427" y="1797"/>
                  </a:lnTo>
                  <a:lnTo>
                    <a:pt x="2427" y="1689"/>
                  </a:lnTo>
                  <a:lnTo>
                    <a:pt x="2393" y="1689"/>
                  </a:lnTo>
                  <a:lnTo>
                    <a:pt x="2393" y="1639"/>
                  </a:lnTo>
                  <a:lnTo>
                    <a:pt x="2427" y="1639"/>
                  </a:lnTo>
                  <a:lnTo>
                    <a:pt x="2427" y="1581"/>
                  </a:lnTo>
                  <a:lnTo>
                    <a:pt x="2482" y="1554"/>
                  </a:lnTo>
                  <a:lnTo>
                    <a:pt x="2482" y="1639"/>
                  </a:lnTo>
                  <a:lnTo>
                    <a:pt x="2528" y="1639"/>
                  </a:lnTo>
                  <a:lnTo>
                    <a:pt x="2528" y="1689"/>
                  </a:lnTo>
                  <a:lnTo>
                    <a:pt x="2482" y="1689"/>
                  </a:lnTo>
                  <a:lnTo>
                    <a:pt x="2482" y="1783"/>
                  </a:lnTo>
                  <a:lnTo>
                    <a:pt x="2482" y="1783"/>
                  </a:lnTo>
                  <a:lnTo>
                    <a:pt x="2482" y="1791"/>
                  </a:lnTo>
                  <a:lnTo>
                    <a:pt x="2483" y="1796"/>
                  </a:lnTo>
                  <a:lnTo>
                    <a:pt x="2485" y="1802"/>
                  </a:lnTo>
                  <a:lnTo>
                    <a:pt x="2488" y="1806"/>
                  </a:lnTo>
                  <a:lnTo>
                    <a:pt x="2491" y="1810"/>
                  </a:lnTo>
                  <a:lnTo>
                    <a:pt x="2495" y="1812"/>
                  </a:lnTo>
                  <a:lnTo>
                    <a:pt x="2500" y="1813"/>
                  </a:lnTo>
                  <a:lnTo>
                    <a:pt x="2505" y="1813"/>
                  </a:lnTo>
                  <a:lnTo>
                    <a:pt x="2505" y="1813"/>
                  </a:lnTo>
                  <a:lnTo>
                    <a:pt x="2514" y="1813"/>
                  </a:lnTo>
                  <a:lnTo>
                    <a:pt x="2523" y="1811"/>
                  </a:lnTo>
                  <a:lnTo>
                    <a:pt x="2531" y="1807"/>
                  </a:lnTo>
                  <a:lnTo>
                    <a:pt x="2538" y="1803"/>
                  </a:lnTo>
                  <a:lnTo>
                    <a:pt x="2532" y="1855"/>
                  </a:lnTo>
                  <a:close/>
                  <a:moveTo>
                    <a:pt x="3074" y="1700"/>
                  </a:moveTo>
                  <a:lnTo>
                    <a:pt x="3074" y="1700"/>
                  </a:lnTo>
                  <a:lnTo>
                    <a:pt x="3066" y="1695"/>
                  </a:lnTo>
                  <a:lnTo>
                    <a:pt x="3057" y="1691"/>
                  </a:lnTo>
                  <a:lnTo>
                    <a:pt x="3047" y="1689"/>
                  </a:lnTo>
                  <a:lnTo>
                    <a:pt x="3037" y="1688"/>
                  </a:lnTo>
                  <a:lnTo>
                    <a:pt x="3037" y="1688"/>
                  </a:lnTo>
                  <a:lnTo>
                    <a:pt x="3028" y="1689"/>
                  </a:lnTo>
                  <a:lnTo>
                    <a:pt x="3020" y="1691"/>
                  </a:lnTo>
                  <a:lnTo>
                    <a:pt x="3013" y="1696"/>
                  </a:lnTo>
                  <a:lnTo>
                    <a:pt x="3007" y="1701"/>
                  </a:lnTo>
                  <a:lnTo>
                    <a:pt x="3003" y="1708"/>
                  </a:lnTo>
                  <a:lnTo>
                    <a:pt x="3001" y="1717"/>
                  </a:lnTo>
                  <a:lnTo>
                    <a:pt x="2999" y="1728"/>
                  </a:lnTo>
                  <a:lnTo>
                    <a:pt x="2998" y="1740"/>
                  </a:lnTo>
                  <a:lnTo>
                    <a:pt x="2998" y="1860"/>
                  </a:lnTo>
                  <a:lnTo>
                    <a:pt x="2943" y="1860"/>
                  </a:lnTo>
                  <a:lnTo>
                    <a:pt x="2943" y="1639"/>
                  </a:lnTo>
                  <a:lnTo>
                    <a:pt x="2998" y="1639"/>
                  </a:lnTo>
                  <a:lnTo>
                    <a:pt x="2998" y="1657"/>
                  </a:lnTo>
                  <a:lnTo>
                    <a:pt x="2998" y="1657"/>
                  </a:lnTo>
                  <a:lnTo>
                    <a:pt x="3003" y="1652"/>
                  </a:lnTo>
                  <a:lnTo>
                    <a:pt x="3009" y="1646"/>
                  </a:lnTo>
                  <a:lnTo>
                    <a:pt x="3014" y="1643"/>
                  </a:lnTo>
                  <a:lnTo>
                    <a:pt x="3021" y="1640"/>
                  </a:lnTo>
                  <a:lnTo>
                    <a:pt x="3026" y="1636"/>
                  </a:lnTo>
                  <a:lnTo>
                    <a:pt x="3033" y="1635"/>
                  </a:lnTo>
                  <a:lnTo>
                    <a:pt x="3039" y="1634"/>
                  </a:lnTo>
                  <a:lnTo>
                    <a:pt x="3047" y="1633"/>
                  </a:lnTo>
                  <a:lnTo>
                    <a:pt x="3047" y="1633"/>
                  </a:lnTo>
                  <a:lnTo>
                    <a:pt x="3058" y="1634"/>
                  </a:lnTo>
                  <a:lnTo>
                    <a:pt x="3069" y="1637"/>
                  </a:lnTo>
                  <a:lnTo>
                    <a:pt x="3079" y="1641"/>
                  </a:lnTo>
                  <a:lnTo>
                    <a:pt x="3088" y="1646"/>
                  </a:lnTo>
                  <a:lnTo>
                    <a:pt x="3074" y="1700"/>
                  </a:lnTo>
                  <a:close/>
                  <a:moveTo>
                    <a:pt x="593" y="1579"/>
                  </a:moveTo>
                  <a:lnTo>
                    <a:pt x="593" y="1607"/>
                  </a:lnTo>
                  <a:lnTo>
                    <a:pt x="537" y="1607"/>
                  </a:lnTo>
                  <a:lnTo>
                    <a:pt x="537" y="1551"/>
                  </a:lnTo>
                  <a:lnTo>
                    <a:pt x="593" y="1551"/>
                  </a:lnTo>
                  <a:lnTo>
                    <a:pt x="593" y="1579"/>
                  </a:lnTo>
                  <a:close/>
                  <a:moveTo>
                    <a:pt x="975" y="1639"/>
                  </a:moveTo>
                  <a:lnTo>
                    <a:pt x="1030" y="1639"/>
                  </a:lnTo>
                  <a:lnTo>
                    <a:pt x="1030" y="1738"/>
                  </a:lnTo>
                  <a:lnTo>
                    <a:pt x="1030" y="1860"/>
                  </a:lnTo>
                  <a:lnTo>
                    <a:pt x="975" y="1860"/>
                  </a:lnTo>
                  <a:lnTo>
                    <a:pt x="975" y="1639"/>
                  </a:lnTo>
                  <a:close/>
                  <a:moveTo>
                    <a:pt x="1030" y="1579"/>
                  </a:moveTo>
                  <a:lnTo>
                    <a:pt x="1030" y="1607"/>
                  </a:lnTo>
                  <a:lnTo>
                    <a:pt x="975" y="1607"/>
                  </a:lnTo>
                  <a:lnTo>
                    <a:pt x="975" y="1551"/>
                  </a:lnTo>
                  <a:lnTo>
                    <a:pt x="1030" y="1551"/>
                  </a:lnTo>
                  <a:lnTo>
                    <a:pt x="1030" y="1579"/>
                  </a:lnTo>
                  <a:close/>
                  <a:moveTo>
                    <a:pt x="2539" y="2042"/>
                  </a:moveTo>
                  <a:lnTo>
                    <a:pt x="2539" y="2042"/>
                  </a:lnTo>
                  <a:lnTo>
                    <a:pt x="2534" y="2038"/>
                  </a:lnTo>
                  <a:lnTo>
                    <a:pt x="2528" y="2033"/>
                  </a:lnTo>
                  <a:lnTo>
                    <a:pt x="2523" y="2030"/>
                  </a:lnTo>
                  <a:lnTo>
                    <a:pt x="2516" y="2027"/>
                  </a:lnTo>
                  <a:lnTo>
                    <a:pt x="2511" y="2025"/>
                  </a:lnTo>
                  <a:lnTo>
                    <a:pt x="2504" y="2024"/>
                  </a:lnTo>
                  <a:lnTo>
                    <a:pt x="2490" y="2021"/>
                  </a:lnTo>
                  <a:lnTo>
                    <a:pt x="2490" y="2021"/>
                  </a:lnTo>
                  <a:lnTo>
                    <a:pt x="2480" y="2022"/>
                  </a:lnTo>
                  <a:lnTo>
                    <a:pt x="2471" y="2024"/>
                  </a:lnTo>
                  <a:lnTo>
                    <a:pt x="2462" y="2027"/>
                  </a:lnTo>
                  <a:lnTo>
                    <a:pt x="2453" y="2030"/>
                  </a:lnTo>
                  <a:lnTo>
                    <a:pt x="2446" y="2035"/>
                  </a:lnTo>
                  <a:lnTo>
                    <a:pt x="2439" y="2039"/>
                  </a:lnTo>
                  <a:lnTo>
                    <a:pt x="2432" y="2046"/>
                  </a:lnTo>
                  <a:lnTo>
                    <a:pt x="2426" y="2052"/>
                  </a:lnTo>
                  <a:lnTo>
                    <a:pt x="2421" y="2060"/>
                  </a:lnTo>
                  <a:lnTo>
                    <a:pt x="2416" y="2069"/>
                  </a:lnTo>
                  <a:lnTo>
                    <a:pt x="2413" y="2078"/>
                  </a:lnTo>
                  <a:lnTo>
                    <a:pt x="2409" y="2089"/>
                  </a:lnTo>
                  <a:lnTo>
                    <a:pt x="2406" y="2099"/>
                  </a:lnTo>
                  <a:lnTo>
                    <a:pt x="2405" y="2111"/>
                  </a:lnTo>
                  <a:lnTo>
                    <a:pt x="2404" y="2123"/>
                  </a:lnTo>
                  <a:lnTo>
                    <a:pt x="2403" y="2136"/>
                  </a:lnTo>
                  <a:lnTo>
                    <a:pt x="2403" y="2136"/>
                  </a:lnTo>
                  <a:lnTo>
                    <a:pt x="2404" y="2149"/>
                  </a:lnTo>
                  <a:lnTo>
                    <a:pt x="2405" y="2161"/>
                  </a:lnTo>
                  <a:lnTo>
                    <a:pt x="2406" y="2174"/>
                  </a:lnTo>
                  <a:lnTo>
                    <a:pt x="2409" y="2186"/>
                  </a:lnTo>
                  <a:lnTo>
                    <a:pt x="2411" y="2196"/>
                  </a:lnTo>
                  <a:lnTo>
                    <a:pt x="2416" y="2206"/>
                  </a:lnTo>
                  <a:lnTo>
                    <a:pt x="2420" y="2214"/>
                  </a:lnTo>
                  <a:lnTo>
                    <a:pt x="2426" y="2222"/>
                  </a:lnTo>
                  <a:lnTo>
                    <a:pt x="2431" y="2230"/>
                  </a:lnTo>
                  <a:lnTo>
                    <a:pt x="2438" y="2235"/>
                  </a:lnTo>
                  <a:lnTo>
                    <a:pt x="2445" y="2241"/>
                  </a:lnTo>
                  <a:lnTo>
                    <a:pt x="2452" y="2245"/>
                  </a:lnTo>
                  <a:lnTo>
                    <a:pt x="2461" y="2250"/>
                  </a:lnTo>
                  <a:lnTo>
                    <a:pt x="2470" y="2252"/>
                  </a:lnTo>
                  <a:lnTo>
                    <a:pt x="2479" y="2253"/>
                  </a:lnTo>
                  <a:lnTo>
                    <a:pt x="2489" y="2254"/>
                  </a:lnTo>
                  <a:lnTo>
                    <a:pt x="2489" y="2254"/>
                  </a:lnTo>
                  <a:lnTo>
                    <a:pt x="2495" y="2253"/>
                  </a:lnTo>
                  <a:lnTo>
                    <a:pt x="2503" y="2252"/>
                  </a:lnTo>
                  <a:lnTo>
                    <a:pt x="2510" y="2251"/>
                  </a:lnTo>
                  <a:lnTo>
                    <a:pt x="2515" y="2249"/>
                  </a:lnTo>
                  <a:lnTo>
                    <a:pt x="2522" y="2245"/>
                  </a:lnTo>
                  <a:lnTo>
                    <a:pt x="2528" y="2242"/>
                  </a:lnTo>
                  <a:lnTo>
                    <a:pt x="2534" y="2238"/>
                  </a:lnTo>
                  <a:lnTo>
                    <a:pt x="2539" y="2232"/>
                  </a:lnTo>
                  <a:lnTo>
                    <a:pt x="2539" y="2249"/>
                  </a:lnTo>
                  <a:lnTo>
                    <a:pt x="2595" y="2249"/>
                  </a:lnTo>
                  <a:lnTo>
                    <a:pt x="2595" y="1934"/>
                  </a:lnTo>
                  <a:lnTo>
                    <a:pt x="2539" y="1962"/>
                  </a:lnTo>
                  <a:lnTo>
                    <a:pt x="2539" y="2042"/>
                  </a:lnTo>
                  <a:close/>
                  <a:moveTo>
                    <a:pt x="2501" y="2203"/>
                  </a:moveTo>
                  <a:lnTo>
                    <a:pt x="2501" y="2203"/>
                  </a:lnTo>
                  <a:lnTo>
                    <a:pt x="2493" y="2202"/>
                  </a:lnTo>
                  <a:lnTo>
                    <a:pt x="2487" y="2200"/>
                  </a:lnTo>
                  <a:lnTo>
                    <a:pt x="2479" y="2197"/>
                  </a:lnTo>
                  <a:lnTo>
                    <a:pt x="2472" y="2190"/>
                  </a:lnTo>
                  <a:lnTo>
                    <a:pt x="2467" y="2181"/>
                  </a:lnTo>
                  <a:lnTo>
                    <a:pt x="2462" y="2169"/>
                  </a:lnTo>
                  <a:lnTo>
                    <a:pt x="2460" y="2154"/>
                  </a:lnTo>
                  <a:lnTo>
                    <a:pt x="2459" y="2134"/>
                  </a:lnTo>
                  <a:lnTo>
                    <a:pt x="2459" y="2134"/>
                  </a:lnTo>
                  <a:lnTo>
                    <a:pt x="2460" y="2117"/>
                  </a:lnTo>
                  <a:lnTo>
                    <a:pt x="2462" y="2103"/>
                  </a:lnTo>
                  <a:lnTo>
                    <a:pt x="2467" y="2092"/>
                  </a:lnTo>
                  <a:lnTo>
                    <a:pt x="2472" y="2084"/>
                  </a:lnTo>
                  <a:lnTo>
                    <a:pt x="2479" y="2079"/>
                  </a:lnTo>
                  <a:lnTo>
                    <a:pt x="2485" y="2074"/>
                  </a:lnTo>
                  <a:lnTo>
                    <a:pt x="2493" y="2073"/>
                  </a:lnTo>
                  <a:lnTo>
                    <a:pt x="2500" y="2072"/>
                  </a:lnTo>
                  <a:lnTo>
                    <a:pt x="2500" y="2072"/>
                  </a:lnTo>
                  <a:lnTo>
                    <a:pt x="2507" y="2073"/>
                  </a:lnTo>
                  <a:lnTo>
                    <a:pt x="2514" y="2074"/>
                  </a:lnTo>
                  <a:lnTo>
                    <a:pt x="2520" y="2076"/>
                  </a:lnTo>
                  <a:lnTo>
                    <a:pt x="2525" y="2080"/>
                  </a:lnTo>
                  <a:lnTo>
                    <a:pt x="2530" y="2083"/>
                  </a:lnTo>
                  <a:lnTo>
                    <a:pt x="2534" y="2086"/>
                  </a:lnTo>
                  <a:lnTo>
                    <a:pt x="2539" y="2094"/>
                  </a:lnTo>
                  <a:lnTo>
                    <a:pt x="2539" y="2181"/>
                  </a:lnTo>
                  <a:lnTo>
                    <a:pt x="2539" y="2181"/>
                  </a:lnTo>
                  <a:lnTo>
                    <a:pt x="2533" y="2189"/>
                  </a:lnTo>
                  <a:lnTo>
                    <a:pt x="2525" y="2196"/>
                  </a:lnTo>
                  <a:lnTo>
                    <a:pt x="2520" y="2199"/>
                  </a:lnTo>
                  <a:lnTo>
                    <a:pt x="2514" y="2201"/>
                  </a:lnTo>
                  <a:lnTo>
                    <a:pt x="2507" y="2202"/>
                  </a:lnTo>
                  <a:lnTo>
                    <a:pt x="2501" y="2203"/>
                  </a:lnTo>
                  <a:lnTo>
                    <a:pt x="2501" y="2203"/>
                  </a:lnTo>
                  <a:close/>
                  <a:moveTo>
                    <a:pt x="672" y="2089"/>
                  </a:moveTo>
                  <a:lnTo>
                    <a:pt x="672" y="2089"/>
                  </a:lnTo>
                  <a:lnTo>
                    <a:pt x="664" y="2084"/>
                  </a:lnTo>
                  <a:lnTo>
                    <a:pt x="656" y="2080"/>
                  </a:lnTo>
                  <a:lnTo>
                    <a:pt x="646" y="2078"/>
                  </a:lnTo>
                  <a:lnTo>
                    <a:pt x="636" y="2076"/>
                  </a:lnTo>
                  <a:lnTo>
                    <a:pt x="636" y="2076"/>
                  </a:lnTo>
                  <a:lnTo>
                    <a:pt x="627" y="2078"/>
                  </a:lnTo>
                  <a:lnTo>
                    <a:pt x="618" y="2080"/>
                  </a:lnTo>
                  <a:lnTo>
                    <a:pt x="611" y="2084"/>
                  </a:lnTo>
                  <a:lnTo>
                    <a:pt x="606" y="2090"/>
                  </a:lnTo>
                  <a:lnTo>
                    <a:pt x="601" y="2096"/>
                  </a:lnTo>
                  <a:lnTo>
                    <a:pt x="599" y="2105"/>
                  </a:lnTo>
                  <a:lnTo>
                    <a:pt x="597" y="2116"/>
                  </a:lnTo>
                  <a:lnTo>
                    <a:pt x="596" y="2128"/>
                  </a:lnTo>
                  <a:lnTo>
                    <a:pt x="596" y="2249"/>
                  </a:lnTo>
                  <a:lnTo>
                    <a:pt x="542" y="2249"/>
                  </a:lnTo>
                  <a:lnTo>
                    <a:pt x="542" y="2027"/>
                  </a:lnTo>
                  <a:lnTo>
                    <a:pt x="596" y="2027"/>
                  </a:lnTo>
                  <a:lnTo>
                    <a:pt x="596" y="2046"/>
                  </a:lnTo>
                  <a:lnTo>
                    <a:pt x="596" y="2046"/>
                  </a:lnTo>
                  <a:lnTo>
                    <a:pt x="601" y="2040"/>
                  </a:lnTo>
                  <a:lnTo>
                    <a:pt x="607" y="2035"/>
                  </a:lnTo>
                  <a:lnTo>
                    <a:pt x="613" y="2031"/>
                  </a:lnTo>
                  <a:lnTo>
                    <a:pt x="619" y="2028"/>
                  </a:lnTo>
                  <a:lnTo>
                    <a:pt x="625" y="2025"/>
                  </a:lnTo>
                  <a:lnTo>
                    <a:pt x="631" y="2024"/>
                  </a:lnTo>
                  <a:lnTo>
                    <a:pt x="639" y="2022"/>
                  </a:lnTo>
                  <a:lnTo>
                    <a:pt x="646" y="2021"/>
                  </a:lnTo>
                  <a:lnTo>
                    <a:pt x="646" y="2021"/>
                  </a:lnTo>
                  <a:lnTo>
                    <a:pt x="657" y="2022"/>
                  </a:lnTo>
                  <a:lnTo>
                    <a:pt x="668" y="2026"/>
                  </a:lnTo>
                  <a:lnTo>
                    <a:pt x="679" y="2030"/>
                  </a:lnTo>
                  <a:lnTo>
                    <a:pt x="688" y="2036"/>
                  </a:lnTo>
                  <a:lnTo>
                    <a:pt x="672" y="2089"/>
                  </a:lnTo>
                  <a:close/>
                  <a:moveTo>
                    <a:pt x="241" y="2027"/>
                  </a:moveTo>
                  <a:lnTo>
                    <a:pt x="295" y="2027"/>
                  </a:lnTo>
                  <a:lnTo>
                    <a:pt x="232" y="2249"/>
                  </a:lnTo>
                  <a:lnTo>
                    <a:pt x="184" y="2249"/>
                  </a:lnTo>
                  <a:lnTo>
                    <a:pt x="160" y="2157"/>
                  </a:lnTo>
                  <a:lnTo>
                    <a:pt x="160" y="2157"/>
                  </a:lnTo>
                  <a:lnTo>
                    <a:pt x="148" y="2108"/>
                  </a:lnTo>
                  <a:lnTo>
                    <a:pt x="148" y="2108"/>
                  </a:lnTo>
                  <a:lnTo>
                    <a:pt x="142" y="2132"/>
                  </a:lnTo>
                  <a:lnTo>
                    <a:pt x="136" y="2158"/>
                  </a:lnTo>
                  <a:lnTo>
                    <a:pt x="110" y="2249"/>
                  </a:lnTo>
                  <a:lnTo>
                    <a:pt x="63" y="2249"/>
                  </a:lnTo>
                  <a:lnTo>
                    <a:pt x="63" y="2247"/>
                  </a:lnTo>
                  <a:lnTo>
                    <a:pt x="0" y="2027"/>
                  </a:lnTo>
                  <a:lnTo>
                    <a:pt x="57" y="2027"/>
                  </a:lnTo>
                  <a:lnTo>
                    <a:pt x="77" y="2110"/>
                  </a:lnTo>
                  <a:lnTo>
                    <a:pt x="77" y="2110"/>
                  </a:lnTo>
                  <a:lnTo>
                    <a:pt x="83" y="2136"/>
                  </a:lnTo>
                  <a:lnTo>
                    <a:pt x="88" y="2164"/>
                  </a:lnTo>
                  <a:lnTo>
                    <a:pt x="88" y="2164"/>
                  </a:lnTo>
                  <a:lnTo>
                    <a:pt x="95" y="2136"/>
                  </a:lnTo>
                  <a:lnTo>
                    <a:pt x="102" y="2108"/>
                  </a:lnTo>
                  <a:lnTo>
                    <a:pt x="125" y="2027"/>
                  </a:lnTo>
                  <a:lnTo>
                    <a:pt x="172" y="2027"/>
                  </a:lnTo>
                  <a:lnTo>
                    <a:pt x="195" y="2108"/>
                  </a:lnTo>
                  <a:lnTo>
                    <a:pt x="195" y="2108"/>
                  </a:lnTo>
                  <a:lnTo>
                    <a:pt x="202" y="2135"/>
                  </a:lnTo>
                  <a:lnTo>
                    <a:pt x="209" y="2165"/>
                  </a:lnTo>
                  <a:lnTo>
                    <a:pt x="209" y="2165"/>
                  </a:lnTo>
                  <a:lnTo>
                    <a:pt x="213" y="2139"/>
                  </a:lnTo>
                  <a:lnTo>
                    <a:pt x="220" y="2108"/>
                  </a:lnTo>
                  <a:lnTo>
                    <a:pt x="241" y="2027"/>
                  </a:lnTo>
                  <a:close/>
                  <a:moveTo>
                    <a:pt x="406" y="2021"/>
                  </a:moveTo>
                  <a:lnTo>
                    <a:pt x="406" y="2021"/>
                  </a:lnTo>
                  <a:lnTo>
                    <a:pt x="396" y="2022"/>
                  </a:lnTo>
                  <a:lnTo>
                    <a:pt x="385" y="2024"/>
                  </a:lnTo>
                  <a:lnTo>
                    <a:pt x="375" y="2027"/>
                  </a:lnTo>
                  <a:lnTo>
                    <a:pt x="366" y="2030"/>
                  </a:lnTo>
                  <a:lnTo>
                    <a:pt x="358" y="2035"/>
                  </a:lnTo>
                  <a:lnTo>
                    <a:pt x="349" y="2040"/>
                  </a:lnTo>
                  <a:lnTo>
                    <a:pt x="341" y="2047"/>
                  </a:lnTo>
                  <a:lnTo>
                    <a:pt x="334" y="2054"/>
                  </a:lnTo>
                  <a:lnTo>
                    <a:pt x="328" y="2062"/>
                  </a:lnTo>
                  <a:lnTo>
                    <a:pt x="322" y="2071"/>
                  </a:lnTo>
                  <a:lnTo>
                    <a:pt x="317" y="2081"/>
                  </a:lnTo>
                  <a:lnTo>
                    <a:pt x="313" y="2091"/>
                  </a:lnTo>
                  <a:lnTo>
                    <a:pt x="310" y="2102"/>
                  </a:lnTo>
                  <a:lnTo>
                    <a:pt x="308" y="2113"/>
                  </a:lnTo>
                  <a:lnTo>
                    <a:pt x="306" y="2125"/>
                  </a:lnTo>
                  <a:lnTo>
                    <a:pt x="306" y="2138"/>
                  </a:lnTo>
                  <a:lnTo>
                    <a:pt x="306" y="2138"/>
                  </a:lnTo>
                  <a:lnTo>
                    <a:pt x="306" y="2150"/>
                  </a:lnTo>
                  <a:lnTo>
                    <a:pt x="308" y="2163"/>
                  </a:lnTo>
                  <a:lnTo>
                    <a:pt x="310" y="2174"/>
                  </a:lnTo>
                  <a:lnTo>
                    <a:pt x="313" y="2185"/>
                  </a:lnTo>
                  <a:lnTo>
                    <a:pt x="317" y="2194"/>
                  </a:lnTo>
                  <a:lnTo>
                    <a:pt x="322" y="2204"/>
                  </a:lnTo>
                  <a:lnTo>
                    <a:pt x="328" y="2213"/>
                  </a:lnTo>
                  <a:lnTo>
                    <a:pt x="334" y="2221"/>
                  </a:lnTo>
                  <a:lnTo>
                    <a:pt x="341" y="2229"/>
                  </a:lnTo>
                  <a:lnTo>
                    <a:pt x="349" y="2235"/>
                  </a:lnTo>
                  <a:lnTo>
                    <a:pt x="358" y="2241"/>
                  </a:lnTo>
                  <a:lnTo>
                    <a:pt x="366" y="2245"/>
                  </a:lnTo>
                  <a:lnTo>
                    <a:pt x="375" y="2249"/>
                  </a:lnTo>
                  <a:lnTo>
                    <a:pt x="385" y="2252"/>
                  </a:lnTo>
                  <a:lnTo>
                    <a:pt x="396" y="2253"/>
                  </a:lnTo>
                  <a:lnTo>
                    <a:pt x="406" y="2254"/>
                  </a:lnTo>
                  <a:lnTo>
                    <a:pt x="406" y="2254"/>
                  </a:lnTo>
                  <a:lnTo>
                    <a:pt x="417" y="2253"/>
                  </a:lnTo>
                  <a:lnTo>
                    <a:pt x="428" y="2252"/>
                  </a:lnTo>
                  <a:lnTo>
                    <a:pt x="438" y="2249"/>
                  </a:lnTo>
                  <a:lnTo>
                    <a:pt x="447" y="2245"/>
                  </a:lnTo>
                  <a:lnTo>
                    <a:pt x="456" y="2241"/>
                  </a:lnTo>
                  <a:lnTo>
                    <a:pt x="465" y="2235"/>
                  </a:lnTo>
                  <a:lnTo>
                    <a:pt x="472" y="2229"/>
                  </a:lnTo>
                  <a:lnTo>
                    <a:pt x="479" y="2221"/>
                  </a:lnTo>
                  <a:lnTo>
                    <a:pt x="486" y="2213"/>
                  </a:lnTo>
                  <a:lnTo>
                    <a:pt x="491" y="2204"/>
                  </a:lnTo>
                  <a:lnTo>
                    <a:pt x="496" y="2194"/>
                  </a:lnTo>
                  <a:lnTo>
                    <a:pt x="500" y="2185"/>
                  </a:lnTo>
                  <a:lnTo>
                    <a:pt x="503" y="2174"/>
                  </a:lnTo>
                  <a:lnTo>
                    <a:pt x="505" y="2163"/>
                  </a:lnTo>
                  <a:lnTo>
                    <a:pt x="508" y="2150"/>
                  </a:lnTo>
                  <a:lnTo>
                    <a:pt x="508" y="2138"/>
                  </a:lnTo>
                  <a:lnTo>
                    <a:pt x="508" y="2138"/>
                  </a:lnTo>
                  <a:lnTo>
                    <a:pt x="508" y="2125"/>
                  </a:lnTo>
                  <a:lnTo>
                    <a:pt x="505" y="2113"/>
                  </a:lnTo>
                  <a:lnTo>
                    <a:pt x="503" y="2102"/>
                  </a:lnTo>
                  <a:lnTo>
                    <a:pt x="500" y="2091"/>
                  </a:lnTo>
                  <a:lnTo>
                    <a:pt x="496" y="2081"/>
                  </a:lnTo>
                  <a:lnTo>
                    <a:pt x="491" y="2071"/>
                  </a:lnTo>
                  <a:lnTo>
                    <a:pt x="486" y="2062"/>
                  </a:lnTo>
                  <a:lnTo>
                    <a:pt x="479" y="2054"/>
                  </a:lnTo>
                  <a:lnTo>
                    <a:pt x="472" y="2047"/>
                  </a:lnTo>
                  <a:lnTo>
                    <a:pt x="465" y="2040"/>
                  </a:lnTo>
                  <a:lnTo>
                    <a:pt x="456" y="2035"/>
                  </a:lnTo>
                  <a:lnTo>
                    <a:pt x="447" y="2030"/>
                  </a:lnTo>
                  <a:lnTo>
                    <a:pt x="438" y="2027"/>
                  </a:lnTo>
                  <a:lnTo>
                    <a:pt x="428" y="2024"/>
                  </a:lnTo>
                  <a:lnTo>
                    <a:pt x="417" y="2022"/>
                  </a:lnTo>
                  <a:lnTo>
                    <a:pt x="406" y="2021"/>
                  </a:lnTo>
                  <a:lnTo>
                    <a:pt x="406" y="2021"/>
                  </a:lnTo>
                  <a:close/>
                  <a:moveTo>
                    <a:pt x="406" y="2202"/>
                  </a:moveTo>
                  <a:lnTo>
                    <a:pt x="406" y="2202"/>
                  </a:lnTo>
                  <a:lnTo>
                    <a:pt x="396" y="2201"/>
                  </a:lnTo>
                  <a:lnTo>
                    <a:pt x="387" y="2198"/>
                  </a:lnTo>
                  <a:lnTo>
                    <a:pt x="381" y="2192"/>
                  </a:lnTo>
                  <a:lnTo>
                    <a:pt x="374" y="2185"/>
                  </a:lnTo>
                  <a:lnTo>
                    <a:pt x="369" y="2176"/>
                  </a:lnTo>
                  <a:lnTo>
                    <a:pt x="364" y="2165"/>
                  </a:lnTo>
                  <a:lnTo>
                    <a:pt x="362" y="2151"/>
                  </a:lnTo>
                  <a:lnTo>
                    <a:pt x="362" y="2138"/>
                  </a:lnTo>
                  <a:lnTo>
                    <a:pt x="362" y="2138"/>
                  </a:lnTo>
                  <a:lnTo>
                    <a:pt x="362" y="2124"/>
                  </a:lnTo>
                  <a:lnTo>
                    <a:pt x="364" y="2111"/>
                  </a:lnTo>
                  <a:lnTo>
                    <a:pt x="369" y="2101"/>
                  </a:lnTo>
                  <a:lnTo>
                    <a:pt x="374" y="2091"/>
                  </a:lnTo>
                  <a:lnTo>
                    <a:pt x="381" y="2083"/>
                  </a:lnTo>
                  <a:lnTo>
                    <a:pt x="387" y="2078"/>
                  </a:lnTo>
                  <a:lnTo>
                    <a:pt x="396" y="2074"/>
                  </a:lnTo>
                  <a:lnTo>
                    <a:pt x="406" y="2073"/>
                  </a:lnTo>
                  <a:lnTo>
                    <a:pt x="406" y="2073"/>
                  </a:lnTo>
                  <a:lnTo>
                    <a:pt x="416" y="2074"/>
                  </a:lnTo>
                  <a:lnTo>
                    <a:pt x="425" y="2078"/>
                  </a:lnTo>
                  <a:lnTo>
                    <a:pt x="433" y="2083"/>
                  </a:lnTo>
                  <a:lnTo>
                    <a:pt x="439" y="2091"/>
                  </a:lnTo>
                  <a:lnTo>
                    <a:pt x="445" y="2101"/>
                  </a:lnTo>
                  <a:lnTo>
                    <a:pt x="448" y="2111"/>
                  </a:lnTo>
                  <a:lnTo>
                    <a:pt x="450" y="2124"/>
                  </a:lnTo>
                  <a:lnTo>
                    <a:pt x="451" y="2138"/>
                  </a:lnTo>
                  <a:lnTo>
                    <a:pt x="451" y="2138"/>
                  </a:lnTo>
                  <a:lnTo>
                    <a:pt x="450" y="2151"/>
                  </a:lnTo>
                  <a:lnTo>
                    <a:pt x="448" y="2165"/>
                  </a:lnTo>
                  <a:lnTo>
                    <a:pt x="445" y="2176"/>
                  </a:lnTo>
                  <a:lnTo>
                    <a:pt x="439" y="2185"/>
                  </a:lnTo>
                  <a:lnTo>
                    <a:pt x="433" y="2192"/>
                  </a:lnTo>
                  <a:lnTo>
                    <a:pt x="425" y="2198"/>
                  </a:lnTo>
                  <a:lnTo>
                    <a:pt x="416" y="2201"/>
                  </a:lnTo>
                  <a:lnTo>
                    <a:pt x="406" y="2202"/>
                  </a:lnTo>
                  <a:lnTo>
                    <a:pt x="406" y="2202"/>
                  </a:lnTo>
                  <a:close/>
                  <a:moveTo>
                    <a:pt x="2269" y="2089"/>
                  </a:moveTo>
                  <a:lnTo>
                    <a:pt x="2269" y="2089"/>
                  </a:lnTo>
                  <a:lnTo>
                    <a:pt x="2260" y="2084"/>
                  </a:lnTo>
                  <a:lnTo>
                    <a:pt x="2251" y="2080"/>
                  </a:lnTo>
                  <a:lnTo>
                    <a:pt x="2242" y="2078"/>
                  </a:lnTo>
                  <a:lnTo>
                    <a:pt x="2233" y="2076"/>
                  </a:lnTo>
                  <a:lnTo>
                    <a:pt x="2233" y="2076"/>
                  </a:lnTo>
                  <a:lnTo>
                    <a:pt x="2223" y="2078"/>
                  </a:lnTo>
                  <a:lnTo>
                    <a:pt x="2215" y="2080"/>
                  </a:lnTo>
                  <a:lnTo>
                    <a:pt x="2208" y="2084"/>
                  </a:lnTo>
                  <a:lnTo>
                    <a:pt x="2203" y="2090"/>
                  </a:lnTo>
                  <a:lnTo>
                    <a:pt x="2198" y="2096"/>
                  </a:lnTo>
                  <a:lnTo>
                    <a:pt x="2195" y="2105"/>
                  </a:lnTo>
                  <a:lnTo>
                    <a:pt x="2193" y="2116"/>
                  </a:lnTo>
                  <a:lnTo>
                    <a:pt x="2193" y="2128"/>
                  </a:lnTo>
                  <a:lnTo>
                    <a:pt x="2193" y="2249"/>
                  </a:lnTo>
                  <a:lnTo>
                    <a:pt x="2138" y="2249"/>
                  </a:lnTo>
                  <a:lnTo>
                    <a:pt x="2138" y="2027"/>
                  </a:lnTo>
                  <a:lnTo>
                    <a:pt x="2193" y="2027"/>
                  </a:lnTo>
                  <a:lnTo>
                    <a:pt x="2193" y="2046"/>
                  </a:lnTo>
                  <a:lnTo>
                    <a:pt x="2193" y="2046"/>
                  </a:lnTo>
                  <a:lnTo>
                    <a:pt x="2197" y="2040"/>
                  </a:lnTo>
                  <a:lnTo>
                    <a:pt x="2203" y="2035"/>
                  </a:lnTo>
                  <a:lnTo>
                    <a:pt x="2208" y="2031"/>
                  </a:lnTo>
                  <a:lnTo>
                    <a:pt x="2215" y="2028"/>
                  </a:lnTo>
                  <a:lnTo>
                    <a:pt x="2222" y="2025"/>
                  </a:lnTo>
                  <a:lnTo>
                    <a:pt x="2228" y="2024"/>
                  </a:lnTo>
                  <a:lnTo>
                    <a:pt x="2235" y="2022"/>
                  </a:lnTo>
                  <a:lnTo>
                    <a:pt x="2242" y="2021"/>
                  </a:lnTo>
                  <a:lnTo>
                    <a:pt x="2242" y="2021"/>
                  </a:lnTo>
                  <a:lnTo>
                    <a:pt x="2253" y="2022"/>
                  </a:lnTo>
                  <a:lnTo>
                    <a:pt x="2264" y="2026"/>
                  </a:lnTo>
                  <a:lnTo>
                    <a:pt x="2275" y="2030"/>
                  </a:lnTo>
                  <a:lnTo>
                    <a:pt x="2283" y="2036"/>
                  </a:lnTo>
                  <a:lnTo>
                    <a:pt x="2269" y="2089"/>
                  </a:lnTo>
                  <a:close/>
                  <a:moveTo>
                    <a:pt x="1836" y="2027"/>
                  </a:moveTo>
                  <a:lnTo>
                    <a:pt x="1891" y="2027"/>
                  </a:lnTo>
                  <a:lnTo>
                    <a:pt x="1828" y="2249"/>
                  </a:lnTo>
                  <a:lnTo>
                    <a:pt x="1780" y="2249"/>
                  </a:lnTo>
                  <a:lnTo>
                    <a:pt x="1756" y="2157"/>
                  </a:lnTo>
                  <a:lnTo>
                    <a:pt x="1756" y="2157"/>
                  </a:lnTo>
                  <a:lnTo>
                    <a:pt x="1744" y="2108"/>
                  </a:lnTo>
                  <a:lnTo>
                    <a:pt x="1744" y="2108"/>
                  </a:lnTo>
                  <a:lnTo>
                    <a:pt x="1738" y="2132"/>
                  </a:lnTo>
                  <a:lnTo>
                    <a:pt x="1732" y="2158"/>
                  </a:lnTo>
                  <a:lnTo>
                    <a:pt x="1707" y="2249"/>
                  </a:lnTo>
                  <a:lnTo>
                    <a:pt x="1660" y="2249"/>
                  </a:lnTo>
                  <a:lnTo>
                    <a:pt x="1659" y="2247"/>
                  </a:lnTo>
                  <a:lnTo>
                    <a:pt x="1597" y="2027"/>
                  </a:lnTo>
                  <a:lnTo>
                    <a:pt x="1653" y="2027"/>
                  </a:lnTo>
                  <a:lnTo>
                    <a:pt x="1674" y="2110"/>
                  </a:lnTo>
                  <a:lnTo>
                    <a:pt x="1674" y="2110"/>
                  </a:lnTo>
                  <a:lnTo>
                    <a:pt x="1680" y="2136"/>
                  </a:lnTo>
                  <a:lnTo>
                    <a:pt x="1685" y="2164"/>
                  </a:lnTo>
                  <a:lnTo>
                    <a:pt x="1685" y="2164"/>
                  </a:lnTo>
                  <a:lnTo>
                    <a:pt x="1691" y="2136"/>
                  </a:lnTo>
                  <a:lnTo>
                    <a:pt x="1699" y="2108"/>
                  </a:lnTo>
                  <a:lnTo>
                    <a:pt x="1722" y="2027"/>
                  </a:lnTo>
                  <a:lnTo>
                    <a:pt x="1768" y="2027"/>
                  </a:lnTo>
                  <a:lnTo>
                    <a:pt x="1791" y="2108"/>
                  </a:lnTo>
                  <a:lnTo>
                    <a:pt x="1791" y="2108"/>
                  </a:lnTo>
                  <a:lnTo>
                    <a:pt x="1798" y="2135"/>
                  </a:lnTo>
                  <a:lnTo>
                    <a:pt x="1804" y="2165"/>
                  </a:lnTo>
                  <a:lnTo>
                    <a:pt x="1804" y="2165"/>
                  </a:lnTo>
                  <a:lnTo>
                    <a:pt x="1810" y="2139"/>
                  </a:lnTo>
                  <a:lnTo>
                    <a:pt x="1817" y="2108"/>
                  </a:lnTo>
                  <a:lnTo>
                    <a:pt x="1836" y="2027"/>
                  </a:lnTo>
                  <a:close/>
                  <a:moveTo>
                    <a:pt x="2002" y="2021"/>
                  </a:moveTo>
                  <a:lnTo>
                    <a:pt x="2002" y="2021"/>
                  </a:lnTo>
                  <a:lnTo>
                    <a:pt x="1992" y="2022"/>
                  </a:lnTo>
                  <a:lnTo>
                    <a:pt x="1981" y="2024"/>
                  </a:lnTo>
                  <a:lnTo>
                    <a:pt x="1971" y="2027"/>
                  </a:lnTo>
                  <a:lnTo>
                    <a:pt x="1962" y="2030"/>
                  </a:lnTo>
                  <a:lnTo>
                    <a:pt x="1953" y="2035"/>
                  </a:lnTo>
                  <a:lnTo>
                    <a:pt x="1945" y="2041"/>
                  </a:lnTo>
                  <a:lnTo>
                    <a:pt x="1937" y="2047"/>
                  </a:lnTo>
                  <a:lnTo>
                    <a:pt x="1930" y="2054"/>
                  </a:lnTo>
                  <a:lnTo>
                    <a:pt x="1924" y="2062"/>
                  </a:lnTo>
                  <a:lnTo>
                    <a:pt x="1918" y="2071"/>
                  </a:lnTo>
                  <a:lnTo>
                    <a:pt x="1913" y="2081"/>
                  </a:lnTo>
                  <a:lnTo>
                    <a:pt x="1909" y="2091"/>
                  </a:lnTo>
                  <a:lnTo>
                    <a:pt x="1906" y="2102"/>
                  </a:lnTo>
                  <a:lnTo>
                    <a:pt x="1903" y="2114"/>
                  </a:lnTo>
                  <a:lnTo>
                    <a:pt x="1902" y="2125"/>
                  </a:lnTo>
                  <a:lnTo>
                    <a:pt x="1902" y="2138"/>
                  </a:lnTo>
                  <a:lnTo>
                    <a:pt x="1902" y="2138"/>
                  </a:lnTo>
                  <a:lnTo>
                    <a:pt x="1902" y="2150"/>
                  </a:lnTo>
                  <a:lnTo>
                    <a:pt x="1903" y="2163"/>
                  </a:lnTo>
                  <a:lnTo>
                    <a:pt x="1906" y="2174"/>
                  </a:lnTo>
                  <a:lnTo>
                    <a:pt x="1909" y="2185"/>
                  </a:lnTo>
                  <a:lnTo>
                    <a:pt x="1913" y="2194"/>
                  </a:lnTo>
                  <a:lnTo>
                    <a:pt x="1918" y="2204"/>
                  </a:lnTo>
                  <a:lnTo>
                    <a:pt x="1924" y="2213"/>
                  </a:lnTo>
                  <a:lnTo>
                    <a:pt x="1930" y="2221"/>
                  </a:lnTo>
                  <a:lnTo>
                    <a:pt x="1937" y="2229"/>
                  </a:lnTo>
                  <a:lnTo>
                    <a:pt x="1945" y="2235"/>
                  </a:lnTo>
                  <a:lnTo>
                    <a:pt x="1953" y="2241"/>
                  </a:lnTo>
                  <a:lnTo>
                    <a:pt x="1962" y="2245"/>
                  </a:lnTo>
                  <a:lnTo>
                    <a:pt x="1971" y="2249"/>
                  </a:lnTo>
                  <a:lnTo>
                    <a:pt x="1981" y="2252"/>
                  </a:lnTo>
                  <a:lnTo>
                    <a:pt x="1992" y="2253"/>
                  </a:lnTo>
                  <a:lnTo>
                    <a:pt x="2002" y="2254"/>
                  </a:lnTo>
                  <a:lnTo>
                    <a:pt x="2002" y="2254"/>
                  </a:lnTo>
                  <a:lnTo>
                    <a:pt x="2013" y="2253"/>
                  </a:lnTo>
                  <a:lnTo>
                    <a:pt x="2024" y="2252"/>
                  </a:lnTo>
                  <a:lnTo>
                    <a:pt x="2034" y="2249"/>
                  </a:lnTo>
                  <a:lnTo>
                    <a:pt x="2043" y="2245"/>
                  </a:lnTo>
                  <a:lnTo>
                    <a:pt x="2052" y="2241"/>
                  </a:lnTo>
                  <a:lnTo>
                    <a:pt x="2061" y="2235"/>
                  </a:lnTo>
                  <a:lnTo>
                    <a:pt x="2068" y="2229"/>
                  </a:lnTo>
                  <a:lnTo>
                    <a:pt x="2075" y="2221"/>
                  </a:lnTo>
                  <a:lnTo>
                    <a:pt x="2081" y="2213"/>
                  </a:lnTo>
                  <a:lnTo>
                    <a:pt x="2087" y="2204"/>
                  </a:lnTo>
                  <a:lnTo>
                    <a:pt x="2091" y="2194"/>
                  </a:lnTo>
                  <a:lnTo>
                    <a:pt x="2096" y="2185"/>
                  </a:lnTo>
                  <a:lnTo>
                    <a:pt x="2099" y="2174"/>
                  </a:lnTo>
                  <a:lnTo>
                    <a:pt x="2101" y="2163"/>
                  </a:lnTo>
                  <a:lnTo>
                    <a:pt x="2104" y="2150"/>
                  </a:lnTo>
                  <a:lnTo>
                    <a:pt x="2104" y="2138"/>
                  </a:lnTo>
                  <a:lnTo>
                    <a:pt x="2104" y="2138"/>
                  </a:lnTo>
                  <a:lnTo>
                    <a:pt x="2104" y="2125"/>
                  </a:lnTo>
                  <a:lnTo>
                    <a:pt x="2101" y="2114"/>
                  </a:lnTo>
                  <a:lnTo>
                    <a:pt x="2099" y="2102"/>
                  </a:lnTo>
                  <a:lnTo>
                    <a:pt x="2096" y="2091"/>
                  </a:lnTo>
                  <a:lnTo>
                    <a:pt x="2091" y="2081"/>
                  </a:lnTo>
                  <a:lnTo>
                    <a:pt x="2087" y="2071"/>
                  </a:lnTo>
                  <a:lnTo>
                    <a:pt x="2081" y="2062"/>
                  </a:lnTo>
                  <a:lnTo>
                    <a:pt x="2075" y="2054"/>
                  </a:lnTo>
                  <a:lnTo>
                    <a:pt x="2068" y="2047"/>
                  </a:lnTo>
                  <a:lnTo>
                    <a:pt x="2061" y="2041"/>
                  </a:lnTo>
                  <a:lnTo>
                    <a:pt x="2052" y="2035"/>
                  </a:lnTo>
                  <a:lnTo>
                    <a:pt x="2043" y="2030"/>
                  </a:lnTo>
                  <a:lnTo>
                    <a:pt x="2034" y="2027"/>
                  </a:lnTo>
                  <a:lnTo>
                    <a:pt x="2024" y="2024"/>
                  </a:lnTo>
                  <a:lnTo>
                    <a:pt x="2013" y="2022"/>
                  </a:lnTo>
                  <a:lnTo>
                    <a:pt x="2002" y="2021"/>
                  </a:lnTo>
                  <a:lnTo>
                    <a:pt x="2002" y="2021"/>
                  </a:lnTo>
                  <a:close/>
                  <a:moveTo>
                    <a:pt x="2002" y="2202"/>
                  </a:moveTo>
                  <a:lnTo>
                    <a:pt x="2002" y="2202"/>
                  </a:lnTo>
                  <a:lnTo>
                    <a:pt x="1992" y="2201"/>
                  </a:lnTo>
                  <a:lnTo>
                    <a:pt x="1984" y="2198"/>
                  </a:lnTo>
                  <a:lnTo>
                    <a:pt x="1977" y="2192"/>
                  </a:lnTo>
                  <a:lnTo>
                    <a:pt x="1970" y="2185"/>
                  </a:lnTo>
                  <a:lnTo>
                    <a:pt x="1964" y="2176"/>
                  </a:lnTo>
                  <a:lnTo>
                    <a:pt x="1960" y="2165"/>
                  </a:lnTo>
                  <a:lnTo>
                    <a:pt x="1958" y="2151"/>
                  </a:lnTo>
                  <a:lnTo>
                    <a:pt x="1958" y="2138"/>
                  </a:lnTo>
                  <a:lnTo>
                    <a:pt x="1958" y="2138"/>
                  </a:lnTo>
                  <a:lnTo>
                    <a:pt x="1958" y="2124"/>
                  </a:lnTo>
                  <a:lnTo>
                    <a:pt x="1960" y="2112"/>
                  </a:lnTo>
                  <a:lnTo>
                    <a:pt x="1964" y="2101"/>
                  </a:lnTo>
                  <a:lnTo>
                    <a:pt x="1970" y="2091"/>
                  </a:lnTo>
                  <a:lnTo>
                    <a:pt x="1977" y="2083"/>
                  </a:lnTo>
                  <a:lnTo>
                    <a:pt x="1984" y="2078"/>
                  </a:lnTo>
                  <a:lnTo>
                    <a:pt x="1992" y="2074"/>
                  </a:lnTo>
                  <a:lnTo>
                    <a:pt x="2002" y="2073"/>
                  </a:lnTo>
                  <a:lnTo>
                    <a:pt x="2002" y="2073"/>
                  </a:lnTo>
                  <a:lnTo>
                    <a:pt x="2012" y="2074"/>
                  </a:lnTo>
                  <a:lnTo>
                    <a:pt x="2021" y="2078"/>
                  </a:lnTo>
                  <a:lnTo>
                    <a:pt x="2029" y="2083"/>
                  </a:lnTo>
                  <a:lnTo>
                    <a:pt x="2035" y="2091"/>
                  </a:lnTo>
                  <a:lnTo>
                    <a:pt x="2041" y="2101"/>
                  </a:lnTo>
                  <a:lnTo>
                    <a:pt x="2044" y="2112"/>
                  </a:lnTo>
                  <a:lnTo>
                    <a:pt x="2046" y="2124"/>
                  </a:lnTo>
                  <a:lnTo>
                    <a:pt x="2047" y="2138"/>
                  </a:lnTo>
                  <a:lnTo>
                    <a:pt x="2047" y="2138"/>
                  </a:lnTo>
                  <a:lnTo>
                    <a:pt x="2046" y="2151"/>
                  </a:lnTo>
                  <a:lnTo>
                    <a:pt x="2044" y="2165"/>
                  </a:lnTo>
                  <a:lnTo>
                    <a:pt x="2041" y="2176"/>
                  </a:lnTo>
                  <a:lnTo>
                    <a:pt x="2035" y="2185"/>
                  </a:lnTo>
                  <a:lnTo>
                    <a:pt x="2029" y="2192"/>
                  </a:lnTo>
                  <a:lnTo>
                    <a:pt x="2021" y="2198"/>
                  </a:lnTo>
                  <a:lnTo>
                    <a:pt x="2012" y="2201"/>
                  </a:lnTo>
                  <a:lnTo>
                    <a:pt x="2002" y="2202"/>
                  </a:lnTo>
                  <a:lnTo>
                    <a:pt x="2002" y="2202"/>
                  </a:lnTo>
                  <a:close/>
                  <a:moveTo>
                    <a:pt x="837" y="2100"/>
                  </a:moveTo>
                  <a:lnTo>
                    <a:pt x="904" y="2249"/>
                  </a:lnTo>
                  <a:lnTo>
                    <a:pt x="843" y="2249"/>
                  </a:lnTo>
                  <a:lnTo>
                    <a:pt x="797" y="2146"/>
                  </a:lnTo>
                  <a:lnTo>
                    <a:pt x="767" y="2182"/>
                  </a:lnTo>
                  <a:lnTo>
                    <a:pt x="767" y="2249"/>
                  </a:lnTo>
                  <a:lnTo>
                    <a:pt x="713" y="2249"/>
                  </a:lnTo>
                  <a:lnTo>
                    <a:pt x="713" y="1962"/>
                  </a:lnTo>
                  <a:lnTo>
                    <a:pt x="767" y="1934"/>
                  </a:lnTo>
                  <a:lnTo>
                    <a:pt x="767" y="2112"/>
                  </a:lnTo>
                  <a:lnTo>
                    <a:pt x="767" y="2112"/>
                  </a:lnTo>
                  <a:lnTo>
                    <a:pt x="788" y="2083"/>
                  </a:lnTo>
                  <a:lnTo>
                    <a:pt x="832" y="2027"/>
                  </a:lnTo>
                  <a:lnTo>
                    <a:pt x="896" y="2027"/>
                  </a:lnTo>
                  <a:lnTo>
                    <a:pt x="837" y="2100"/>
                  </a:lnTo>
                  <a:close/>
                  <a:moveTo>
                    <a:pt x="1097" y="2249"/>
                  </a:moveTo>
                  <a:lnTo>
                    <a:pt x="1042" y="2249"/>
                  </a:lnTo>
                  <a:lnTo>
                    <a:pt x="1042" y="2027"/>
                  </a:lnTo>
                  <a:lnTo>
                    <a:pt x="1097" y="2027"/>
                  </a:lnTo>
                  <a:lnTo>
                    <a:pt x="1097" y="2046"/>
                  </a:lnTo>
                  <a:lnTo>
                    <a:pt x="1097" y="2046"/>
                  </a:lnTo>
                  <a:lnTo>
                    <a:pt x="1103" y="2040"/>
                  </a:lnTo>
                  <a:lnTo>
                    <a:pt x="1108" y="2036"/>
                  </a:lnTo>
                  <a:lnTo>
                    <a:pt x="1115" y="2031"/>
                  </a:lnTo>
                  <a:lnTo>
                    <a:pt x="1121" y="2028"/>
                  </a:lnTo>
                  <a:lnTo>
                    <a:pt x="1129" y="2026"/>
                  </a:lnTo>
                  <a:lnTo>
                    <a:pt x="1137" y="2024"/>
                  </a:lnTo>
                  <a:lnTo>
                    <a:pt x="1144" y="2022"/>
                  </a:lnTo>
                  <a:lnTo>
                    <a:pt x="1153" y="2021"/>
                  </a:lnTo>
                  <a:lnTo>
                    <a:pt x="1153" y="2021"/>
                  </a:lnTo>
                  <a:lnTo>
                    <a:pt x="1163" y="2022"/>
                  </a:lnTo>
                  <a:lnTo>
                    <a:pt x="1172" y="2024"/>
                  </a:lnTo>
                  <a:lnTo>
                    <a:pt x="1180" y="2026"/>
                  </a:lnTo>
                  <a:lnTo>
                    <a:pt x="1189" y="2028"/>
                  </a:lnTo>
                  <a:lnTo>
                    <a:pt x="1195" y="2032"/>
                  </a:lnTo>
                  <a:lnTo>
                    <a:pt x="1202" y="2037"/>
                  </a:lnTo>
                  <a:lnTo>
                    <a:pt x="1208" y="2041"/>
                  </a:lnTo>
                  <a:lnTo>
                    <a:pt x="1214" y="2048"/>
                  </a:lnTo>
                  <a:lnTo>
                    <a:pt x="1218" y="2054"/>
                  </a:lnTo>
                  <a:lnTo>
                    <a:pt x="1223" y="2062"/>
                  </a:lnTo>
                  <a:lnTo>
                    <a:pt x="1226" y="2070"/>
                  </a:lnTo>
                  <a:lnTo>
                    <a:pt x="1229" y="2080"/>
                  </a:lnTo>
                  <a:lnTo>
                    <a:pt x="1232" y="2090"/>
                  </a:lnTo>
                  <a:lnTo>
                    <a:pt x="1233" y="2100"/>
                  </a:lnTo>
                  <a:lnTo>
                    <a:pt x="1234" y="2111"/>
                  </a:lnTo>
                  <a:lnTo>
                    <a:pt x="1235" y="2123"/>
                  </a:lnTo>
                  <a:lnTo>
                    <a:pt x="1235" y="2249"/>
                  </a:lnTo>
                  <a:lnTo>
                    <a:pt x="1180" y="2249"/>
                  </a:lnTo>
                  <a:lnTo>
                    <a:pt x="1180" y="2126"/>
                  </a:lnTo>
                  <a:lnTo>
                    <a:pt x="1180" y="2126"/>
                  </a:lnTo>
                  <a:lnTo>
                    <a:pt x="1179" y="2114"/>
                  </a:lnTo>
                  <a:lnTo>
                    <a:pt x="1178" y="2102"/>
                  </a:lnTo>
                  <a:lnTo>
                    <a:pt x="1174" y="2093"/>
                  </a:lnTo>
                  <a:lnTo>
                    <a:pt x="1170" y="2085"/>
                  </a:lnTo>
                  <a:lnTo>
                    <a:pt x="1164" y="2080"/>
                  </a:lnTo>
                  <a:lnTo>
                    <a:pt x="1158" y="2075"/>
                  </a:lnTo>
                  <a:lnTo>
                    <a:pt x="1149" y="2073"/>
                  </a:lnTo>
                  <a:lnTo>
                    <a:pt x="1139" y="2072"/>
                  </a:lnTo>
                  <a:lnTo>
                    <a:pt x="1139" y="2072"/>
                  </a:lnTo>
                  <a:lnTo>
                    <a:pt x="1130" y="2073"/>
                  </a:lnTo>
                  <a:lnTo>
                    <a:pt x="1121" y="2075"/>
                  </a:lnTo>
                  <a:lnTo>
                    <a:pt x="1114" y="2080"/>
                  </a:lnTo>
                  <a:lnTo>
                    <a:pt x="1108" y="2086"/>
                  </a:lnTo>
                  <a:lnTo>
                    <a:pt x="1104" y="2093"/>
                  </a:lnTo>
                  <a:lnTo>
                    <a:pt x="1100" y="2103"/>
                  </a:lnTo>
                  <a:lnTo>
                    <a:pt x="1098" y="2114"/>
                  </a:lnTo>
                  <a:lnTo>
                    <a:pt x="1097" y="2126"/>
                  </a:lnTo>
                  <a:lnTo>
                    <a:pt x="1097" y="2249"/>
                  </a:lnTo>
                  <a:close/>
                  <a:moveTo>
                    <a:pt x="1408" y="2042"/>
                  </a:moveTo>
                  <a:lnTo>
                    <a:pt x="1408" y="2042"/>
                  </a:lnTo>
                  <a:lnTo>
                    <a:pt x="1403" y="2038"/>
                  </a:lnTo>
                  <a:lnTo>
                    <a:pt x="1397" y="2033"/>
                  </a:lnTo>
                  <a:lnTo>
                    <a:pt x="1392" y="2030"/>
                  </a:lnTo>
                  <a:lnTo>
                    <a:pt x="1385" y="2027"/>
                  </a:lnTo>
                  <a:lnTo>
                    <a:pt x="1378" y="2025"/>
                  </a:lnTo>
                  <a:lnTo>
                    <a:pt x="1372" y="2024"/>
                  </a:lnTo>
                  <a:lnTo>
                    <a:pt x="1365" y="2022"/>
                  </a:lnTo>
                  <a:lnTo>
                    <a:pt x="1359" y="2021"/>
                  </a:lnTo>
                  <a:lnTo>
                    <a:pt x="1359" y="2021"/>
                  </a:lnTo>
                  <a:lnTo>
                    <a:pt x="1349" y="2022"/>
                  </a:lnTo>
                  <a:lnTo>
                    <a:pt x="1340" y="2024"/>
                  </a:lnTo>
                  <a:lnTo>
                    <a:pt x="1331" y="2026"/>
                  </a:lnTo>
                  <a:lnTo>
                    <a:pt x="1322" y="2030"/>
                  </a:lnTo>
                  <a:lnTo>
                    <a:pt x="1314" y="2033"/>
                  </a:lnTo>
                  <a:lnTo>
                    <a:pt x="1308" y="2039"/>
                  </a:lnTo>
                  <a:lnTo>
                    <a:pt x="1301" y="2046"/>
                  </a:lnTo>
                  <a:lnTo>
                    <a:pt x="1295" y="2052"/>
                  </a:lnTo>
                  <a:lnTo>
                    <a:pt x="1289" y="2060"/>
                  </a:lnTo>
                  <a:lnTo>
                    <a:pt x="1285" y="2069"/>
                  </a:lnTo>
                  <a:lnTo>
                    <a:pt x="1280" y="2078"/>
                  </a:lnTo>
                  <a:lnTo>
                    <a:pt x="1277" y="2089"/>
                  </a:lnTo>
                  <a:lnTo>
                    <a:pt x="1275" y="2099"/>
                  </a:lnTo>
                  <a:lnTo>
                    <a:pt x="1273" y="2111"/>
                  </a:lnTo>
                  <a:lnTo>
                    <a:pt x="1271" y="2123"/>
                  </a:lnTo>
                  <a:lnTo>
                    <a:pt x="1271" y="2135"/>
                  </a:lnTo>
                  <a:lnTo>
                    <a:pt x="1271" y="2135"/>
                  </a:lnTo>
                  <a:lnTo>
                    <a:pt x="1271" y="2149"/>
                  </a:lnTo>
                  <a:lnTo>
                    <a:pt x="1273" y="2161"/>
                  </a:lnTo>
                  <a:lnTo>
                    <a:pt x="1275" y="2174"/>
                  </a:lnTo>
                  <a:lnTo>
                    <a:pt x="1277" y="2186"/>
                  </a:lnTo>
                  <a:lnTo>
                    <a:pt x="1280" y="2196"/>
                  </a:lnTo>
                  <a:lnTo>
                    <a:pt x="1285" y="2206"/>
                  </a:lnTo>
                  <a:lnTo>
                    <a:pt x="1289" y="2214"/>
                  </a:lnTo>
                  <a:lnTo>
                    <a:pt x="1295" y="2222"/>
                  </a:lnTo>
                  <a:lnTo>
                    <a:pt x="1300" y="2230"/>
                  </a:lnTo>
                  <a:lnTo>
                    <a:pt x="1307" y="2235"/>
                  </a:lnTo>
                  <a:lnTo>
                    <a:pt x="1313" y="2241"/>
                  </a:lnTo>
                  <a:lnTo>
                    <a:pt x="1321" y="2245"/>
                  </a:lnTo>
                  <a:lnTo>
                    <a:pt x="1330" y="2249"/>
                  </a:lnTo>
                  <a:lnTo>
                    <a:pt x="1339" y="2252"/>
                  </a:lnTo>
                  <a:lnTo>
                    <a:pt x="1348" y="2253"/>
                  </a:lnTo>
                  <a:lnTo>
                    <a:pt x="1357" y="2254"/>
                  </a:lnTo>
                  <a:lnTo>
                    <a:pt x="1357" y="2254"/>
                  </a:lnTo>
                  <a:lnTo>
                    <a:pt x="1364" y="2253"/>
                  </a:lnTo>
                  <a:lnTo>
                    <a:pt x="1372" y="2252"/>
                  </a:lnTo>
                  <a:lnTo>
                    <a:pt x="1378" y="2251"/>
                  </a:lnTo>
                  <a:lnTo>
                    <a:pt x="1385" y="2249"/>
                  </a:lnTo>
                  <a:lnTo>
                    <a:pt x="1391" y="2245"/>
                  </a:lnTo>
                  <a:lnTo>
                    <a:pt x="1397" y="2242"/>
                  </a:lnTo>
                  <a:lnTo>
                    <a:pt x="1403" y="2238"/>
                  </a:lnTo>
                  <a:lnTo>
                    <a:pt x="1408" y="2232"/>
                  </a:lnTo>
                  <a:lnTo>
                    <a:pt x="1408" y="2238"/>
                  </a:lnTo>
                  <a:lnTo>
                    <a:pt x="1408" y="2238"/>
                  </a:lnTo>
                  <a:lnTo>
                    <a:pt x="1408" y="2246"/>
                  </a:lnTo>
                  <a:lnTo>
                    <a:pt x="1407" y="2256"/>
                  </a:lnTo>
                  <a:lnTo>
                    <a:pt x="1404" y="2266"/>
                  </a:lnTo>
                  <a:lnTo>
                    <a:pt x="1402" y="2271"/>
                  </a:lnTo>
                  <a:lnTo>
                    <a:pt x="1399" y="2275"/>
                  </a:lnTo>
                  <a:lnTo>
                    <a:pt x="1395" y="2279"/>
                  </a:lnTo>
                  <a:lnTo>
                    <a:pt x="1391" y="2284"/>
                  </a:lnTo>
                  <a:lnTo>
                    <a:pt x="1385" y="2287"/>
                  </a:lnTo>
                  <a:lnTo>
                    <a:pt x="1378" y="2290"/>
                  </a:lnTo>
                  <a:lnTo>
                    <a:pt x="1370" y="2293"/>
                  </a:lnTo>
                  <a:lnTo>
                    <a:pt x="1361" y="2295"/>
                  </a:lnTo>
                  <a:lnTo>
                    <a:pt x="1350" y="2296"/>
                  </a:lnTo>
                  <a:lnTo>
                    <a:pt x="1337" y="2296"/>
                  </a:lnTo>
                  <a:lnTo>
                    <a:pt x="1334" y="2296"/>
                  </a:lnTo>
                  <a:lnTo>
                    <a:pt x="1354" y="2339"/>
                  </a:lnTo>
                  <a:lnTo>
                    <a:pt x="1355" y="2339"/>
                  </a:lnTo>
                  <a:lnTo>
                    <a:pt x="1355" y="2339"/>
                  </a:lnTo>
                  <a:lnTo>
                    <a:pt x="1369" y="2339"/>
                  </a:lnTo>
                  <a:lnTo>
                    <a:pt x="1381" y="2338"/>
                  </a:lnTo>
                  <a:lnTo>
                    <a:pt x="1392" y="2335"/>
                  </a:lnTo>
                  <a:lnTo>
                    <a:pt x="1403" y="2332"/>
                  </a:lnTo>
                  <a:lnTo>
                    <a:pt x="1413" y="2328"/>
                  </a:lnTo>
                  <a:lnTo>
                    <a:pt x="1421" y="2324"/>
                  </a:lnTo>
                  <a:lnTo>
                    <a:pt x="1429" y="2318"/>
                  </a:lnTo>
                  <a:lnTo>
                    <a:pt x="1436" y="2311"/>
                  </a:lnTo>
                  <a:lnTo>
                    <a:pt x="1442" y="2304"/>
                  </a:lnTo>
                  <a:lnTo>
                    <a:pt x="1448" y="2296"/>
                  </a:lnTo>
                  <a:lnTo>
                    <a:pt x="1452" y="2286"/>
                  </a:lnTo>
                  <a:lnTo>
                    <a:pt x="1456" y="2276"/>
                  </a:lnTo>
                  <a:lnTo>
                    <a:pt x="1459" y="2266"/>
                  </a:lnTo>
                  <a:lnTo>
                    <a:pt x="1461" y="2254"/>
                  </a:lnTo>
                  <a:lnTo>
                    <a:pt x="1462" y="2242"/>
                  </a:lnTo>
                  <a:lnTo>
                    <a:pt x="1462" y="2229"/>
                  </a:lnTo>
                  <a:lnTo>
                    <a:pt x="1462" y="2027"/>
                  </a:lnTo>
                  <a:lnTo>
                    <a:pt x="1408" y="2027"/>
                  </a:lnTo>
                  <a:lnTo>
                    <a:pt x="1408" y="2042"/>
                  </a:lnTo>
                  <a:close/>
                  <a:moveTo>
                    <a:pt x="1408" y="2094"/>
                  </a:moveTo>
                  <a:lnTo>
                    <a:pt x="1408" y="2181"/>
                  </a:lnTo>
                  <a:lnTo>
                    <a:pt x="1408" y="2181"/>
                  </a:lnTo>
                  <a:lnTo>
                    <a:pt x="1401" y="2189"/>
                  </a:lnTo>
                  <a:lnTo>
                    <a:pt x="1393" y="2197"/>
                  </a:lnTo>
                  <a:lnTo>
                    <a:pt x="1387" y="2199"/>
                  </a:lnTo>
                  <a:lnTo>
                    <a:pt x="1382" y="2201"/>
                  </a:lnTo>
                  <a:lnTo>
                    <a:pt x="1376" y="2202"/>
                  </a:lnTo>
                  <a:lnTo>
                    <a:pt x="1369" y="2203"/>
                  </a:lnTo>
                  <a:lnTo>
                    <a:pt x="1369" y="2203"/>
                  </a:lnTo>
                  <a:lnTo>
                    <a:pt x="1362" y="2202"/>
                  </a:lnTo>
                  <a:lnTo>
                    <a:pt x="1354" y="2200"/>
                  </a:lnTo>
                  <a:lnTo>
                    <a:pt x="1348" y="2197"/>
                  </a:lnTo>
                  <a:lnTo>
                    <a:pt x="1341" y="2190"/>
                  </a:lnTo>
                  <a:lnTo>
                    <a:pt x="1335" y="2181"/>
                  </a:lnTo>
                  <a:lnTo>
                    <a:pt x="1331" y="2169"/>
                  </a:lnTo>
                  <a:lnTo>
                    <a:pt x="1329" y="2154"/>
                  </a:lnTo>
                  <a:lnTo>
                    <a:pt x="1328" y="2134"/>
                  </a:lnTo>
                  <a:lnTo>
                    <a:pt x="1328" y="2134"/>
                  </a:lnTo>
                  <a:lnTo>
                    <a:pt x="1329" y="2117"/>
                  </a:lnTo>
                  <a:lnTo>
                    <a:pt x="1331" y="2103"/>
                  </a:lnTo>
                  <a:lnTo>
                    <a:pt x="1335" y="2092"/>
                  </a:lnTo>
                  <a:lnTo>
                    <a:pt x="1341" y="2084"/>
                  </a:lnTo>
                  <a:lnTo>
                    <a:pt x="1348" y="2079"/>
                  </a:lnTo>
                  <a:lnTo>
                    <a:pt x="1354" y="2074"/>
                  </a:lnTo>
                  <a:lnTo>
                    <a:pt x="1362" y="2073"/>
                  </a:lnTo>
                  <a:lnTo>
                    <a:pt x="1369" y="2072"/>
                  </a:lnTo>
                  <a:lnTo>
                    <a:pt x="1369" y="2072"/>
                  </a:lnTo>
                  <a:lnTo>
                    <a:pt x="1376" y="2073"/>
                  </a:lnTo>
                  <a:lnTo>
                    <a:pt x="1383" y="2074"/>
                  </a:lnTo>
                  <a:lnTo>
                    <a:pt x="1388" y="2076"/>
                  </a:lnTo>
                  <a:lnTo>
                    <a:pt x="1394" y="2080"/>
                  </a:lnTo>
                  <a:lnTo>
                    <a:pt x="1398" y="2083"/>
                  </a:lnTo>
                  <a:lnTo>
                    <a:pt x="1402" y="2086"/>
                  </a:lnTo>
                  <a:lnTo>
                    <a:pt x="1408" y="2094"/>
                  </a:lnTo>
                  <a:lnTo>
                    <a:pt x="1408" y="2094"/>
                  </a:lnTo>
                  <a:close/>
                  <a:moveTo>
                    <a:pt x="938" y="2027"/>
                  </a:moveTo>
                  <a:lnTo>
                    <a:pt x="993" y="2027"/>
                  </a:lnTo>
                  <a:lnTo>
                    <a:pt x="993" y="2123"/>
                  </a:lnTo>
                  <a:lnTo>
                    <a:pt x="993" y="2249"/>
                  </a:lnTo>
                  <a:lnTo>
                    <a:pt x="938" y="2249"/>
                  </a:lnTo>
                  <a:lnTo>
                    <a:pt x="938" y="2027"/>
                  </a:lnTo>
                  <a:close/>
                  <a:moveTo>
                    <a:pt x="993" y="1967"/>
                  </a:moveTo>
                  <a:lnTo>
                    <a:pt x="993" y="1995"/>
                  </a:lnTo>
                  <a:lnTo>
                    <a:pt x="938" y="1995"/>
                  </a:lnTo>
                  <a:lnTo>
                    <a:pt x="938" y="1940"/>
                  </a:lnTo>
                  <a:lnTo>
                    <a:pt x="993" y="1940"/>
                  </a:lnTo>
                  <a:lnTo>
                    <a:pt x="993" y="1967"/>
                  </a:lnTo>
                  <a:close/>
                  <a:moveTo>
                    <a:pt x="2309" y="1962"/>
                  </a:moveTo>
                  <a:lnTo>
                    <a:pt x="2364" y="1934"/>
                  </a:lnTo>
                  <a:lnTo>
                    <a:pt x="2364" y="2127"/>
                  </a:lnTo>
                  <a:lnTo>
                    <a:pt x="2364" y="2249"/>
                  </a:lnTo>
                  <a:lnTo>
                    <a:pt x="2309" y="2249"/>
                  </a:lnTo>
                  <a:lnTo>
                    <a:pt x="2309" y="1962"/>
                  </a:lnTo>
                  <a:close/>
                  <a:moveTo>
                    <a:pt x="397" y="757"/>
                  </a:moveTo>
                  <a:lnTo>
                    <a:pt x="850" y="757"/>
                  </a:lnTo>
                  <a:lnTo>
                    <a:pt x="850" y="495"/>
                  </a:lnTo>
                  <a:lnTo>
                    <a:pt x="397" y="495"/>
                  </a:lnTo>
                  <a:lnTo>
                    <a:pt x="397" y="288"/>
                  </a:lnTo>
                  <a:lnTo>
                    <a:pt x="898" y="288"/>
                  </a:lnTo>
                  <a:lnTo>
                    <a:pt x="732" y="0"/>
                  </a:lnTo>
                  <a:lnTo>
                    <a:pt x="22" y="0"/>
                  </a:lnTo>
                  <a:lnTo>
                    <a:pt x="22" y="1251"/>
                  </a:lnTo>
                  <a:lnTo>
                    <a:pt x="1023" y="1251"/>
                  </a:lnTo>
                  <a:lnTo>
                    <a:pt x="1023" y="963"/>
                  </a:lnTo>
                  <a:lnTo>
                    <a:pt x="397" y="963"/>
                  </a:lnTo>
                  <a:lnTo>
                    <a:pt x="397" y="757"/>
                  </a:lnTo>
                  <a:close/>
                  <a:moveTo>
                    <a:pt x="1690" y="0"/>
                  </a:moveTo>
                  <a:lnTo>
                    <a:pt x="1477" y="409"/>
                  </a:lnTo>
                  <a:lnTo>
                    <a:pt x="1265" y="0"/>
                  </a:lnTo>
                  <a:lnTo>
                    <a:pt x="850" y="0"/>
                  </a:lnTo>
                  <a:lnTo>
                    <a:pt x="1287" y="757"/>
                  </a:lnTo>
                  <a:lnTo>
                    <a:pt x="1287" y="1251"/>
                  </a:lnTo>
                  <a:lnTo>
                    <a:pt x="1661" y="1251"/>
                  </a:lnTo>
                  <a:lnTo>
                    <a:pt x="1661" y="757"/>
                  </a:lnTo>
                  <a:lnTo>
                    <a:pt x="2099" y="0"/>
                  </a:lnTo>
                  <a:lnTo>
                    <a:pt x="1690" y="0"/>
                  </a:ln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12542" tIns="56271" rIns="112542" bIns="56271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1125444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215" b="0" i="0" u="none" strike="noStrike" kern="0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EYInterstate Light"/>
              </a:endParaRPr>
            </a:p>
          </p:txBody>
        </p:sp>
      </p:grpSp>
      <p:sp>
        <p:nvSpPr>
          <p:cNvPr id="14" name="Title 1">
            <a:extLst>
              <a:ext uri="{FF2B5EF4-FFF2-40B4-BE49-F238E27FC236}">
                <a16:creationId xmlns:a16="http://schemas.microsoft.com/office/drawing/2014/main" id="{2F5D292B-3419-9D1A-C9FF-28215159878A}"/>
              </a:ext>
            </a:extLst>
          </p:cNvPr>
          <p:cNvSpPr txBox="1">
            <a:spLocks/>
          </p:cNvSpPr>
          <p:nvPr/>
        </p:nvSpPr>
        <p:spPr>
          <a:xfrm>
            <a:off x="6903615" y="154677"/>
            <a:ext cx="413329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sr-Latn-R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5B7266A-0E35-187E-E55D-C5B40742AFB2}"/>
              </a:ext>
            </a:extLst>
          </p:cNvPr>
          <p:cNvSpPr/>
          <p:nvPr/>
        </p:nvSpPr>
        <p:spPr>
          <a:xfrm>
            <a:off x="6350753" y="3077776"/>
            <a:ext cx="2087880" cy="914400"/>
          </a:xfrm>
          <a:prstGeom prst="rect">
            <a:avLst/>
          </a:prstGeom>
          <a:gradFill>
            <a:gsLst>
              <a:gs pos="18000">
                <a:schemeClr val="bg1"/>
              </a:gs>
              <a:gs pos="84000">
                <a:schemeClr val="bg1"/>
              </a:gs>
              <a:gs pos="50000">
                <a:srgbClr val="FFE600">
                  <a:alpha val="65000"/>
                </a:srgbClr>
              </a:gs>
            </a:gsLst>
            <a:lin ang="8400000" scaled="0"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RS">
                <a:solidFill>
                  <a:schemeClr val="tx1"/>
                </a:solidFill>
                <a:latin typeface="EYInterstate Light" panose="02000506000000020004" pitchFamily="2" charset="0"/>
              </a:rPr>
              <a:t>Geografska koncentracija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7A54020-9D9E-3A78-AFE2-EB71A9CB1548}"/>
              </a:ext>
            </a:extLst>
          </p:cNvPr>
          <p:cNvSpPr/>
          <p:nvPr/>
        </p:nvSpPr>
        <p:spPr>
          <a:xfrm>
            <a:off x="5998794" y="2775304"/>
            <a:ext cx="5745480" cy="131159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>
              <a:latin typeface="EYInterstate Light" panose="02000506000000020004" pitchFamily="2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725B675-1E5F-877C-8D83-A0C2BC35363E}"/>
              </a:ext>
            </a:extLst>
          </p:cNvPr>
          <p:cNvSpPr/>
          <p:nvPr/>
        </p:nvSpPr>
        <p:spPr>
          <a:xfrm>
            <a:off x="8704270" y="3088051"/>
            <a:ext cx="2707467" cy="914400"/>
          </a:xfrm>
          <a:prstGeom prst="rect">
            <a:avLst/>
          </a:prstGeom>
          <a:gradFill>
            <a:gsLst>
              <a:gs pos="18000">
                <a:schemeClr val="bg1"/>
              </a:gs>
              <a:gs pos="84000">
                <a:schemeClr val="bg1"/>
              </a:gs>
              <a:gs pos="50000">
                <a:srgbClr val="FFE600">
                  <a:alpha val="42000"/>
                </a:srgbClr>
              </a:gs>
            </a:gsLst>
            <a:lin ang="2400000" scaled="0"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RS">
                <a:solidFill>
                  <a:schemeClr val="tx1"/>
                </a:solidFill>
                <a:latin typeface="EYInterstate Light" panose="02000506000000020004" pitchFamily="2" charset="0"/>
              </a:rPr>
              <a:t>Sektorska koncentracija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4742A3D-B158-1681-732E-6F2F5C1D1DFA}"/>
              </a:ext>
            </a:extLst>
          </p:cNvPr>
          <p:cNvSpPr/>
          <p:nvPr/>
        </p:nvSpPr>
        <p:spPr>
          <a:xfrm>
            <a:off x="6350753" y="4667548"/>
            <a:ext cx="2087880" cy="1250634"/>
          </a:xfrm>
          <a:prstGeom prst="rect">
            <a:avLst/>
          </a:prstGeom>
          <a:gradFill>
            <a:gsLst>
              <a:gs pos="0">
                <a:schemeClr val="tx1">
                  <a:alpha val="76000"/>
                </a:schemeClr>
              </a:gs>
              <a:gs pos="100000">
                <a:srgbClr val="96C450"/>
              </a:gs>
              <a:gs pos="75000">
                <a:schemeClr val="tx1">
                  <a:alpha val="65000"/>
                </a:schemeClr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RS">
                <a:latin typeface="EYInterstate Light" panose="02000506000000020004" pitchFamily="2" charset="0"/>
              </a:rPr>
              <a:t>Definicija ekološkog rizika koncentracije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63C4944-5E8C-E826-14E4-7085C8DBAD51}"/>
              </a:ext>
            </a:extLst>
          </p:cNvPr>
          <p:cNvSpPr/>
          <p:nvPr/>
        </p:nvSpPr>
        <p:spPr>
          <a:xfrm>
            <a:off x="8704270" y="4667548"/>
            <a:ext cx="2707467" cy="1250634"/>
          </a:xfrm>
          <a:prstGeom prst="rect">
            <a:avLst/>
          </a:prstGeom>
          <a:gradFill>
            <a:gsLst>
              <a:gs pos="0">
                <a:schemeClr val="tx1">
                  <a:alpha val="76000"/>
                </a:schemeClr>
              </a:gs>
              <a:gs pos="100000">
                <a:srgbClr val="96C450"/>
              </a:gs>
              <a:gs pos="75000">
                <a:schemeClr val="tx1">
                  <a:alpha val="65000"/>
                </a:schemeClr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RS">
                <a:latin typeface="EYInterstate Light" panose="02000506000000020004" pitchFamily="2" charset="0"/>
              </a:rPr>
              <a:t>Merenje izloženosti ekološkom riziku koncentracije – nove metrike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BC8C8D7-E4EF-FD96-D5AB-8CDFA4139973}"/>
              </a:ext>
            </a:extLst>
          </p:cNvPr>
          <p:cNvSpPr/>
          <p:nvPr/>
        </p:nvSpPr>
        <p:spPr>
          <a:xfrm>
            <a:off x="591429" y="1480240"/>
            <a:ext cx="5123377" cy="1325742"/>
          </a:xfrm>
          <a:prstGeom prst="rect">
            <a:avLst/>
          </a:prstGeom>
          <a:gradFill>
            <a:gsLst>
              <a:gs pos="0">
                <a:schemeClr val="tx1">
                  <a:alpha val="80000"/>
                </a:schemeClr>
              </a:gs>
              <a:gs pos="44000">
                <a:schemeClr val="tx1">
                  <a:alpha val="69000"/>
                </a:schemeClr>
              </a:gs>
              <a:gs pos="100000">
                <a:schemeClr val="tx1">
                  <a:alpha val="83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Graphic 16" descr="Greek Pillar with solid fill">
            <a:extLst>
              <a:ext uri="{FF2B5EF4-FFF2-40B4-BE49-F238E27FC236}">
                <a16:creationId xmlns:a16="http://schemas.microsoft.com/office/drawing/2014/main" id="{3A3DE6CA-7BC3-ACF7-238C-AD27AEFE24F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372298" y="1801783"/>
            <a:ext cx="682656" cy="682656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18E09AE9-717B-1621-D320-D4AAFAEA2B70}"/>
              </a:ext>
            </a:extLst>
          </p:cNvPr>
          <p:cNvSpPr txBox="1"/>
          <p:nvPr/>
        </p:nvSpPr>
        <p:spPr>
          <a:xfrm>
            <a:off x="2972612" y="1973151"/>
            <a:ext cx="10920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2000">
                <a:solidFill>
                  <a:schemeClr val="bg1"/>
                </a:solidFill>
                <a:latin typeface="EYInterstate Light" panose="02000506000000020004" pitchFamily="2" charset="0"/>
              </a:rPr>
              <a:t>Stub 1</a:t>
            </a:r>
            <a:endParaRPr lang="en-US" sz="2000">
              <a:solidFill>
                <a:schemeClr val="bg1"/>
              </a:solidFill>
              <a:latin typeface="EYInterstate Light" panose="02000506000000020004" pitchFamily="2" charset="0"/>
            </a:endParaRP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331A163B-1BD1-9C6D-6AE2-69DCDD6B61D5}"/>
              </a:ext>
            </a:extLst>
          </p:cNvPr>
          <p:cNvGrpSpPr/>
          <p:nvPr/>
        </p:nvGrpSpPr>
        <p:grpSpPr>
          <a:xfrm>
            <a:off x="5870800" y="1480240"/>
            <a:ext cx="5912087" cy="1325742"/>
            <a:chOff x="5870800" y="1480240"/>
            <a:chExt cx="5912087" cy="1325742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12EC474A-1037-65FC-7CDF-077251BFA603}"/>
                </a:ext>
              </a:extLst>
            </p:cNvPr>
            <p:cNvSpPr/>
            <p:nvPr/>
          </p:nvSpPr>
          <p:spPr>
            <a:xfrm>
              <a:off x="5870800" y="1480240"/>
              <a:ext cx="5912087" cy="1325742"/>
            </a:xfrm>
            <a:prstGeom prst="rect">
              <a:avLst/>
            </a:prstGeom>
            <a:gradFill>
              <a:gsLst>
                <a:gs pos="0">
                  <a:schemeClr val="tx1">
                    <a:alpha val="80000"/>
                  </a:schemeClr>
                </a:gs>
                <a:gs pos="44000">
                  <a:schemeClr val="tx1">
                    <a:alpha val="69000"/>
                  </a:schemeClr>
                </a:gs>
                <a:gs pos="100000">
                  <a:schemeClr val="tx1">
                    <a:alpha val="83000"/>
                  </a:scheme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33B4901E-B168-DF7A-C7C1-45E213C0660A}"/>
                </a:ext>
              </a:extLst>
            </p:cNvPr>
            <p:cNvSpPr txBox="1"/>
            <p:nvPr/>
          </p:nvSpPr>
          <p:spPr>
            <a:xfrm>
              <a:off x="8482569" y="1972116"/>
              <a:ext cx="144380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r-Latn-RS" sz="2000">
                  <a:solidFill>
                    <a:schemeClr val="bg1"/>
                  </a:solidFill>
                  <a:latin typeface="EYInterstate Light" panose="02000506000000020004" pitchFamily="2" charset="0"/>
                </a:rPr>
                <a:t>Stub 2/3</a:t>
              </a:r>
              <a:endParaRPr lang="en-US" sz="2000">
                <a:solidFill>
                  <a:schemeClr val="bg1"/>
                </a:solidFill>
                <a:latin typeface="EYInterstate Light" panose="02000506000000020004" pitchFamily="2" charset="0"/>
              </a:endParaRPr>
            </a:p>
          </p:txBody>
        </p:sp>
        <p:pic>
          <p:nvPicPr>
            <p:cNvPr id="15" name="Graphic 14" descr="Greek Pillar with solid fill">
              <a:extLst>
                <a:ext uri="{FF2B5EF4-FFF2-40B4-BE49-F238E27FC236}">
                  <a16:creationId xmlns:a16="http://schemas.microsoft.com/office/drawing/2014/main" id="{CCADB662-4A3B-3A1A-2DEF-195C9204433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7929479" y="1759958"/>
              <a:ext cx="682656" cy="682656"/>
            </a:xfrm>
            <a:prstGeom prst="rect">
              <a:avLst/>
            </a:prstGeom>
          </p:spPr>
        </p:pic>
      </p:grpSp>
      <p:sp>
        <p:nvSpPr>
          <p:cNvPr id="28" name="Rectangle 27">
            <a:extLst>
              <a:ext uri="{FF2B5EF4-FFF2-40B4-BE49-F238E27FC236}">
                <a16:creationId xmlns:a16="http://schemas.microsoft.com/office/drawing/2014/main" id="{F31240C3-D42C-3826-086D-933B2BDF4724}"/>
              </a:ext>
            </a:extLst>
          </p:cNvPr>
          <p:cNvSpPr/>
          <p:nvPr/>
        </p:nvSpPr>
        <p:spPr>
          <a:xfrm>
            <a:off x="1052338" y="3710501"/>
            <a:ext cx="1661288" cy="1135659"/>
          </a:xfrm>
          <a:prstGeom prst="rect">
            <a:avLst/>
          </a:prstGeom>
          <a:gradFill>
            <a:gsLst>
              <a:gs pos="18000">
                <a:schemeClr val="bg1"/>
              </a:gs>
              <a:gs pos="84000">
                <a:schemeClr val="bg1"/>
              </a:gs>
              <a:gs pos="50000">
                <a:srgbClr val="FFE600">
                  <a:alpha val="34000"/>
                </a:srgbClr>
              </a:gs>
            </a:gsLst>
            <a:lin ang="2400000" scaled="0"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RS" b="1">
                <a:solidFill>
                  <a:schemeClr val="tx1"/>
                </a:solidFill>
                <a:latin typeface="EYInterstate Light" panose="02000506000000020004" pitchFamily="2" charset="0"/>
              </a:rPr>
              <a:t>Velike izloženosti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26A602C5-E801-9DEE-4D99-D3998A9CFAAC}"/>
              </a:ext>
            </a:extLst>
          </p:cNvPr>
          <p:cNvSpPr/>
          <p:nvPr/>
        </p:nvSpPr>
        <p:spPr>
          <a:xfrm>
            <a:off x="3372239" y="3672920"/>
            <a:ext cx="1661288" cy="1210820"/>
          </a:xfrm>
          <a:prstGeom prst="rect">
            <a:avLst/>
          </a:prstGeom>
          <a:gradFill>
            <a:gsLst>
              <a:gs pos="0">
                <a:schemeClr val="tx1">
                  <a:alpha val="76000"/>
                </a:schemeClr>
              </a:gs>
              <a:gs pos="100000">
                <a:srgbClr val="96C450"/>
              </a:gs>
              <a:gs pos="75000">
                <a:schemeClr val="tx1">
                  <a:alpha val="65000"/>
                </a:schemeClr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RS">
                <a:latin typeface="EYInterstate Light" panose="02000506000000020004" pitchFamily="2" charset="0"/>
              </a:rPr>
              <a:t>Bez izmena okvira za velike izloženosti</a:t>
            </a:r>
          </a:p>
        </p:txBody>
      </p:sp>
    </p:spTree>
    <p:extLst>
      <p:ext uri="{BB962C8B-B14F-4D97-AF65-F5344CB8AC3E}">
        <p14:creationId xmlns:p14="http://schemas.microsoft.com/office/powerpoint/2010/main" val="23175453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35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7.40741E-7 L -0.58711 -0.01065 " pathEditMode="relative" rAng="0" ptsTypes="AA">
                                      <p:cBhvr>
                                        <p:cTn id="70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9362" y="-532"/>
                                    </p:animMotion>
                                  </p:childTnLst>
                                </p:cTn>
                              </p:par>
                              <p:par>
                                <p:cTn id="71" presetID="58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78 -2.59259E-6 L 0.04011 -0.02361 C 0.04896 -0.0287 0.05404 -0.03611 0.05404 -0.04398 C 0.05404 -0.05278 0.04896 -0.05972 0.04011 -0.06481 L 0.00078 -0.08819 " pathEditMode="relative" rAng="0" ptsTypes="AAAAA">
                                      <p:cBhvr>
                                        <p:cTn id="72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56" y="-4421"/>
                                    </p:animMotion>
                                  </p:childTnLst>
                                </p:cTn>
                              </p:par>
                              <p:par>
                                <p:cTn id="73" presetID="51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04 -2.59259E-6 L -0.04037 -0.02361 C -0.04909 -0.0287 -0.05404 -0.03611 -0.05404 -0.04398 C -0.05404 -0.05278 -0.04909 -0.05972 -0.04037 -0.06481 L -0.00104 -0.08819 " pathEditMode="relative" rAng="0" ptsTypes="AAAAA">
                                      <p:cBhvr>
                                        <p:cTn id="74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56" y="-4421"/>
                                    </p:animMotion>
                                  </p:childTnLst>
                                </p:cTn>
                              </p:par>
                              <p:par>
                                <p:cTn id="75" presetID="56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7 7.40741E-7 L 0.09987 -0.04375 " pathEditMode="relative" rAng="0" ptsTypes="AA">
                                      <p:cBhvr>
                                        <p:cTn id="7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987" y="-219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9" grpId="0" animBg="1"/>
      <p:bldP spid="5" grpId="0" animBg="1"/>
      <p:bldP spid="8" grpId="0" animBg="1"/>
      <p:bldP spid="10" grpId="0" animBg="1"/>
      <p:bldP spid="10" grpId="1" animBg="1"/>
      <p:bldP spid="11" grpId="0" animBg="1"/>
      <p:bldP spid="11" grpId="1" animBg="1"/>
      <p:bldP spid="18" grpId="0" animBg="1"/>
      <p:bldP spid="19" grpId="0"/>
      <p:bldP spid="28" grpId="0" animBg="1"/>
      <p:bldP spid="28" grpId="1" animBg="1"/>
      <p:bldP spid="29" grpId="0" animBg="1"/>
      <p:bldP spid="29" grpId="1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0000" b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F0E3D938-5B67-5226-23F8-F218F731DBE2}"/>
              </a:ext>
            </a:extLst>
          </p:cNvPr>
          <p:cNvSpPr/>
          <p:nvPr/>
        </p:nvSpPr>
        <p:spPr>
          <a:xfrm>
            <a:off x="0" y="0"/>
            <a:ext cx="12195872" cy="1012090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0"/>
                </a:srgbClr>
              </a:gs>
              <a:gs pos="0">
                <a:srgbClr val="000000">
                  <a:lumMod val="0"/>
                  <a:alpha val="52000"/>
                </a:srgb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1799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EYInterstate Light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E1B2311-8A10-13BF-45CB-5D9A84F42D40}"/>
              </a:ext>
            </a:extLst>
          </p:cNvPr>
          <p:cNvSpPr txBox="1"/>
          <p:nvPr/>
        </p:nvSpPr>
        <p:spPr>
          <a:xfrm>
            <a:off x="711010" y="265128"/>
            <a:ext cx="8305798" cy="377026"/>
          </a:xfrm>
          <a:prstGeom prst="rect">
            <a:avLst/>
          </a:prstGeom>
          <a:noFill/>
        </p:spPr>
        <p:txBody>
          <a:bodyPr wrap="square" lIns="0" tIns="36576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85000"/>
              </a:lnSpc>
              <a:spcBef>
                <a:spcPts val="0"/>
              </a:spcBef>
              <a:spcAft>
                <a:spcPts val="600"/>
              </a:spcAft>
              <a:buClr>
                <a:srgbClr val="27ACAA"/>
              </a:buClr>
              <a:buSzPct val="70000"/>
              <a:buFontTx/>
              <a:buNone/>
              <a:tabLst/>
              <a:defRPr/>
            </a:pPr>
            <a:r>
              <a:rPr lang="sr-Latn-RS" sz="2600">
                <a:solidFill>
                  <a:prstClr val="white"/>
                </a:solidFill>
                <a:latin typeface="EYInterstate Light"/>
              </a:rPr>
              <a:t>Vremenski okvir za izmene regulative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6512FE9-40D1-6034-8DB1-C1B3774FB328}"/>
              </a:ext>
            </a:extLst>
          </p:cNvPr>
          <p:cNvCxnSpPr/>
          <p:nvPr/>
        </p:nvCxnSpPr>
        <p:spPr>
          <a:xfrm>
            <a:off x="630194" y="208247"/>
            <a:ext cx="0" cy="539750"/>
          </a:xfrm>
          <a:prstGeom prst="line">
            <a:avLst/>
          </a:prstGeom>
          <a:ln>
            <a:solidFill>
              <a:srgbClr val="FFE600"/>
            </a:solidFill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grpSp>
        <p:nvGrpSpPr>
          <p:cNvPr id="66" name="Group 65">
            <a:extLst>
              <a:ext uri="{FF2B5EF4-FFF2-40B4-BE49-F238E27FC236}">
                <a16:creationId xmlns:a16="http://schemas.microsoft.com/office/drawing/2014/main" id="{77716232-DF64-0254-2292-6F27ACBF6392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11349865" y="212465"/>
            <a:ext cx="491896" cy="575999"/>
            <a:chOff x="6529" y="3125"/>
            <a:chExt cx="772" cy="904"/>
          </a:xfrm>
        </p:grpSpPr>
        <p:sp>
          <p:nvSpPr>
            <p:cNvPr id="67" name="Freeform 5">
              <a:extLst>
                <a:ext uri="{FF2B5EF4-FFF2-40B4-BE49-F238E27FC236}">
                  <a16:creationId xmlns:a16="http://schemas.microsoft.com/office/drawing/2014/main" id="{35F0DEC4-5F15-240E-8A1B-A7C5F933AF5E}"/>
                </a:ext>
              </a:extLst>
            </p:cNvPr>
            <p:cNvSpPr>
              <a:spLocks/>
            </p:cNvSpPr>
            <p:nvPr/>
          </p:nvSpPr>
          <p:spPr bwMode="auto">
            <a:xfrm>
              <a:off x="6529" y="3125"/>
              <a:ext cx="619" cy="226"/>
            </a:xfrm>
            <a:custGeom>
              <a:avLst/>
              <a:gdLst>
                <a:gd name="T0" fmla="*/ 2473 w 2473"/>
                <a:gd name="T1" fmla="*/ 0 h 902"/>
                <a:gd name="T2" fmla="*/ 0 w 2473"/>
                <a:gd name="T3" fmla="*/ 902 h 902"/>
                <a:gd name="T4" fmla="*/ 2473 w 2473"/>
                <a:gd name="T5" fmla="*/ 466 h 902"/>
                <a:gd name="T6" fmla="*/ 2473 w 2473"/>
                <a:gd name="T7" fmla="*/ 0 h 9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73" h="902">
                  <a:moveTo>
                    <a:pt x="2473" y="0"/>
                  </a:moveTo>
                  <a:lnTo>
                    <a:pt x="0" y="902"/>
                  </a:lnTo>
                  <a:lnTo>
                    <a:pt x="2473" y="466"/>
                  </a:lnTo>
                  <a:lnTo>
                    <a:pt x="2473" y="0"/>
                  </a:lnTo>
                  <a:close/>
                </a:path>
              </a:pathLst>
            </a:custGeom>
            <a:solidFill>
              <a:srgbClr val="FFE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12542" tIns="56271" rIns="112542" bIns="56271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1125444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215" b="0" i="0" u="none" strike="noStrike" kern="0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EYInterstate Light"/>
              </a:endParaRPr>
            </a:p>
          </p:txBody>
        </p:sp>
        <p:sp>
          <p:nvSpPr>
            <p:cNvPr id="68" name="Freeform 6">
              <a:extLst>
                <a:ext uri="{FF2B5EF4-FFF2-40B4-BE49-F238E27FC236}">
                  <a16:creationId xmlns:a16="http://schemas.microsoft.com/office/drawing/2014/main" id="{8CC27CFA-50E6-9995-40B3-DF8A5F9F544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529" y="3444"/>
              <a:ext cx="772" cy="585"/>
            </a:xfrm>
            <a:custGeom>
              <a:avLst/>
              <a:gdLst>
                <a:gd name="T0" fmla="*/ 233 w 3088"/>
                <a:gd name="T1" fmla="*/ 1588 h 2339"/>
                <a:gd name="T2" fmla="*/ 253 w 3088"/>
                <a:gd name="T3" fmla="*/ 1795 h 2339"/>
                <a:gd name="T4" fmla="*/ 151 w 3088"/>
                <a:gd name="T5" fmla="*/ 1810 h 2339"/>
                <a:gd name="T6" fmla="*/ 351 w 3088"/>
                <a:gd name="T7" fmla="*/ 1761 h 2339"/>
                <a:gd name="T8" fmla="*/ 416 w 3088"/>
                <a:gd name="T9" fmla="*/ 1857 h 2339"/>
                <a:gd name="T10" fmla="*/ 1140 w 3088"/>
                <a:gd name="T11" fmla="*/ 1652 h 2339"/>
                <a:gd name="T12" fmla="*/ 1216 w 3088"/>
                <a:gd name="T13" fmla="*/ 1738 h 2339"/>
                <a:gd name="T14" fmla="*/ 696 w 3088"/>
                <a:gd name="T15" fmla="*/ 1546 h 2339"/>
                <a:gd name="T16" fmla="*/ 738 w 3088"/>
                <a:gd name="T17" fmla="*/ 1710 h 2339"/>
                <a:gd name="T18" fmla="*/ 860 w 3088"/>
                <a:gd name="T19" fmla="*/ 1854 h 2339"/>
                <a:gd name="T20" fmla="*/ 832 w 3088"/>
                <a:gd name="T21" fmla="*/ 1684 h 2339"/>
                <a:gd name="T22" fmla="*/ 2021 w 3088"/>
                <a:gd name="T23" fmla="*/ 1860 h 2339"/>
                <a:gd name="T24" fmla="*/ 2158 w 3088"/>
                <a:gd name="T25" fmla="*/ 1747 h 2339"/>
                <a:gd name="T26" fmla="*/ 2100 w 3088"/>
                <a:gd name="T27" fmla="*/ 1730 h 2339"/>
                <a:gd name="T28" fmla="*/ 2059 w 3088"/>
                <a:gd name="T29" fmla="*/ 1684 h 2339"/>
                <a:gd name="T30" fmla="*/ 1309 w 3088"/>
                <a:gd name="T31" fmla="*/ 1734 h 2339"/>
                <a:gd name="T32" fmla="*/ 1445 w 3088"/>
                <a:gd name="T33" fmla="*/ 1844 h 2339"/>
                <a:gd name="T34" fmla="*/ 1473 w 3088"/>
                <a:gd name="T35" fmla="*/ 1923 h 2339"/>
                <a:gd name="T36" fmla="*/ 1369 w 3088"/>
                <a:gd name="T37" fmla="*/ 1781 h 2339"/>
                <a:gd name="T38" fmla="*/ 1727 w 3088"/>
                <a:gd name="T39" fmla="*/ 1677 h 2339"/>
                <a:gd name="T40" fmla="*/ 1632 w 3088"/>
                <a:gd name="T41" fmla="*/ 1778 h 2339"/>
                <a:gd name="T42" fmla="*/ 1822 w 3088"/>
                <a:gd name="T43" fmla="*/ 1710 h 2339"/>
                <a:gd name="T44" fmla="*/ 1686 w 3088"/>
                <a:gd name="T45" fmla="*/ 1786 h 2339"/>
                <a:gd name="T46" fmla="*/ 1708 w 3088"/>
                <a:gd name="T47" fmla="*/ 1817 h 2339"/>
                <a:gd name="T48" fmla="*/ 2240 w 3088"/>
                <a:gd name="T49" fmla="*/ 1766 h 2339"/>
                <a:gd name="T50" fmla="*/ 2227 w 3088"/>
                <a:gd name="T51" fmla="*/ 1653 h 2339"/>
                <a:gd name="T52" fmla="*/ 2290 w 3088"/>
                <a:gd name="T53" fmla="*/ 1866 h 2339"/>
                <a:gd name="T54" fmla="*/ 2321 w 3088"/>
                <a:gd name="T55" fmla="*/ 1709 h 2339"/>
                <a:gd name="T56" fmla="*/ 2908 w 3088"/>
                <a:gd name="T57" fmla="*/ 1750 h 2339"/>
                <a:gd name="T58" fmla="*/ 2730 w 3088"/>
                <a:gd name="T59" fmla="*/ 1683 h 2339"/>
                <a:gd name="T60" fmla="*/ 2852 w 3088"/>
                <a:gd name="T61" fmla="*/ 1860 h 2339"/>
                <a:gd name="T62" fmla="*/ 2639 w 3088"/>
                <a:gd name="T63" fmla="*/ 1783 h 2339"/>
                <a:gd name="T64" fmla="*/ 2605 w 3088"/>
                <a:gd name="T65" fmla="*/ 1853 h 2339"/>
                <a:gd name="T66" fmla="*/ 2464 w 3088"/>
                <a:gd name="T67" fmla="*/ 1861 h 2339"/>
                <a:gd name="T68" fmla="*/ 2495 w 3088"/>
                <a:gd name="T69" fmla="*/ 1812 h 2339"/>
                <a:gd name="T70" fmla="*/ 2998 w 3088"/>
                <a:gd name="T71" fmla="*/ 1639 h 2339"/>
                <a:gd name="T72" fmla="*/ 975 w 3088"/>
                <a:gd name="T73" fmla="*/ 1860 h 2339"/>
                <a:gd name="T74" fmla="*/ 2416 w 3088"/>
                <a:gd name="T75" fmla="*/ 2069 h 2339"/>
                <a:gd name="T76" fmla="*/ 2510 w 3088"/>
                <a:gd name="T77" fmla="*/ 2251 h 2339"/>
                <a:gd name="T78" fmla="*/ 2485 w 3088"/>
                <a:gd name="T79" fmla="*/ 2074 h 2339"/>
                <a:gd name="T80" fmla="*/ 627 w 3088"/>
                <a:gd name="T81" fmla="*/ 2078 h 2339"/>
                <a:gd name="T82" fmla="*/ 672 w 3088"/>
                <a:gd name="T83" fmla="*/ 2089 h 2339"/>
                <a:gd name="T84" fmla="*/ 202 w 3088"/>
                <a:gd name="T85" fmla="*/ 2135 h 2339"/>
                <a:gd name="T86" fmla="*/ 310 w 3088"/>
                <a:gd name="T87" fmla="*/ 2174 h 2339"/>
                <a:gd name="T88" fmla="*/ 503 w 3088"/>
                <a:gd name="T89" fmla="*/ 2174 h 2339"/>
                <a:gd name="T90" fmla="*/ 374 w 3088"/>
                <a:gd name="T91" fmla="*/ 2185 h 2339"/>
                <a:gd name="T92" fmla="*/ 439 w 3088"/>
                <a:gd name="T93" fmla="*/ 2185 h 2339"/>
                <a:gd name="T94" fmla="*/ 2197 w 3088"/>
                <a:gd name="T95" fmla="*/ 2040 h 2339"/>
                <a:gd name="T96" fmla="*/ 1597 w 3088"/>
                <a:gd name="T97" fmla="*/ 2027 h 2339"/>
                <a:gd name="T98" fmla="*/ 1937 w 3088"/>
                <a:gd name="T99" fmla="*/ 2047 h 2339"/>
                <a:gd name="T100" fmla="*/ 2002 w 3088"/>
                <a:gd name="T101" fmla="*/ 2254 h 2339"/>
                <a:gd name="T102" fmla="*/ 2061 w 3088"/>
                <a:gd name="T103" fmla="*/ 2041 h 2339"/>
                <a:gd name="T104" fmla="*/ 2002 w 3088"/>
                <a:gd name="T105" fmla="*/ 2073 h 2339"/>
                <a:gd name="T106" fmla="*/ 767 w 3088"/>
                <a:gd name="T107" fmla="*/ 1934 h 2339"/>
                <a:gd name="T108" fmla="*/ 1202 w 3088"/>
                <a:gd name="T109" fmla="*/ 2037 h 2339"/>
                <a:gd name="T110" fmla="*/ 1108 w 3088"/>
                <a:gd name="T111" fmla="*/ 2086 h 2339"/>
                <a:gd name="T112" fmla="*/ 1280 w 3088"/>
                <a:gd name="T113" fmla="*/ 2078 h 2339"/>
                <a:gd name="T114" fmla="*/ 1385 w 3088"/>
                <a:gd name="T115" fmla="*/ 2249 h 2339"/>
                <a:gd name="T116" fmla="*/ 1403 w 3088"/>
                <a:gd name="T117" fmla="*/ 2332 h 2339"/>
                <a:gd name="T118" fmla="*/ 1354 w 3088"/>
                <a:gd name="T119" fmla="*/ 2200 h 2339"/>
                <a:gd name="T120" fmla="*/ 993 w 3088"/>
                <a:gd name="T121" fmla="*/ 2123 h 2339"/>
                <a:gd name="T122" fmla="*/ 397 w 3088"/>
                <a:gd name="T123" fmla="*/ 963 h 23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088" h="2339">
                  <a:moveTo>
                    <a:pt x="257" y="1763"/>
                  </a:moveTo>
                  <a:lnTo>
                    <a:pt x="257" y="1763"/>
                  </a:lnTo>
                  <a:lnTo>
                    <a:pt x="257" y="1755"/>
                  </a:lnTo>
                  <a:lnTo>
                    <a:pt x="256" y="1749"/>
                  </a:lnTo>
                  <a:lnTo>
                    <a:pt x="253" y="1736"/>
                  </a:lnTo>
                  <a:lnTo>
                    <a:pt x="247" y="1725"/>
                  </a:lnTo>
                  <a:lnTo>
                    <a:pt x="241" y="1716"/>
                  </a:lnTo>
                  <a:lnTo>
                    <a:pt x="233" y="1709"/>
                  </a:lnTo>
                  <a:lnTo>
                    <a:pt x="225" y="1704"/>
                  </a:lnTo>
                  <a:lnTo>
                    <a:pt x="219" y="1699"/>
                  </a:lnTo>
                  <a:lnTo>
                    <a:pt x="212" y="1696"/>
                  </a:lnTo>
                  <a:lnTo>
                    <a:pt x="212" y="1696"/>
                  </a:lnTo>
                  <a:lnTo>
                    <a:pt x="220" y="1690"/>
                  </a:lnTo>
                  <a:lnTo>
                    <a:pt x="226" y="1685"/>
                  </a:lnTo>
                  <a:lnTo>
                    <a:pt x="232" y="1678"/>
                  </a:lnTo>
                  <a:lnTo>
                    <a:pt x="237" y="1671"/>
                  </a:lnTo>
                  <a:lnTo>
                    <a:pt x="242" y="1663"/>
                  </a:lnTo>
                  <a:lnTo>
                    <a:pt x="244" y="1654"/>
                  </a:lnTo>
                  <a:lnTo>
                    <a:pt x="246" y="1645"/>
                  </a:lnTo>
                  <a:lnTo>
                    <a:pt x="246" y="1635"/>
                  </a:lnTo>
                  <a:lnTo>
                    <a:pt x="246" y="1635"/>
                  </a:lnTo>
                  <a:lnTo>
                    <a:pt x="246" y="1626"/>
                  </a:lnTo>
                  <a:lnTo>
                    <a:pt x="245" y="1618"/>
                  </a:lnTo>
                  <a:lnTo>
                    <a:pt x="243" y="1610"/>
                  </a:lnTo>
                  <a:lnTo>
                    <a:pt x="241" y="1602"/>
                  </a:lnTo>
                  <a:lnTo>
                    <a:pt x="237" y="1594"/>
                  </a:lnTo>
                  <a:lnTo>
                    <a:pt x="233" y="1588"/>
                  </a:lnTo>
                  <a:lnTo>
                    <a:pt x="227" y="1582"/>
                  </a:lnTo>
                  <a:lnTo>
                    <a:pt x="222" y="1577"/>
                  </a:lnTo>
                  <a:lnTo>
                    <a:pt x="215" y="1572"/>
                  </a:lnTo>
                  <a:lnTo>
                    <a:pt x="209" y="1568"/>
                  </a:lnTo>
                  <a:lnTo>
                    <a:pt x="201" y="1565"/>
                  </a:lnTo>
                  <a:lnTo>
                    <a:pt x="192" y="1561"/>
                  </a:lnTo>
                  <a:lnTo>
                    <a:pt x="183" y="1559"/>
                  </a:lnTo>
                  <a:lnTo>
                    <a:pt x="173" y="1557"/>
                  </a:lnTo>
                  <a:lnTo>
                    <a:pt x="163" y="1557"/>
                  </a:lnTo>
                  <a:lnTo>
                    <a:pt x="152" y="1556"/>
                  </a:lnTo>
                  <a:lnTo>
                    <a:pt x="22" y="1556"/>
                  </a:lnTo>
                  <a:lnTo>
                    <a:pt x="22" y="1860"/>
                  </a:lnTo>
                  <a:lnTo>
                    <a:pt x="151" y="1860"/>
                  </a:lnTo>
                  <a:lnTo>
                    <a:pt x="151" y="1860"/>
                  </a:lnTo>
                  <a:lnTo>
                    <a:pt x="163" y="1860"/>
                  </a:lnTo>
                  <a:lnTo>
                    <a:pt x="174" y="1859"/>
                  </a:lnTo>
                  <a:lnTo>
                    <a:pt x="185" y="1857"/>
                  </a:lnTo>
                  <a:lnTo>
                    <a:pt x="195" y="1854"/>
                  </a:lnTo>
                  <a:lnTo>
                    <a:pt x="205" y="1850"/>
                  </a:lnTo>
                  <a:lnTo>
                    <a:pt x="214" y="1846"/>
                  </a:lnTo>
                  <a:lnTo>
                    <a:pt x="222" y="1840"/>
                  </a:lnTo>
                  <a:lnTo>
                    <a:pt x="228" y="1835"/>
                  </a:lnTo>
                  <a:lnTo>
                    <a:pt x="235" y="1828"/>
                  </a:lnTo>
                  <a:lnTo>
                    <a:pt x="241" y="1821"/>
                  </a:lnTo>
                  <a:lnTo>
                    <a:pt x="246" y="1813"/>
                  </a:lnTo>
                  <a:lnTo>
                    <a:pt x="249" y="1804"/>
                  </a:lnTo>
                  <a:lnTo>
                    <a:pt x="253" y="1795"/>
                  </a:lnTo>
                  <a:lnTo>
                    <a:pt x="255" y="1785"/>
                  </a:lnTo>
                  <a:lnTo>
                    <a:pt x="256" y="1774"/>
                  </a:lnTo>
                  <a:lnTo>
                    <a:pt x="257" y="1763"/>
                  </a:lnTo>
                  <a:lnTo>
                    <a:pt x="257" y="1763"/>
                  </a:lnTo>
                  <a:close/>
                  <a:moveTo>
                    <a:pt x="151" y="1810"/>
                  </a:moveTo>
                  <a:lnTo>
                    <a:pt x="78" y="1810"/>
                  </a:lnTo>
                  <a:lnTo>
                    <a:pt x="78" y="1722"/>
                  </a:lnTo>
                  <a:lnTo>
                    <a:pt x="151" y="1722"/>
                  </a:lnTo>
                  <a:lnTo>
                    <a:pt x="151" y="1722"/>
                  </a:lnTo>
                  <a:lnTo>
                    <a:pt x="162" y="1723"/>
                  </a:lnTo>
                  <a:lnTo>
                    <a:pt x="171" y="1725"/>
                  </a:lnTo>
                  <a:lnTo>
                    <a:pt x="179" y="1728"/>
                  </a:lnTo>
                  <a:lnTo>
                    <a:pt x="185" y="1733"/>
                  </a:lnTo>
                  <a:lnTo>
                    <a:pt x="191" y="1739"/>
                  </a:lnTo>
                  <a:lnTo>
                    <a:pt x="194" y="1747"/>
                  </a:lnTo>
                  <a:lnTo>
                    <a:pt x="196" y="1755"/>
                  </a:lnTo>
                  <a:lnTo>
                    <a:pt x="198" y="1765"/>
                  </a:lnTo>
                  <a:lnTo>
                    <a:pt x="198" y="1765"/>
                  </a:lnTo>
                  <a:lnTo>
                    <a:pt x="196" y="1775"/>
                  </a:lnTo>
                  <a:lnTo>
                    <a:pt x="194" y="1784"/>
                  </a:lnTo>
                  <a:lnTo>
                    <a:pt x="190" y="1792"/>
                  </a:lnTo>
                  <a:lnTo>
                    <a:pt x="185" y="1797"/>
                  </a:lnTo>
                  <a:lnTo>
                    <a:pt x="179" y="1803"/>
                  </a:lnTo>
                  <a:lnTo>
                    <a:pt x="171" y="1806"/>
                  </a:lnTo>
                  <a:lnTo>
                    <a:pt x="161" y="1808"/>
                  </a:lnTo>
                  <a:lnTo>
                    <a:pt x="151" y="1810"/>
                  </a:lnTo>
                  <a:lnTo>
                    <a:pt x="151" y="1810"/>
                  </a:lnTo>
                  <a:close/>
                  <a:moveTo>
                    <a:pt x="150" y="1673"/>
                  </a:moveTo>
                  <a:lnTo>
                    <a:pt x="78" y="1673"/>
                  </a:lnTo>
                  <a:lnTo>
                    <a:pt x="78" y="1608"/>
                  </a:lnTo>
                  <a:lnTo>
                    <a:pt x="148" y="1608"/>
                  </a:lnTo>
                  <a:lnTo>
                    <a:pt x="148" y="1608"/>
                  </a:lnTo>
                  <a:lnTo>
                    <a:pt x="157" y="1609"/>
                  </a:lnTo>
                  <a:lnTo>
                    <a:pt x="166" y="1610"/>
                  </a:lnTo>
                  <a:lnTo>
                    <a:pt x="172" y="1612"/>
                  </a:lnTo>
                  <a:lnTo>
                    <a:pt x="178" y="1615"/>
                  </a:lnTo>
                  <a:lnTo>
                    <a:pt x="182" y="1621"/>
                  </a:lnTo>
                  <a:lnTo>
                    <a:pt x="185" y="1626"/>
                  </a:lnTo>
                  <a:lnTo>
                    <a:pt x="187" y="1633"/>
                  </a:lnTo>
                  <a:lnTo>
                    <a:pt x="188" y="1641"/>
                  </a:lnTo>
                  <a:lnTo>
                    <a:pt x="188" y="1641"/>
                  </a:lnTo>
                  <a:lnTo>
                    <a:pt x="188" y="1646"/>
                  </a:lnTo>
                  <a:lnTo>
                    <a:pt x="187" y="1652"/>
                  </a:lnTo>
                  <a:lnTo>
                    <a:pt x="184" y="1657"/>
                  </a:lnTo>
                  <a:lnTo>
                    <a:pt x="181" y="1662"/>
                  </a:lnTo>
                  <a:lnTo>
                    <a:pt x="175" y="1666"/>
                  </a:lnTo>
                  <a:lnTo>
                    <a:pt x="169" y="1669"/>
                  </a:lnTo>
                  <a:lnTo>
                    <a:pt x="161" y="1672"/>
                  </a:lnTo>
                  <a:lnTo>
                    <a:pt x="150" y="1673"/>
                  </a:lnTo>
                  <a:lnTo>
                    <a:pt x="150" y="1673"/>
                  </a:lnTo>
                  <a:close/>
                  <a:moveTo>
                    <a:pt x="296" y="1764"/>
                  </a:moveTo>
                  <a:lnTo>
                    <a:pt x="296" y="1639"/>
                  </a:lnTo>
                  <a:lnTo>
                    <a:pt x="351" y="1639"/>
                  </a:lnTo>
                  <a:lnTo>
                    <a:pt x="351" y="1761"/>
                  </a:lnTo>
                  <a:lnTo>
                    <a:pt x="351" y="1761"/>
                  </a:lnTo>
                  <a:lnTo>
                    <a:pt x="351" y="1773"/>
                  </a:lnTo>
                  <a:lnTo>
                    <a:pt x="353" y="1785"/>
                  </a:lnTo>
                  <a:lnTo>
                    <a:pt x="356" y="1794"/>
                  </a:lnTo>
                  <a:lnTo>
                    <a:pt x="361" y="1802"/>
                  </a:lnTo>
                  <a:lnTo>
                    <a:pt x="366" y="1807"/>
                  </a:lnTo>
                  <a:lnTo>
                    <a:pt x="373" y="1812"/>
                  </a:lnTo>
                  <a:lnTo>
                    <a:pt x="382" y="1814"/>
                  </a:lnTo>
                  <a:lnTo>
                    <a:pt x="392" y="1815"/>
                  </a:lnTo>
                  <a:lnTo>
                    <a:pt x="392" y="1815"/>
                  </a:lnTo>
                  <a:lnTo>
                    <a:pt x="402" y="1814"/>
                  </a:lnTo>
                  <a:lnTo>
                    <a:pt x="409" y="1812"/>
                  </a:lnTo>
                  <a:lnTo>
                    <a:pt x="417" y="1807"/>
                  </a:lnTo>
                  <a:lnTo>
                    <a:pt x="423" y="1802"/>
                  </a:lnTo>
                  <a:lnTo>
                    <a:pt x="427" y="1794"/>
                  </a:lnTo>
                  <a:lnTo>
                    <a:pt x="430" y="1784"/>
                  </a:lnTo>
                  <a:lnTo>
                    <a:pt x="433" y="1773"/>
                  </a:lnTo>
                  <a:lnTo>
                    <a:pt x="433" y="1761"/>
                  </a:lnTo>
                  <a:lnTo>
                    <a:pt x="433" y="1639"/>
                  </a:lnTo>
                  <a:lnTo>
                    <a:pt x="488" y="1639"/>
                  </a:lnTo>
                  <a:lnTo>
                    <a:pt x="488" y="1860"/>
                  </a:lnTo>
                  <a:lnTo>
                    <a:pt x="433" y="1860"/>
                  </a:lnTo>
                  <a:lnTo>
                    <a:pt x="433" y="1843"/>
                  </a:lnTo>
                  <a:lnTo>
                    <a:pt x="433" y="1843"/>
                  </a:lnTo>
                  <a:lnTo>
                    <a:pt x="428" y="1848"/>
                  </a:lnTo>
                  <a:lnTo>
                    <a:pt x="422" y="1853"/>
                  </a:lnTo>
                  <a:lnTo>
                    <a:pt x="416" y="1857"/>
                  </a:lnTo>
                  <a:lnTo>
                    <a:pt x="409" y="1859"/>
                  </a:lnTo>
                  <a:lnTo>
                    <a:pt x="403" y="1862"/>
                  </a:lnTo>
                  <a:lnTo>
                    <a:pt x="395" y="1864"/>
                  </a:lnTo>
                  <a:lnTo>
                    <a:pt x="387" y="1865"/>
                  </a:lnTo>
                  <a:lnTo>
                    <a:pt x="380" y="1866"/>
                  </a:lnTo>
                  <a:lnTo>
                    <a:pt x="380" y="1866"/>
                  </a:lnTo>
                  <a:lnTo>
                    <a:pt x="366" y="1865"/>
                  </a:lnTo>
                  <a:lnTo>
                    <a:pt x="355" y="1862"/>
                  </a:lnTo>
                  <a:lnTo>
                    <a:pt x="345" y="1859"/>
                  </a:lnTo>
                  <a:lnTo>
                    <a:pt x="336" y="1855"/>
                  </a:lnTo>
                  <a:lnTo>
                    <a:pt x="328" y="1849"/>
                  </a:lnTo>
                  <a:lnTo>
                    <a:pt x="321" y="1844"/>
                  </a:lnTo>
                  <a:lnTo>
                    <a:pt x="316" y="1836"/>
                  </a:lnTo>
                  <a:lnTo>
                    <a:pt x="310" y="1828"/>
                  </a:lnTo>
                  <a:lnTo>
                    <a:pt x="307" y="1821"/>
                  </a:lnTo>
                  <a:lnTo>
                    <a:pt x="304" y="1813"/>
                  </a:lnTo>
                  <a:lnTo>
                    <a:pt x="299" y="1795"/>
                  </a:lnTo>
                  <a:lnTo>
                    <a:pt x="297" y="1779"/>
                  </a:lnTo>
                  <a:lnTo>
                    <a:pt x="296" y="1764"/>
                  </a:lnTo>
                  <a:lnTo>
                    <a:pt x="296" y="1764"/>
                  </a:lnTo>
                  <a:close/>
                  <a:moveTo>
                    <a:pt x="1135" y="1860"/>
                  </a:moveTo>
                  <a:lnTo>
                    <a:pt x="1079" y="1860"/>
                  </a:lnTo>
                  <a:lnTo>
                    <a:pt x="1079" y="1639"/>
                  </a:lnTo>
                  <a:lnTo>
                    <a:pt x="1135" y="1639"/>
                  </a:lnTo>
                  <a:lnTo>
                    <a:pt x="1135" y="1657"/>
                  </a:lnTo>
                  <a:lnTo>
                    <a:pt x="1135" y="1657"/>
                  </a:lnTo>
                  <a:lnTo>
                    <a:pt x="1140" y="1652"/>
                  </a:lnTo>
                  <a:lnTo>
                    <a:pt x="1146" y="1646"/>
                  </a:lnTo>
                  <a:lnTo>
                    <a:pt x="1152" y="1643"/>
                  </a:lnTo>
                  <a:lnTo>
                    <a:pt x="1159" y="1640"/>
                  </a:lnTo>
                  <a:lnTo>
                    <a:pt x="1167" y="1636"/>
                  </a:lnTo>
                  <a:lnTo>
                    <a:pt x="1173" y="1635"/>
                  </a:lnTo>
                  <a:lnTo>
                    <a:pt x="1182" y="1634"/>
                  </a:lnTo>
                  <a:lnTo>
                    <a:pt x="1190" y="1633"/>
                  </a:lnTo>
                  <a:lnTo>
                    <a:pt x="1190" y="1633"/>
                  </a:lnTo>
                  <a:lnTo>
                    <a:pt x="1200" y="1634"/>
                  </a:lnTo>
                  <a:lnTo>
                    <a:pt x="1208" y="1635"/>
                  </a:lnTo>
                  <a:lnTo>
                    <a:pt x="1217" y="1637"/>
                  </a:lnTo>
                  <a:lnTo>
                    <a:pt x="1225" y="1640"/>
                  </a:lnTo>
                  <a:lnTo>
                    <a:pt x="1233" y="1643"/>
                  </a:lnTo>
                  <a:lnTo>
                    <a:pt x="1239" y="1648"/>
                  </a:lnTo>
                  <a:lnTo>
                    <a:pt x="1245" y="1653"/>
                  </a:lnTo>
                  <a:lnTo>
                    <a:pt x="1250" y="1659"/>
                  </a:lnTo>
                  <a:lnTo>
                    <a:pt x="1256" y="1666"/>
                  </a:lnTo>
                  <a:lnTo>
                    <a:pt x="1259" y="1674"/>
                  </a:lnTo>
                  <a:lnTo>
                    <a:pt x="1264" y="1682"/>
                  </a:lnTo>
                  <a:lnTo>
                    <a:pt x="1266" y="1690"/>
                  </a:lnTo>
                  <a:lnTo>
                    <a:pt x="1268" y="1700"/>
                  </a:lnTo>
                  <a:lnTo>
                    <a:pt x="1270" y="1711"/>
                  </a:lnTo>
                  <a:lnTo>
                    <a:pt x="1271" y="1722"/>
                  </a:lnTo>
                  <a:lnTo>
                    <a:pt x="1271" y="1734"/>
                  </a:lnTo>
                  <a:lnTo>
                    <a:pt x="1271" y="1860"/>
                  </a:lnTo>
                  <a:lnTo>
                    <a:pt x="1216" y="1860"/>
                  </a:lnTo>
                  <a:lnTo>
                    <a:pt x="1216" y="1738"/>
                  </a:lnTo>
                  <a:lnTo>
                    <a:pt x="1216" y="1738"/>
                  </a:lnTo>
                  <a:lnTo>
                    <a:pt x="1216" y="1725"/>
                  </a:lnTo>
                  <a:lnTo>
                    <a:pt x="1214" y="1714"/>
                  </a:lnTo>
                  <a:lnTo>
                    <a:pt x="1211" y="1705"/>
                  </a:lnTo>
                  <a:lnTo>
                    <a:pt x="1206" y="1697"/>
                  </a:lnTo>
                  <a:lnTo>
                    <a:pt x="1201" y="1691"/>
                  </a:lnTo>
                  <a:lnTo>
                    <a:pt x="1194" y="1687"/>
                  </a:lnTo>
                  <a:lnTo>
                    <a:pt x="1186" y="1685"/>
                  </a:lnTo>
                  <a:lnTo>
                    <a:pt x="1176" y="1684"/>
                  </a:lnTo>
                  <a:lnTo>
                    <a:pt x="1176" y="1684"/>
                  </a:lnTo>
                  <a:lnTo>
                    <a:pt x="1167" y="1685"/>
                  </a:lnTo>
                  <a:lnTo>
                    <a:pt x="1158" y="1687"/>
                  </a:lnTo>
                  <a:lnTo>
                    <a:pt x="1151" y="1691"/>
                  </a:lnTo>
                  <a:lnTo>
                    <a:pt x="1146" y="1697"/>
                  </a:lnTo>
                  <a:lnTo>
                    <a:pt x="1140" y="1705"/>
                  </a:lnTo>
                  <a:lnTo>
                    <a:pt x="1137" y="1715"/>
                  </a:lnTo>
                  <a:lnTo>
                    <a:pt x="1135" y="1726"/>
                  </a:lnTo>
                  <a:lnTo>
                    <a:pt x="1135" y="1738"/>
                  </a:lnTo>
                  <a:lnTo>
                    <a:pt x="1135" y="1860"/>
                  </a:lnTo>
                  <a:close/>
                  <a:moveTo>
                    <a:pt x="593" y="1742"/>
                  </a:moveTo>
                  <a:lnTo>
                    <a:pt x="593" y="1860"/>
                  </a:lnTo>
                  <a:lnTo>
                    <a:pt x="537" y="1860"/>
                  </a:lnTo>
                  <a:lnTo>
                    <a:pt x="537" y="1639"/>
                  </a:lnTo>
                  <a:lnTo>
                    <a:pt x="593" y="1639"/>
                  </a:lnTo>
                  <a:lnTo>
                    <a:pt x="593" y="1742"/>
                  </a:lnTo>
                  <a:close/>
                  <a:moveTo>
                    <a:pt x="641" y="1573"/>
                  </a:moveTo>
                  <a:lnTo>
                    <a:pt x="696" y="1546"/>
                  </a:lnTo>
                  <a:lnTo>
                    <a:pt x="696" y="1747"/>
                  </a:lnTo>
                  <a:lnTo>
                    <a:pt x="696" y="1860"/>
                  </a:lnTo>
                  <a:lnTo>
                    <a:pt x="641" y="1860"/>
                  </a:lnTo>
                  <a:lnTo>
                    <a:pt x="641" y="1573"/>
                  </a:lnTo>
                  <a:close/>
                  <a:moveTo>
                    <a:pt x="871" y="1654"/>
                  </a:moveTo>
                  <a:lnTo>
                    <a:pt x="871" y="1654"/>
                  </a:lnTo>
                  <a:lnTo>
                    <a:pt x="866" y="1648"/>
                  </a:lnTo>
                  <a:lnTo>
                    <a:pt x="861" y="1645"/>
                  </a:lnTo>
                  <a:lnTo>
                    <a:pt x="854" y="1641"/>
                  </a:lnTo>
                  <a:lnTo>
                    <a:pt x="849" y="1639"/>
                  </a:lnTo>
                  <a:lnTo>
                    <a:pt x="842" y="1636"/>
                  </a:lnTo>
                  <a:lnTo>
                    <a:pt x="835" y="1634"/>
                  </a:lnTo>
                  <a:lnTo>
                    <a:pt x="822" y="1633"/>
                  </a:lnTo>
                  <a:lnTo>
                    <a:pt x="822" y="1633"/>
                  </a:lnTo>
                  <a:lnTo>
                    <a:pt x="812" y="1634"/>
                  </a:lnTo>
                  <a:lnTo>
                    <a:pt x="802" y="1635"/>
                  </a:lnTo>
                  <a:lnTo>
                    <a:pt x="794" y="1637"/>
                  </a:lnTo>
                  <a:lnTo>
                    <a:pt x="786" y="1641"/>
                  </a:lnTo>
                  <a:lnTo>
                    <a:pt x="778" y="1645"/>
                  </a:lnTo>
                  <a:lnTo>
                    <a:pt x="770" y="1651"/>
                  </a:lnTo>
                  <a:lnTo>
                    <a:pt x="764" y="1657"/>
                  </a:lnTo>
                  <a:lnTo>
                    <a:pt x="758" y="1664"/>
                  </a:lnTo>
                  <a:lnTo>
                    <a:pt x="753" y="1672"/>
                  </a:lnTo>
                  <a:lnTo>
                    <a:pt x="748" y="1680"/>
                  </a:lnTo>
                  <a:lnTo>
                    <a:pt x="744" y="1689"/>
                  </a:lnTo>
                  <a:lnTo>
                    <a:pt x="741" y="1699"/>
                  </a:lnTo>
                  <a:lnTo>
                    <a:pt x="738" y="1710"/>
                  </a:lnTo>
                  <a:lnTo>
                    <a:pt x="736" y="1722"/>
                  </a:lnTo>
                  <a:lnTo>
                    <a:pt x="735" y="1734"/>
                  </a:lnTo>
                  <a:lnTo>
                    <a:pt x="735" y="1747"/>
                  </a:lnTo>
                  <a:lnTo>
                    <a:pt x="735" y="1747"/>
                  </a:lnTo>
                  <a:lnTo>
                    <a:pt x="735" y="1761"/>
                  </a:lnTo>
                  <a:lnTo>
                    <a:pt x="736" y="1773"/>
                  </a:lnTo>
                  <a:lnTo>
                    <a:pt x="738" y="1785"/>
                  </a:lnTo>
                  <a:lnTo>
                    <a:pt x="741" y="1796"/>
                  </a:lnTo>
                  <a:lnTo>
                    <a:pt x="744" y="1807"/>
                  </a:lnTo>
                  <a:lnTo>
                    <a:pt x="747" y="1817"/>
                  </a:lnTo>
                  <a:lnTo>
                    <a:pt x="752" y="1826"/>
                  </a:lnTo>
                  <a:lnTo>
                    <a:pt x="757" y="1834"/>
                  </a:lnTo>
                  <a:lnTo>
                    <a:pt x="764" y="1841"/>
                  </a:lnTo>
                  <a:lnTo>
                    <a:pt x="769" y="1847"/>
                  </a:lnTo>
                  <a:lnTo>
                    <a:pt x="777" y="1853"/>
                  </a:lnTo>
                  <a:lnTo>
                    <a:pt x="785" y="1857"/>
                  </a:lnTo>
                  <a:lnTo>
                    <a:pt x="792" y="1860"/>
                  </a:lnTo>
                  <a:lnTo>
                    <a:pt x="801" y="1864"/>
                  </a:lnTo>
                  <a:lnTo>
                    <a:pt x="811" y="1865"/>
                  </a:lnTo>
                  <a:lnTo>
                    <a:pt x="821" y="1866"/>
                  </a:lnTo>
                  <a:lnTo>
                    <a:pt x="821" y="1866"/>
                  </a:lnTo>
                  <a:lnTo>
                    <a:pt x="828" y="1865"/>
                  </a:lnTo>
                  <a:lnTo>
                    <a:pt x="834" y="1864"/>
                  </a:lnTo>
                  <a:lnTo>
                    <a:pt x="841" y="1862"/>
                  </a:lnTo>
                  <a:lnTo>
                    <a:pt x="848" y="1860"/>
                  </a:lnTo>
                  <a:lnTo>
                    <a:pt x="853" y="1857"/>
                  </a:lnTo>
                  <a:lnTo>
                    <a:pt x="860" y="1854"/>
                  </a:lnTo>
                  <a:lnTo>
                    <a:pt x="865" y="1849"/>
                  </a:lnTo>
                  <a:lnTo>
                    <a:pt x="871" y="1844"/>
                  </a:lnTo>
                  <a:lnTo>
                    <a:pt x="871" y="1860"/>
                  </a:lnTo>
                  <a:lnTo>
                    <a:pt x="926" y="1860"/>
                  </a:lnTo>
                  <a:lnTo>
                    <a:pt x="926" y="1546"/>
                  </a:lnTo>
                  <a:lnTo>
                    <a:pt x="871" y="1573"/>
                  </a:lnTo>
                  <a:lnTo>
                    <a:pt x="871" y="1654"/>
                  </a:lnTo>
                  <a:close/>
                  <a:moveTo>
                    <a:pt x="832" y="1815"/>
                  </a:moveTo>
                  <a:lnTo>
                    <a:pt x="832" y="1815"/>
                  </a:lnTo>
                  <a:lnTo>
                    <a:pt x="826" y="1814"/>
                  </a:lnTo>
                  <a:lnTo>
                    <a:pt x="818" y="1812"/>
                  </a:lnTo>
                  <a:lnTo>
                    <a:pt x="811" y="1808"/>
                  </a:lnTo>
                  <a:lnTo>
                    <a:pt x="805" y="1802"/>
                  </a:lnTo>
                  <a:lnTo>
                    <a:pt x="799" y="1793"/>
                  </a:lnTo>
                  <a:lnTo>
                    <a:pt x="795" y="1781"/>
                  </a:lnTo>
                  <a:lnTo>
                    <a:pt x="791" y="1765"/>
                  </a:lnTo>
                  <a:lnTo>
                    <a:pt x="790" y="1746"/>
                  </a:lnTo>
                  <a:lnTo>
                    <a:pt x="790" y="1746"/>
                  </a:lnTo>
                  <a:lnTo>
                    <a:pt x="791" y="1728"/>
                  </a:lnTo>
                  <a:lnTo>
                    <a:pt x="795" y="1715"/>
                  </a:lnTo>
                  <a:lnTo>
                    <a:pt x="799" y="1704"/>
                  </a:lnTo>
                  <a:lnTo>
                    <a:pt x="805" y="1696"/>
                  </a:lnTo>
                  <a:lnTo>
                    <a:pt x="810" y="1689"/>
                  </a:lnTo>
                  <a:lnTo>
                    <a:pt x="818" y="1686"/>
                  </a:lnTo>
                  <a:lnTo>
                    <a:pt x="824" y="1684"/>
                  </a:lnTo>
                  <a:lnTo>
                    <a:pt x="832" y="1684"/>
                  </a:lnTo>
                  <a:lnTo>
                    <a:pt x="832" y="1684"/>
                  </a:lnTo>
                  <a:lnTo>
                    <a:pt x="839" y="1684"/>
                  </a:lnTo>
                  <a:lnTo>
                    <a:pt x="845" y="1686"/>
                  </a:lnTo>
                  <a:lnTo>
                    <a:pt x="852" y="1688"/>
                  </a:lnTo>
                  <a:lnTo>
                    <a:pt x="856" y="1691"/>
                  </a:lnTo>
                  <a:lnTo>
                    <a:pt x="861" y="1695"/>
                  </a:lnTo>
                  <a:lnTo>
                    <a:pt x="865" y="1698"/>
                  </a:lnTo>
                  <a:lnTo>
                    <a:pt x="871" y="1706"/>
                  </a:lnTo>
                  <a:lnTo>
                    <a:pt x="871" y="1793"/>
                  </a:lnTo>
                  <a:lnTo>
                    <a:pt x="871" y="1793"/>
                  </a:lnTo>
                  <a:lnTo>
                    <a:pt x="864" y="1801"/>
                  </a:lnTo>
                  <a:lnTo>
                    <a:pt x="856" y="1807"/>
                  </a:lnTo>
                  <a:lnTo>
                    <a:pt x="852" y="1811"/>
                  </a:lnTo>
                  <a:lnTo>
                    <a:pt x="845" y="1813"/>
                  </a:lnTo>
                  <a:lnTo>
                    <a:pt x="840" y="1814"/>
                  </a:lnTo>
                  <a:lnTo>
                    <a:pt x="832" y="1815"/>
                  </a:lnTo>
                  <a:lnTo>
                    <a:pt x="832" y="1815"/>
                  </a:lnTo>
                  <a:close/>
                  <a:moveTo>
                    <a:pt x="2069" y="1633"/>
                  </a:moveTo>
                  <a:lnTo>
                    <a:pt x="2069" y="1633"/>
                  </a:lnTo>
                  <a:lnTo>
                    <a:pt x="2064" y="1634"/>
                  </a:lnTo>
                  <a:lnTo>
                    <a:pt x="2057" y="1635"/>
                  </a:lnTo>
                  <a:lnTo>
                    <a:pt x="2044" y="1639"/>
                  </a:lnTo>
                  <a:lnTo>
                    <a:pt x="2032" y="1645"/>
                  </a:lnTo>
                  <a:lnTo>
                    <a:pt x="2021" y="1654"/>
                  </a:lnTo>
                  <a:lnTo>
                    <a:pt x="2021" y="1551"/>
                  </a:lnTo>
                  <a:lnTo>
                    <a:pt x="1966" y="1579"/>
                  </a:lnTo>
                  <a:lnTo>
                    <a:pt x="1966" y="1860"/>
                  </a:lnTo>
                  <a:lnTo>
                    <a:pt x="2021" y="1860"/>
                  </a:lnTo>
                  <a:lnTo>
                    <a:pt x="2021" y="1844"/>
                  </a:lnTo>
                  <a:lnTo>
                    <a:pt x="2021" y="1844"/>
                  </a:lnTo>
                  <a:lnTo>
                    <a:pt x="2025" y="1849"/>
                  </a:lnTo>
                  <a:lnTo>
                    <a:pt x="2032" y="1854"/>
                  </a:lnTo>
                  <a:lnTo>
                    <a:pt x="2037" y="1857"/>
                  </a:lnTo>
                  <a:lnTo>
                    <a:pt x="2044" y="1860"/>
                  </a:lnTo>
                  <a:lnTo>
                    <a:pt x="2049" y="1862"/>
                  </a:lnTo>
                  <a:lnTo>
                    <a:pt x="2057" y="1864"/>
                  </a:lnTo>
                  <a:lnTo>
                    <a:pt x="2064" y="1865"/>
                  </a:lnTo>
                  <a:lnTo>
                    <a:pt x="2070" y="1866"/>
                  </a:lnTo>
                  <a:lnTo>
                    <a:pt x="2070" y="1866"/>
                  </a:lnTo>
                  <a:lnTo>
                    <a:pt x="2080" y="1865"/>
                  </a:lnTo>
                  <a:lnTo>
                    <a:pt x="2090" y="1864"/>
                  </a:lnTo>
                  <a:lnTo>
                    <a:pt x="2099" y="1861"/>
                  </a:lnTo>
                  <a:lnTo>
                    <a:pt x="2108" y="1857"/>
                  </a:lnTo>
                  <a:lnTo>
                    <a:pt x="2116" y="1853"/>
                  </a:lnTo>
                  <a:lnTo>
                    <a:pt x="2122" y="1848"/>
                  </a:lnTo>
                  <a:lnTo>
                    <a:pt x="2129" y="1841"/>
                  </a:lnTo>
                  <a:lnTo>
                    <a:pt x="2134" y="1835"/>
                  </a:lnTo>
                  <a:lnTo>
                    <a:pt x="2140" y="1826"/>
                  </a:lnTo>
                  <a:lnTo>
                    <a:pt x="2144" y="1817"/>
                  </a:lnTo>
                  <a:lnTo>
                    <a:pt x="2148" y="1807"/>
                  </a:lnTo>
                  <a:lnTo>
                    <a:pt x="2151" y="1797"/>
                  </a:lnTo>
                  <a:lnTo>
                    <a:pt x="2154" y="1786"/>
                  </a:lnTo>
                  <a:lnTo>
                    <a:pt x="2155" y="1774"/>
                  </a:lnTo>
                  <a:lnTo>
                    <a:pt x="2157" y="1761"/>
                  </a:lnTo>
                  <a:lnTo>
                    <a:pt x="2158" y="1747"/>
                  </a:lnTo>
                  <a:lnTo>
                    <a:pt x="2158" y="1747"/>
                  </a:lnTo>
                  <a:lnTo>
                    <a:pt x="2157" y="1734"/>
                  </a:lnTo>
                  <a:lnTo>
                    <a:pt x="2155" y="1722"/>
                  </a:lnTo>
                  <a:lnTo>
                    <a:pt x="2153" y="1710"/>
                  </a:lnTo>
                  <a:lnTo>
                    <a:pt x="2151" y="1699"/>
                  </a:lnTo>
                  <a:lnTo>
                    <a:pt x="2148" y="1689"/>
                  </a:lnTo>
                  <a:lnTo>
                    <a:pt x="2143" y="1680"/>
                  </a:lnTo>
                  <a:lnTo>
                    <a:pt x="2139" y="1672"/>
                  </a:lnTo>
                  <a:lnTo>
                    <a:pt x="2133" y="1664"/>
                  </a:lnTo>
                  <a:lnTo>
                    <a:pt x="2128" y="1657"/>
                  </a:lnTo>
                  <a:lnTo>
                    <a:pt x="2121" y="1651"/>
                  </a:lnTo>
                  <a:lnTo>
                    <a:pt x="2113" y="1645"/>
                  </a:lnTo>
                  <a:lnTo>
                    <a:pt x="2106" y="1641"/>
                  </a:lnTo>
                  <a:lnTo>
                    <a:pt x="2098" y="1637"/>
                  </a:lnTo>
                  <a:lnTo>
                    <a:pt x="2089" y="1635"/>
                  </a:lnTo>
                  <a:lnTo>
                    <a:pt x="2079" y="1634"/>
                  </a:lnTo>
                  <a:lnTo>
                    <a:pt x="2069" y="1633"/>
                  </a:lnTo>
                  <a:lnTo>
                    <a:pt x="2069" y="1633"/>
                  </a:lnTo>
                  <a:close/>
                  <a:moveTo>
                    <a:pt x="2059" y="1684"/>
                  </a:moveTo>
                  <a:lnTo>
                    <a:pt x="2059" y="1684"/>
                  </a:lnTo>
                  <a:lnTo>
                    <a:pt x="2067" y="1685"/>
                  </a:lnTo>
                  <a:lnTo>
                    <a:pt x="2075" y="1687"/>
                  </a:lnTo>
                  <a:lnTo>
                    <a:pt x="2081" y="1691"/>
                  </a:lnTo>
                  <a:lnTo>
                    <a:pt x="2088" y="1698"/>
                  </a:lnTo>
                  <a:lnTo>
                    <a:pt x="2094" y="1706"/>
                  </a:lnTo>
                  <a:lnTo>
                    <a:pt x="2097" y="1717"/>
                  </a:lnTo>
                  <a:lnTo>
                    <a:pt x="2100" y="1730"/>
                  </a:lnTo>
                  <a:lnTo>
                    <a:pt x="2101" y="1746"/>
                  </a:lnTo>
                  <a:lnTo>
                    <a:pt x="2101" y="1746"/>
                  </a:lnTo>
                  <a:lnTo>
                    <a:pt x="2100" y="1762"/>
                  </a:lnTo>
                  <a:lnTo>
                    <a:pt x="2098" y="1776"/>
                  </a:lnTo>
                  <a:lnTo>
                    <a:pt x="2096" y="1787"/>
                  </a:lnTo>
                  <a:lnTo>
                    <a:pt x="2091" y="1797"/>
                  </a:lnTo>
                  <a:lnTo>
                    <a:pt x="2085" y="1805"/>
                  </a:lnTo>
                  <a:lnTo>
                    <a:pt x="2078" y="1811"/>
                  </a:lnTo>
                  <a:lnTo>
                    <a:pt x="2070" y="1814"/>
                  </a:lnTo>
                  <a:lnTo>
                    <a:pt x="2061" y="1815"/>
                  </a:lnTo>
                  <a:lnTo>
                    <a:pt x="2061" y="1815"/>
                  </a:lnTo>
                  <a:lnTo>
                    <a:pt x="2053" y="1814"/>
                  </a:lnTo>
                  <a:lnTo>
                    <a:pt x="2046" y="1813"/>
                  </a:lnTo>
                  <a:lnTo>
                    <a:pt x="2041" y="1810"/>
                  </a:lnTo>
                  <a:lnTo>
                    <a:pt x="2035" y="1807"/>
                  </a:lnTo>
                  <a:lnTo>
                    <a:pt x="2026" y="1800"/>
                  </a:lnTo>
                  <a:lnTo>
                    <a:pt x="2021" y="1794"/>
                  </a:lnTo>
                  <a:lnTo>
                    <a:pt x="2021" y="1706"/>
                  </a:lnTo>
                  <a:lnTo>
                    <a:pt x="2021" y="1706"/>
                  </a:lnTo>
                  <a:lnTo>
                    <a:pt x="2024" y="1701"/>
                  </a:lnTo>
                  <a:lnTo>
                    <a:pt x="2029" y="1697"/>
                  </a:lnTo>
                  <a:lnTo>
                    <a:pt x="2033" y="1693"/>
                  </a:lnTo>
                  <a:lnTo>
                    <a:pt x="2037" y="1689"/>
                  </a:lnTo>
                  <a:lnTo>
                    <a:pt x="2043" y="1687"/>
                  </a:lnTo>
                  <a:lnTo>
                    <a:pt x="2048" y="1685"/>
                  </a:lnTo>
                  <a:lnTo>
                    <a:pt x="2054" y="1684"/>
                  </a:lnTo>
                  <a:lnTo>
                    <a:pt x="2059" y="1684"/>
                  </a:lnTo>
                  <a:lnTo>
                    <a:pt x="2059" y="1684"/>
                  </a:lnTo>
                  <a:close/>
                  <a:moveTo>
                    <a:pt x="1445" y="1654"/>
                  </a:moveTo>
                  <a:lnTo>
                    <a:pt x="1445" y="1654"/>
                  </a:lnTo>
                  <a:lnTo>
                    <a:pt x="1440" y="1650"/>
                  </a:lnTo>
                  <a:lnTo>
                    <a:pt x="1435" y="1645"/>
                  </a:lnTo>
                  <a:lnTo>
                    <a:pt x="1428" y="1642"/>
                  </a:lnTo>
                  <a:lnTo>
                    <a:pt x="1423" y="1639"/>
                  </a:lnTo>
                  <a:lnTo>
                    <a:pt x="1416" y="1636"/>
                  </a:lnTo>
                  <a:lnTo>
                    <a:pt x="1409" y="1634"/>
                  </a:lnTo>
                  <a:lnTo>
                    <a:pt x="1403" y="1634"/>
                  </a:lnTo>
                  <a:lnTo>
                    <a:pt x="1396" y="1633"/>
                  </a:lnTo>
                  <a:lnTo>
                    <a:pt x="1396" y="1633"/>
                  </a:lnTo>
                  <a:lnTo>
                    <a:pt x="1386" y="1634"/>
                  </a:lnTo>
                  <a:lnTo>
                    <a:pt x="1376" y="1635"/>
                  </a:lnTo>
                  <a:lnTo>
                    <a:pt x="1367" y="1637"/>
                  </a:lnTo>
                  <a:lnTo>
                    <a:pt x="1360" y="1641"/>
                  </a:lnTo>
                  <a:lnTo>
                    <a:pt x="1352" y="1645"/>
                  </a:lnTo>
                  <a:lnTo>
                    <a:pt x="1344" y="1651"/>
                  </a:lnTo>
                  <a:lnTo>
                    <a:pt x="1338" y="1657"/>
                  </a:lnTo>
                  <a:lnTo>
                    <a:pt x="1332" y="1664"/>
                  </a:lnTo>
                  <a:lnTo>
                    <a:pt x="1327" y="1672"/>
                  </a:lnTo>
                  <a:lnTo>
                    <a:pt x="1322" y="1680"/>
                  </a:lnTo>
                  <a:lnTo>
                    <a:pt x="1318" y="1689"/>
                  </a:lnTo>
                  <a:lnTo>
                    <a:pt x="1314" y="1699"/>
                  </a:lnTo>
                  <a:lnTo>
                    <a:pt x="1312" y="1710"/>
                  </a:lnTo>
                  <a:lnTo>
                    <a:pt x="1310" y="1722"/>
                  </a:lnTo>
                  <a:lnTo>
                    <a:pt x="1309" y="1734"/>
                  </a:lnTo>
                  <a:lnTo>
                    <a:pt x="1309" y="1747"/>
                  </a:lnTo>
                  <a:lnTo>
                    <a:pt x="1309" y="1747"/>
                  </a:lnTo>
                  <a:lnTo>
                    <a:pt x="1309" y="1761"/>
                  </a:lnTo>
                  <a:lnTo>
                    <a:pt x="1310" y="1773"/>
                  </a:lnTo>
                  <a:lnTo>
                    <a:pt x="1312" y="1785"/>
                  </a:lnTo>
                  <a:lnTo>
                    <a:pt x="1314" y="1796"/>
                  </a:lnTo>
                  <a:lnTo>
                    <a:pt x="1318" y="1807"/>
                  </a:lnTo>
                  <a:lnTo>
                    <a:pt x="1321" y="1817"/>
                  </a:lnTo>
                  <a:lnTo>
                    <a:pt x="1327" y="1826"/>
                  </a:lnTo>
                  <a:lnTo>
                    <a:pt x="1331" y="1834"/>
                  </a:lnTo>
                  <a:lnTo>
                    <a:pt x="1338" y="1841"/>
                  </a:lnTo>
                  <a:lnTo>
                    <a:pt x="1343" y="1847"/>
                  </a:lnTo>
                  <a:lnTo>
                    <a:pt x="1351" y="1853"/>
                  </a:lnTo>
                  <a:lnTo>
                    <a:pt x="1359" y="1857"/>
                  </a:lnTo>
                  <a:lnTo>
                    <a:pt x="1366" y="1860"/>
                  </a:lnTo>
                  <a:lnTo>
                    <a:pt x="1375" y="1864"/>
                  </a:lnTo>
                  <a:lnTo>
                    <a:pt x="1385" y="1865"/>
                  </a:lnTo>
                  <a:lnTo>
                    <a:pt x="1395" y="1865"/>
                  </a:lnTo>
                  <a:lnTo>
                    <a:pt x="1395" y="1865"/>
                  </a:lnTo>
                  <a:lnTo>
                    <a:pt x="1402" y="1865"/>
                  </a:lnTo>
                  <a:lnTo>
                    <a:pt x="1408" y="1864"/>
                  </a:lnTo>
                  <a:lnTo>
                    <a:pt x="1415" y="1862"/>
                  </a:lnTo>
                  <a:lnTo>
                    <a:pt x="1421" y="1860"/>
                  </a:lnTo>
                  <a:lnTo>
                    <a:pt x="1428" y="1857"/>
                  </a:lnTo>
                  <a:lnTo>
                    <a:pt x="1434" y="1853"/>
                  </a:lnTo>
                  <a:lnTo>
                    <a:pt x="1439" y="1849"/>
                  </a:lnTo>
                  <a:lnTo>
                    <a:pt x="1445" y="1844"/>
                  </a:lnTo>
                  <a:lnTo>
                    <a:pt x="1445" y="1849"/>
                  </a:lnTo>
                  <a:lnTo>
                    <a:pt x="1445" y="1849"/>
                  </a:lnTo>
                  <a:lnTo>
                    <a:pt x="1445" y="1858"/>
                  </a:lnTo>
                  <a:lnTo>
                    <a:pt x="1444" y="1868"/>
                  </a:lnTo>
                  <a:lnTo>
                    <a:pt x="1441" y="1878"/>
                  </a:lnTo>
                  <a:lnTo>
                    <a:pt x="1439" y="1882"/>
                  </a:lnTo>
                  <a:lnTo>
                    <a:pt x="1436" y="1887"/>
                  </a:lnTo>
                  <a:lnTo>
                    <a:pt x="1433" y="1891"/>
                  </a:lnTo>
                  <a:lnTo>
                    <a:pt x="1428" y="1896"/>
                  </a:lnTo>
                  <a:lnTo>
                    <a:pt x="1421" y="1899"/>
                  </a:lnTo>
                  <a:lnTo>
                    <a:pt x="1415" y="1901"/>
                  </a:lnTo>
                  <a:lnTo>
                    <a:pt x="1407" y="1904"/>
                  </a:lnTo>
                  <a:lnTo>
                    <a:pt x="1397" y="1905"/>
                  </a:lnTo>
                  <a:lnTo>
                    <a:pt x="1386" y="1908"/>
                  </a:lnTo>
                  <a:lnTo>
                    <a:pt x="1374" y="1908"/>
                  </a:lnTo>
                  <a:lnTo>
                    <a:pt x="1372" y="1908"/>
                  </a:lnTo>
                  <a:lnTo>
                    <a:pt x="1391" y="1951"/>
                  </a:lnTo>
                  <a:lnTo>
                    <a:pt x="1392" y="1951"/>
                  </a:lnTo>
                  <a:lnTo>
                    <a:pt x="1392" y="1951"/>
                  </a:lnTo>
                  <a:lnTo>
                    <a:pt x="1405" y="1951"/>
                  </a:lnTo>
                  <a:lnTo>
                    <a:pt x="1417" y="1948"/>
                  </a:lnTo>
                  <a:lnTo>
                    <a:pt x="1429" y="1946"/>
                  </a:lnTo>
                  <a:lnTo>
                    <a:pt x="1439" y="1943"/>
                  </a:lnTo>
                  <a:lnTo>
                    <a:pt x="1449" y="1940"/>
                  </a:lnTo>
                  <a:lnTo>
                    <a:pt x="1458" y="1935"/>
                  </a:lnTo>
                  <a:lnTo>
                    <a:pt x="1466" y="1929"/>
                  </a:lnTo>
                  <a:lnTo>
                    <a:pt x="1473" y="1923"/>
                  </a:lnTo>
                  <a:lnTo>
                    <a:pt x="1480" y="1915"/>
                  </a:lnTo>
                  <a:lnTo>
                    <a:pt x="1484" y="1907"/>
                  </a:lnTo>
                  <a:lnTo>
                    <a:pt x="1490" y="1898"/>
                  </a:lnTo>
                  <a:lnTo>
                    <a:pt x="1493" y="1888"/>
                  </a:lnTo>
                  <a:lnTo>
                    <a:pt x="1497" y="1877"/>
                  </a:lnTo>
                  <a:lnTo>
                    <a:pt x="1499" y="1866"/>
                  </a:lnTo>
                  <a:lnTo>
                    <a:pt x="1500" y="1854"/>
                  </a:lnTo>
                  <a:lnTo>
                    <a:pt x="1500" y="1839"/>
                  </a:lnTo>
                  <a:lnTo>
                    <a:pt x="1500" y="1639"/>
                  </a:lnTo>
                  <a:lnTo>
                    <a:pt x="1445" y="1639"/>
                  </a:lnTo>
                  <a:lnTo>
                    <a:pt x="1445" y="1654"/>
                  </a:lnTo>
                  <a:close/>
                  <a:moveTo>
                    <a:pt x="1445" y="1706"/>
                  </a:moveTo>
                  <a:lnTo>
                    <a:pt x="1445" y="1793"/>
                  </a:lnTo>
                  <a:lnTo>
                    <a:pt x="1445" y="1793"/>
                  </a:lnTo>
                  <a:lnTo>
                    <a:pt x="1438" y="1801"/>
                  </a:lnTo>
                  <a:lnTo>
                    <a:pt x="1429" y="1808"/>
                  </a:lnTo>
                  <a:lnTo>
                    <a:pt x="1425" y="1811"/>
                  </a:lnTo>
                  <a:lnTo>
                    <a:pt x="1419" y="1813"/>
                  </a:lnTo>
                  <a:lnTo>
                    <a:pt x="1413" y="1814"/>
                  </a:lnTo>
                  <a:lnTo>
                    <a:pt x="1406" y="1815"/>
                  </a:lnTo>
                  <a:lnTo>
                    <a:pt x="1406" y="1815"/>
                  </a:lnTo>
                  <a:lnTo>
                    <a:pt x="1398" y="1814"/>
                  </a:lnTo>
                  <a:lnTo>
                    <a:pt x="1392" y="1812"/>
                  </a:lnTo>
                  <a:lnTo>
                    <a:pt x="1384" y="1807"/>
                  </a:lnTo>
                  <a:lnTo>
                    <a:pt x="1378" y="1802"/>
                  </a:lnTo>
                  <a:lnTo>
                    <a:pt x="1373" y="1793"/>
                  </a:lnTo>
                  <a:lnTo>
                    <a:pt x="1369" y="1781"/>
                  </a:lnTo>
                  <a:lnTo>
                    <a:pt x="1365" y="1765"/>
                  </a:lnTo>
                  <a:lnTo>
                    <a:pt x="1364" y="1746"/>
                  </a:lnTo>
                  <a:lnTo>
                    <a:pt x="1364" y="1746"/>
                  </a:lnTo>
                  <a:lnTo>
                    <a:pt x="1365" y="1728"/>
                  </a:lnTo>
                  <a:lnTo>
                    <a:pt x="1369" y="1715"/>
                  </a:lnTo>
                  <a:lnTo>
                    <a:pt x="1373" y="1704"/>
                  </a:lnTo>
                  <a:lnTo>
                    <a:pt x="1378" y="1696"/>
                  </a:lnTo>
                  <a:lnTo>
                    <a:pt x="1384" y="1689"/>
                  </a:lnTo>
                  <a:lnTo>
                    <a:pt x="1392" y="1686"/>
                  </a:lnTo>
                  <a:lnTo>
                    <a:pt x="1398" y="1684"/>
                  </a:lnTo>
                  <a:lnTo>
                    <a:pt x="1406" y="1684"/>
                  </a:lnTo>
                  <a:lnTo>
                    <a:pt x="1406" y="1684"/>
                  </a:lnTo>
                  <a:lnTo>
                    <a:pt x="1413" y="1684"/>
                  </a:lnTo>
                  <a:lnTo>
                    <a:pt x="1419" y="1686"/>
                  </a:lnTo>
                  <a:lnTo>
                    <a:pt x="1426" y="1688"/>
                  </a:lnTo>
                  <a:lnTo>
                    <a:pt x="1430" y="1690"/>
                  </a:lnTo>
                  <a:lnTo>
                    <a:pt x="1435" y="1695"/>
                  </a:lnTo>
                  <a:lnTo>
                    <a:pt x="1439" y="1698"/>
                  </a:lnTo>
                  <a:lnTo>
                    <a:pt x="1445" y="1706"/>
                  </a:lnTo>
                  <a:lnTo>
                    <a:pt x="1445" y="1706"/>
                  </a:lnTo>
                  <a:close/>
                  <a:moveTo>
                    <a:pt x="1671" y="1693"/>
                  </a:moveTo>
                  <a:lnTo>
                    <a:pt x="1671" y="1693"/>
                  </a:lnTo>
                  <a:lnTo>
                    <a:pt x="1684" y="1686"/>
                  </a:lnTo>
                  <a:lnTo>
                    <a:pt x="1697" y="1682"/>
                  </a:lnTo>
                  <a:lnTo>
                    <a:pt x="1712" y="1678"/>
                  </a:lnTo>
                  <a:lnTo>
                    <a:pt x="1727" y="1677"/>
                  </a:lnTo>
                  <a:lnTo>
                    <a:pt x="1727" y="1677"/>
                  </a:lnTo>
                  <a:lnTo>
                    <a:pt x="1737" y="1678"/>
                  </a:lnTo>
                  <a:lnTo>
                    <a:pt x="1745" y="1679"/>
                  </a:lnTo>
                  <a:lnTo>
                    <a:pt x="1751" y="1682"/>
                  </a:lnTo>
                  <a:lnTo>
                    <a:pt x="1757" y="1686"/>
                  </a:lnTo>
                  <a:lnTo>
                    <a:pt x="1761" y="1690"/>
                  </a:lnTo>
                  <a:lnTo>
                    <a:pt x="1765" y="1696"/>
                  </a:lnTo>
                  <a:lnTo>
                    <a:pt x="1767" y="1701"/>
                  </a:lnTo>
                  <a:lnTo>
                    <a:pt x="1767" y="1709"/>
                  </a:lnTo>
                  <a:lnTo>
                    <a:pt x="1767" y="1725"/>
                  </a:lnTo>
                  <a:lnTo>
                    <a:pt x="1767" y="1725"/>
                  </a:lnTo>
                  <a:lnTo>
                    <a:pt x="1757" y="1720"/>
                  </a:lnTo>
                  <a:lnTo>
                    <a:pt x="1745" y="1717"/>
                  </a:lnTo>
                  <a:lnTo>
                    <a:pt x="1733" y="1715"/>
                  </a:lnTo>
                  <a:lnTo>
                    <a:pt x="1719" y="1714"/>
                  </a:lnTo>
                  <a:lnTo>
                    <a:pt x="1719" y="1714"/>
                  </a:lnTo>
                  <a:lnTo>
                    <a:pt x="1704" y="1715"/>
                  </a:lnTo>
                  <a:lnTo>
                    <a:pt x="1689" y="1718"/>
                  </a:lnTo>
                  <a:lnTo>
                    <a:pt x="1674" y="1722"/>
                  </a:lnTo>
                  <a:lnTo>
                    <a:pt x="1667" y="1726"/>
                  </a:lnTo>
                  <a:lnTo>
                    <a:pt x="1660" y="1730"/>
                  </a:lnTo>
                  <a:lnTo>
                    <a:pt x="1654" y="1734"/>
                  </a:lnTo>
                  <a:lnTo>
                    <a:pt x="1649" y="1740"/>
                  </a:lnTo>
                  <a:lnTo>
                    <a:pt x="1643" y="1746"/>
                  </a:lnTo>
                  <a:lnTo>
                    <a:pt x="1639" y="1752"/>
                  </a:lnTo>
                  <a:lnTo>
                    <a:pt x="1636" y="1760"/>
                  </a:lnTo>
                  <a:lnTo>
                    <a:pt x="1633" y="1769"/>
                  </a:lnTo>
                  <a:lnTo>
                    <a:pt x="1632" y="1778"/>
                  </a:lnTo>
                  <a:lnTo>
                    <a:pt x="1631" y="1786"/>
                  </a:lnTo>
                  <a:lnTo>
                    <a:pt x="1631" y="1786"/>
                  </a:lnTo>
                  <a:lnTo>
                    <a:pt x="1632" y="1797"/>
                  </a:lnTo>
                  <a:lnTo>
                    <a:pt x="1633" y="1807"/>
                  </a:lnTo>
                  <a:lnTo>
                    <a:pt x="1636" y="1815"/>
                  </a:lnTo>
                  <a:lnTo>
                    <a:pt x="1639" y="1824"/>
                  </a:lnTo>
                  <a:lnTo>
                    <a:pt x="1642" y="1830"/>
                  </a:lnTo>
                  <a:lnTo>
                    <a:pt x="1648" y="1837"/>
                  </a:lnTo>
                  <a:lnTo>
                    <a:pt x="1652" y="1843"/>
                  </a:lnTo>
                  <a:lnTo>
                    <a:pt x="1659" y="1848"/>
                  </a:lnTo>
                  <a:lnTo>
                    <a:pt x="1664" y="1853"/>
                  </a:lnTo>
                  <a:lnTo>
                    <a:pt x="1671" y="1856"/>
                  </a:lnTo>
                  <a:lnTo>
                    <a:pt x="1685" y="1861"/>
                  </a:lnTo>
                  <a:lnTo>
                    <a:pt x="1700" y="1865"/>
                  </a:lnTo>
                  <a:lnTo>
                    <a:pt x="1714" y="1866"/>
                  </a:lnTo>
                  <a:lnTo>
                    <a:pt x="1714" y="1866"/>
                  </a:lnTo>
                  <a:lnTo>
                    <a:pt x="1726" y="1864"/>
                  </a:lnTo>
                  <a:lnTo>
                    <a:pt x="1734" y="1862"/>
                  </a:lnTo>
                  <a:lnTo>
                    <a:pt x="1740" y="1860"/>
                  </a:lnTo>
                  <a:lnTo>
                    <a:pt x="1748" y="1857"/>
                  </a:lnTo>
                  <a:lnTo>
                    <a:pt x="1755" y="1853"/>
                  </a:lnTo>
                  <a:lnTo>
                    <a:pt x="1761" y="1848"/>
                  </a:lnTo>
                  <a:lnTo>
                    <a:pt x="1767" y="1843"/>
                  </a:lnTo>
                  <a:lnTo>
                    <a:pt x="1767" y="1860"/>
                  </a:lnTo>
                  <a:lnTo>
                    <a:pt x="1822" y="1860"/>
                  </a:lnTo>
                  <a:lnTo>
                    <a:pt x="1822" y="1710"/>
                  </a:lnTo>
                  <a:lnTo>
                    <a:pt x="1822" y="1710"/>
                  </a:lnTo>
                  <a:lnTo>
                    <a:pt x="1822" y="1701"/>
                  </a:lnTo>
                  <a:lnTo>
                    <a:pt x="1821" y="1694"/>
                  </a:lnTo>
                  <a:lnTo>
                    <a:pt x="1819" y="1686"/>
                  </a:lnTo>
                  <a:lnTo>
                    <a:pt x="1817" y="1678"/>
                  </a:lnTo>
                  <a:lnTo>
                    <a:pt x="1812" y="1672"/>
                  </a:lnTo>
                  <a:lnTo>
                    <a:pt x="1809" y="1665"/>
                  </a:lnTo>
                  <a:lnTo>
                    <a:pt x="1803" y="1659"/>
                  </a:lnTo>
                  <a:lnTo>
                    <a:pt x="1798" y="1654"/>
                  </a:lnTo>
                  <a:lnTo>
                    <a:pt x="1792" y="1650"/>
                  </a:lnTo>
                  <a:lnTo>
                    <a:pt x="1786" y="1645"/>
                  </a:lnTo>
                  <a:lnTo>
                    <a:pt x="1778" y="1642"/>
                  </a:lnTo>
                  <a:lnTo>
                    <a:pt x="1770" y="1639"/>
                  </a:lnTo>
                  <a:lnTo>
                    <a:pt x="1761" y="1636"/>
                  </a:lnTo>
                  <a:lnTo>
                    <a:pt x="1753" y="1635"/>
                  </a:lnTo>
                  <a:lnTo>
                    <a:pt x="1743" y="1634"/>
                  </a:lnTo>
                  <a:lnTo>
                    <a:pt x="1733" y="1633"/>
                  </a:lnTo>
                  <a:lnTo>
                    <a:pt x="1733" y="1633"/>
                  </a:lnTo>
                  <a:lnTo>
                    <a:pt x="1721" y="1634"/>
                  </a:lnTo>
                  <a:lnTo>
                    <a:pt x="1711" y="1634"/>
                  </a:lnTo>
                  <a:lnTo>
                    <a:pt x="1700" y="1636"/>
                  </a:lnTo>
                  <a:lnTo>
                    <a:pt x="1689" y="1639"/>
                  </a:lnTo>
                  <a:lnTo>
                    <a:pt x="1679" y="1642"/>
                  </a:lnTo>
                  <a:lnTo>
                    <a:pt x="1669" y="1645"/>
                  </a:lnTo>
                  <a:lnTo>
                    <a:pt x="1659" y="1650"/>
                  </a:lnTo>
                  <a:lnTo>
                    <a:pt x="1649" y="1655"/>
                  </a:lnTo>
                  <a:lnTo>
                    <a:pt x="1671" y="1693"/>
                  </a:lnTo>
                  <a:close/>
                  <a:moveTo>
                    <a:pt x="1686" y="1786"/>
                  </a:moveTo>
                  <a:lnTo>
                    <a:pt x="1686" y="1786"/>
                  </a:lnTo>
                  <a:lnTo>
                    <a:pt x="1686" y="1780"/>
                  </a:lnTo>
                  <a:lnTo>
                    <a:pt x="1689" y="1773"/>
                  </a:lnTo>
                  <a:lnTo>
                    <a:pt x="1692" y="1768"/>
                  </a:lnTo>
                  <a:lnTo>
                    <a:pt x="1696" y="1763"/>
                  </a:lnTo>
                  <a:lnTo>
                    <a:pt x="1702" y="1760"/>
                  </a:lnTo>
                  <a:lnTo>
                    <a:pt x="1708" y="1758"/>
                  </a:lnTo>
                  <a:lnTo>
                    <a:pt x="1716" y="1755"/>
                  </a:lnTo>
                  <a:lnTo>
                    <a:pt x="1724" y="1755"/>
                  </a:lnTo>
                  <a:lnTo>
                    <a:pt x="1724" y="1755"/>
                  </a:lnTo>
                  <a:lnTo>
                    <a:pt x="1736" y="1755"/>
                  </a:lnTo>
                  <a:lnTo>
                    <a:pt x="1747" y="1758"/>
                  </a:lnTo>
                  <a:lnTo>
                    <a:pt x="1757" y="1761"/>
                  </a:lnTo>
                  <a:lnTo>
                    <a:pt x="1767" y="1766"/>
                  </a:lnTo>
                  <a:lnTo>
                    <a:pt x="1767" y="1796"/>
                  </a:lnTo>
                  <a:lnTo>
                    <a:pt x="1767" y="1796"/>
                  </a:lnTo>
                  <a:lnTo>
                    <a:pt x="1765" y="1801"/>
                  </a:lnTo>
                  <a:lnTo>
                    <a:pt x="1760" y="1805"/>
                  </a:lnTo>
                  <a:lnTo>
                    <a:pt x="1756" y="1810"/>
                  </a:lnTo>
                  <a:lnTo>
                    <a:pt x="1750" y="1813"/>
                  </a:lnTo>
                  <a:lnTo>
                    <a:pt x="1745" y="1816"/>
                  </a:lnTo>
                  <a:lnTo>
                    <a:pt x="1738" y="1818"/>
                  </a:lnTo>
                  <a:lnTo>
                    <a:pt x="1732" y="1819"/>
                  </a:lnTo>
                  <a:lnTo>
                    <a:pt x="1724" y="1821"/>
                  </a:lnTo>
                  <a:lnTo>
                    <a:pt x="1724" y="1821"/>
                  </a:lnTo>
                  <a:lnTo>
                    <a:pt x="1716" y="1819"/>
                  </a:lnTo>
                  <a:lnTo>
                    <a:pt x="1708" y="1817"/>
                  </a:lnTo>
                  <a:lnTo>
                    <a:pt x="1702" y="1815"/>
                  </a:lnTo>
                  <a:lnTo>
                    <a:pt x="1696" y="1811"/>
                  </a:lnTo>
                  <a:lnTo>
                    <a:pt x="1692" y="1806"/>
                  </a:lnTo>
                  <a:lnTo>
                    <a:pt x="1689" y="1801"/>
                  </a:lnTo>
                  <a:lnTo>
                    <a:pt x="1687" y="1794"/>
                  </a:lnTo>
                  <a:lnTo>
                    <a:pt x="1686" y="1786"/>
                  </a:lnTo>
                  <a:lnTo>
                    <a:pt x="1686" y="1786"/>
                  </a:lnTo>
                  <a:close/>
                  <a:moveTo>
                    <a:pt x="2333" y="1796"/>
                  </a:moveTo>
                  <a:lnTo>
                    <a:pt x="2333" y="1796"/>
                  </a:lnTo>
                  <a:lnTo>
                    <a:pt x="2325" y="1803"/>
                  </a:lnTo>
                  <a:lnTo>
                    <a:pt x="2315" y="1808"/>
                  </a:lnTo>
                  <a:lnTo>
                    <a:pt x="2310" y="1811"/>
                  </a:lnTo>
                  <a:lnTo>
                    <a:pt x="2303" y="1813"/>
                  </a:lnTo>
                  <a:lnTo>
                    <a:pt x="2297" y="1814"/>
                  </a:lnTo>
                  <a:lnTo>
                    <a:pt x="2290" y="1815"/>
                  </a:lnTo>
                  <a:lnTo>
                    <a:pt x="2290" y="1815"/>
                  </a:lnTo>
                  <a:lnTo>
                    <a:pt x="2285" y="1814"/>
                  </a:lnTo>
                  <a:lnTo>
                    <a:pt x="2278" y="1814"/>
                  </a:lnTo>
                  <a:lnTo>
                    <a:pt x="2270" y="1812"/>
                  </a:lnTo>
                  <a:lnTo>
                    <a:pt x="2261" y="1807"/>
                  </a:lnTo>
                  <a:lnTo>
                    <a:pt x="2254" y="1802"/>
                  </a:lnTo>
                  <a:lnTo>
                    <a:pt x="2250" y="1797"/>
                  </a:lnTo>
                  <a:lnTo>
                    <a:pt x="2247" y="1793"/>
                  </a:lnTo>
                  <a:lnTo>
                    <a:pt x="2245" y="1787"/>
                  </a:lnTo>
                  <a:lnTo>
                    <a:pt x="2243" y="1781"/>
                  </a:lnTo>
                  <a:lnTo>
                    <a:pt x="2242" y="1774"/>
                  </a:lnTo>
                  <a:lnTo>
                    <a:pt x="2240" y="1766"/>
                  </a:lnTo>
                  <a:lnTo>
                    <a:pt x="2376" y="1766"/>
                  </a:lnTo>
                  <a:lnTo>
                    <a:pt x="2376" y="1766"/>
                  </a:lnTo>
                  <a:lnTo>
                    <a:pt x="2377" y="1750"/>
                  </a:lnTo>
                  <a:lnTo>
                    <a:pt x="2377" y="1750"/>
                  </a:lnTo>
                  <a:lnTo>
                    <a:pt x="2377" y="1737"/>
                  </a:lnTo>
                  <a:lnTo>
                    <a:pt x="2375" y="1725"/>
                  </a:lnTo>
                  <a:lnTo>
                    <a:pt x="2374" y="1712"/>
                  </a:lnTo>
                  <a:lnTo>
                    <a:pt x="2371" y="1701"/>
                  </a:lnTo>
                  <a:lnTo>
                    <a:pt x="2367" y="1691"/>
                  </a:lnTo>
                  <a:lnTo>
                    <a:pt x="2363" y="1682"/>
                  </a:lnTo>
                  <a:lnTo>
                    <a:pt x="2357" y="1673"/>
                  </a:lnTo>
                  <a:lnTo>
                    <a:pt x="2352" y="1665"/>
                  </a:lnTo>
                  <a:lnTo>
                    <a:pt x="2345" y="1657"/>
                  </a:lnTo>
                  <a:lnTo>
                    <a:pt x="2339" y="1652"/>
                  </a:lnTo>
                  <a:lnTo>
                    <a:pt x="2331" y="1646"/>
                  </a:lnTo>
                  <a:lnTo>
                    <a:pt x="2322" y="1642"/>
                  </a:lnTo>
                  <a:lnTo>
                    <a:pt x="2313" y="1639"/>
                  </a:lnTo>
                  <a:lnTo>
                    <a:pt x="2304" y="1635"/>
                  </a:lnTo>
                  <a:lnTo>
                    <a:pt x="2294" y="1634"/>
                  </a:lnTo>
                  <a:lnTo>
                    <a:pt x="2283" y="1633"/>
                  </a:lnTo>
                  <a:lnTo>
                    <a:pt x="2283" y="1633"/>
                  </a:lnTo>
                  <a:lnTo>
                    <a:pt x="2274" y="1634"/>
                  </a:lnTo>
                  <a:lnTo>
                    <a:pt x="2264" y="1635"/>
                  </a:lnTo>
                  <a:lnTo>
                    <a:pt x="2254" y="1639"/>
                  </a:lnTo>
                  <a:lnTo>
                    <a:pt x="2244" y="1642"/>
                  </a:lnTo>
                  <a:lnTo>
                    <a:pt x="2235" y="1646"/>
                  </a:lnTo>
                  <a:lnTo>
                    <a:pt x="2227" y="1653"/>
                  </a:lnTo>
                  <a:lnTo>
                    <a:pt x="2219" y="1658"/>
                  </a:lnTo>
                  <a:lnTo>
                    <a:pt x="2213" y="1666"/>
                  </a:lnTo>
                  <a:lnTo>
                    <a:pt x="2206" y="1674"/>
                  </a:lnTo>
                  <a:lnTo>
                    <a:pt x="2201" y="1683"/>
                  </a:lnTo>
                  <a:lnTo>
                    <a:pt x="2196" y="1693"/>
                  </a:lnTo>
                  <a:lnTo>
                    <a:pt x="2192" y="1703"/>
                  </a:lnTo>
                  <a:lnTo>
                    <a:pt x="2189" y="1714"/>
                  </a:lnTo>
                  <a:lnTo>
                    <a:pt x="2186" y="1726"/>
                  </a:lnTo>
                  <a:lnTo>
                    <a:pt x="2185" y="1737"/>
                  </a:lnTo>
                  <a:lnTo>
                    <a:pt x="2184" y="1750"/>
                  </a:lnTo>
                  <a:lnTo>
                    <a:pt x="2184" y="1750"/>
                  </a:lnTo>
                  <a:lnTo>
                    <a:pt x="2185" y="1762"/>
                  </a:lnTo>
                  <a:lnTo>
                    <a:pt x="2186" y="1774"/>
                  </a:lnTo>
                  <a:lnTo>
                    <a:pt x="2189" y="1786"/>
                  </a:lnTo>
                  <a:lnTo>
                    <a:pt x="2192" y="1797"/>
                  </a:lnTo>
                  <a:lnTo>
                    <a:pt x="2196" y="1807"/>
                  </a:lnTo>
                  <a:lnTo>
                    <a:pt x="2201" y="1817"/>
                  </a:lnTo>
                  <a:lnTo>
                    <a:pt x="2206" y="1826"/>
                  </a:lnTo>
                  <a:lnTo>
                    <a:pt x="2213" y="1834"/>
                  </a:lnTo>
                  <a:lnTo>
                    <a:pt x="2221" y="1840"/>
                  </a:lnTo>
                  <a:lnTo>
                    <a:pt x="2228" y="1847"/>
                  </a:lnTo>
                  <a:lnTo>
                    <a:pt x="2237" y="1853"/>
                  </a:lnTo>
                  <a:lnTo>
                    <a:pt x="2246" y="1857"/>
                  </a:lnTo>
                  <a:lnTo>
                    <a:pt x="2256" y="1860"/>
                  </a:lnTo>
                  <a:lnTo>
                    <a:pt x="2267" y="1864"/>
                  </a:lnTo>
                  <a:lnTo>
                    <a:pt x="2278" y="1865"/>
                  </a:lnTo>
                  <a:lnTo>
                    <a:pt x="2290" y="1866"/>
                  </a:lnTo>
                  <a:lnTo>
                    <a:pt x="2290" y="1866"/>
                  </a:lnTo>
                  <a:lnTo>
                    <a:pt x="2301" y="1865"/>
                  </a:lnTo>
                  <a:lnTo>
                    <a:pt x="2311" y="1864"/>
                  </a:lnTo>
                  <a:lnTo>
                    <a:pt x="2322" y="1860"/>
                  </a:lnTo>
                  <a:lnTo>
                    <a:pt x="2332" y="1857"/>
                  </a:lnTo>
                  <a:lnTo>
                    <a:pt x="2342" y="1851"/>
                  </a:lnTo>
                  <a:lnTo>
                    <a:pt x="2351" y="1846"/>
                  </a:lnTo>
                  <a:lnTo>
                    <a:pt x="2360" y="1838"/>
                  </a:lnTo>
                  <a:lnTo>
                    <a:pt x="2368" y="1830"/>
                  </a:lnTo>
                  <a:lnTo>
                    <a:pt x="2333" y="1796"/>
                  </a:lnTo>
                  <a:close/>
                  <a:moveTo>
                    <a:pt x="2242" y="1726"/>
                  </a:moveTo>
                  <a:lnTo>
                    <a:pt x="2242" y="1726"/>
                  </a:lnTo>
                  <a:lnTo>
                    <a:pt x="2243" y="1716"/>
                  </a:lnTo>
                  <a:lnTo>
                    <a:pt x="2245" y="1707"/>
                  </a:lnTo>
                  <a:lnTo>
                    <a:pt x="2248" y="1699"/>
                  </a:lnTo>
                  <a:lnTo>
                    <a:pt x="2254" y="1693"/>
                  </a:lnTo>
                  <a:lnTo>
                    <a:pt x="2259" y="1687"/>
                  </a:lnTo>
                  <a:lnTo>
                    <a:pt x="2266" y="1684"/>
                  </a:lnTo>
                  <a:lnTo>
                    <a:pt x="2274" y="1680"/>
                  </a:lnTo>
                  <a:lnTo>
                    <a:pt x="2282" y="1680"/>
                  </a:lnTo>
                  <a:lnTo>
                    <a:pt x="2282" y="1680"/>
                  </a:lnTo>
                  <a:lnTo>
                    <a:pt x="2292" y="1682"/>
                  </a:lnTo>
                  <a:lnTo>
                    <a:pt x="2301" y="1684"/>
                  </a:lnTo>
                  <a:lnTo>
                    <a:pt x="2308" y="1688"/>
                  </a:lnTo>
                  <a:lnTo>
                    <a:pt x="2313" y="1695"/>
                  </a:lnTo>
                  <a:lnTo>
                    <a:pt x="2318" y="1701"/>
                  </a:lnTo>
                  <a:lnTo>
                    <a:pt x="2321" y="1709"/>
                  </a:lnTo>
                  <a:lnTo>
                    <a:pt x="2323" y="1718"/>
                  </a:lnTo>
                  <a:lnTo>
                    <a:pt x="2324" y="1726"/>
                  </a:lnTo>
                  <a:lnTo>
                    <a:pt x="2242" y="1726"/>
                  </a:lnTo>
                  <a:close/>
                  <a:moveTo>
                    <a:pt x="2864" y="1796"/>
                  </a:moveTo>
                  <a:lnTo>
                    <a:pt x="2864" y="1796"/>
                  </a:lnTo>
                  <a:lnTo>
                    <a:pt x="2855" y="1803"/>
                  </a:lnTo>
                  <a:lnTo>
                    <a:pt x="2846" y="1808"/>
                  </a:lnTo>
                  <a:lnTo>
                    <a:pt x="2840" y="1811"/>
                  </a:lnTo>
                  <a:lnTo>
                    <a:pt x="2834" y="1813"/>
                  </a:lnTo>
                  <a:lnTo>
                    <a:pt x="2828" y="1814"/>
                  </a:lnTo>
                  <a:lnTo>
                    <a:pt x="2820" y="1815"/>
                  </a:lnTo>
                  <a:lnTo>
                    <a:pt x="2820" y="1815"/>
                  </a:lnTo>
                  <a:lnTo>
                    <a:pt x="2814" y="1814"/>
                  </a:lnTo>
                  <a:lnTo>
                    <a:pt x="2808" y="1814"/>
                  </a:lnTo>
                  <a:lnTo>
                    <a:pt x="2800" y="1812"/>
                  </a:lnTo>
                  <a:lnTo>
                    <a:pt x="2792" y="1807"/>
                  </a:lnTo>
                  <a:lnTo>
                    <a:pt x="2784" y="1802"/>
                  </a:lnTo>
                  <a:lnTo>
                    <a:pt x="2781" y="1797"/>
                  </a:lnTo>
                  <a:lnTo>
                    <a:pt x="2778" y="1793"/>
                  </a:lnTo>
                  <a:lnTo>
                    <a:pt x="2776" y="1787"/>
                  </a:lnTo>
                  <a:lnTo>
                    <a:pt x="2773" y="1781"/>
                  </a:lnTo>
                  <a:lnTo>
                    <a:pt x="2771" y="1774"/>
                  </a:lnTo>
                  <a:lnTo>
                    <a:pt x="2770" y="1766"/>
                  </a:lnTo>
                  <a:lnTo>
                    <a:pt x="2907" y="1766"/>
                  </a:lnTo>
                  <a:lnTo>
                    <a:pt x="2907" y="1766"/>
                  </a:lnTo>
                  <a:lnTo>
                    <a:pt x="2908" y="1750"/>
                  </a:lnTo>
                  <a:lnTo>
                    <a:pt x="2908" y="1750"/>
                  </a:lnTo>
                  <a:lnTo>
                    <a:pt x="2907" y="1737"/>
                  </a:lnTo>
                  <a:lnTo>
                    <a:pt x="2906" y="1725"/>
                  </a:lnTo>
                  <a:lnTo>
                    <a:pt x="2904" y="1712"/>
                  </a:lnTo>
                  <a:lnTo>
                    <a:pt x="2901" y="1701"/>
                  </a:lnTo>
                  <a:lnTo>
                    <a:pt x="2897" y="1691"/>
                  </a:lnTo>
                  <a:lnTo>
                    <a:pt x="2893" y="1682"/>
                  </a:lnTo>
                  <a:lnTo>
                    <a:pt x="2888" y="1673"/>
                  </a:lnTo>
                  <a:lnTo>
                    <a:pt x="2883" y="1665"/>
                  </a:lnTo>
                  <a:lnTo>
                    <a:pt x="2876" y="1657"/>
                  </a:lnTo>
                  <a:lnTo>
                    <a:pt x="2868" y="1652"/>
                  </a:lnTo>
                  <a:lnTo>
                    <a:pt x="2861" y="1646"/>
                  </a:lnTo>
                  <a:lnTo>
                    <a:pt x="2853" y="1642"/>
                  </a:lnTo>
                  <a:lnTo>
                    <a:pt x="2844" y="1639"/>
                  </a:lnTo>
                  <a:lnTo>
                    <a:pt x="2834" y="1635"/>
                  </a:lnTo>
                  <a:lnTo>
                    <a:pt x="2824" y="1634"/>
                  </a:lnTo>
                  <a:lnTo>
                    <a:pt x="2814" y="1633"/>
                  </a:lnTo>
                  <a:lnTo>
                    <a:pt x="2814" y="1633"/>
                  </a:lnTo>
                  <a:lnTo>
                    <a:pt x="2803" y="1634"/>
                  </a:lnTo>
                  <a:lnTo>
                    <a:pt x="2793" y="1635"/>
                  </a:lnTo>
                  <a:lnTo>
                    <a:pt x="2783" y="1639"/>
                  </a:lnTo>
                  <a:lnTo>
                    <a:pt x="2775" y="1642"/>
                  </a:lnTo>
                  <a:lnTo>
                    <a:pt x="2766" y="1646"/>
                  </a:lnTo>
                  <a:lnTo>
                    <a:pt x="2757" y="1653"/>
                  </a:lnTo>
                  <a:lnTo>
                    <a:pt x="2750" y="1658"/>
                  </a:lnTo>
                  <a:lnTo>
                    <a:pt x="2743" y="1666"/>
                  </a:lnTo>
                  <a:lnTo>
                    <a:pt x="2736" y="1674"/>
                  </a:lnTo>
                  <a:lnTo>
                    <a:pt x="2730" y="1683"/>
                  </a:lnTo>
                  <a:lnTo>
                    <a:pt x="2726" y="1693"/>
                  </a:lnTo>
                  <a:lnTo>
                    <a:pt x="2722" y="1703"/>
                  </a:lnTo>
                  <a:lnTo>
                    <a:pt x="2719" y="1714"/>
                  </a:lnTo>
                  <a:lnTo>
                    <a:pt x="2716" y="1726"/>
                  </a:lnTo>
                  <a:lnTo>
                    <a:pt x="2715" y="1737"/>
                  </a:lnTo>
                  <a:lnTo>
                    <a:pt x="2715" y="1750"/>
                  </a:lnTo>
                  <a:lnTo>
                    <a:pt x="2715" y="1750"/>
                  </a:lnTo>
                  <a:lnTo>
                    <a:pt x="2715" y="1762"/>
                  </a:lnTo>
                  <a:lnTo>
                    <a:pt x="2716" y="1774"/>
                  </a:lnTo>
                  <a:lnTo>
                    <a:pt x="2718" y="1786"/>
                  </a:lnTo>
                  <a:lnTo>
                    <a:pt x="2722" y="1797"/>
                  </a:lnTo>
                  <a:lnTo>
                    <a:pt x="2726" y="1807"/>
                  </a:lnTo>
                  <a:lnTo>
                    <a:pt x="2732" y="1817"/>
                  </a:lnTo>
                  <a:lnTo>
                    <a:pt x="2737" y="1826"/>
                  </a:lnTo>
                  <a:lnTo>
                    <a:pt x="2744" y="1834"/>
                  </a:lnTo>
                  <a:lnTo>
                    <a:pt x="2750" y="1840"/>
                  </a:lnTo>
                  <a:lnTo>
                    <a:pt x="2758" y="1847"/>
                  </a:lnTo>
                  <a:lnTo>
                    <a:pt x="2767" y="1853"/>
                  </a:lnTo>
                  <a:lnTo>
                    <a:pt x="2777" y="1857"/>
                  </a:lnTo>
                  <a:lnTo>
                    <a:pt x="2787" y="1860"/>
                  </a:lnTo>
                  <a:lnTo>
                    <a:pt x="2797" y="1864"/>
                  </a:lnTo>
                  <a:lnTo>
                    <a:pt x="2809" y="1865"/>
                  </a:lnTo>
                  <a:lnTo>
                    <a:pt x="2820" y="1866"/>
                  </a:lnTo>
                  <a:lnTo>
                    <a:pt x="2820" y="1866"/>
                  </a:lnTo>
                  <a:lnTo>
                    <a:pt x="2831" y="1865"/>
                  </a:lnTo>
                  <a:lnTo>
                    <a:pt x="2842" y="1864"/>
                  </a:lnTo>
                  <a:lnTo>
                    <a:pt x="2852" y="1860"/>
                  </a:lnTo>
                  <a:lnTo>
                    <a:pt x="2862" y="1857"/>
                  </a:lnTo>
                  <a:lnTo>
                    <a:pt x="2872" y="1851"/>
                  </a:lnTo>
                  <a:lnTo>
                    <a:pt x="2882" y="1846"/>
                  </a:lnTo>
                  <a:lnTo>
                    <a:pt x="2890" y="1838"/>
                  </a:lnTo>
                  <a:lnTo>
                    <a:pt x="2898" y="1830"/>
                  </a:lnTo>
                  <a:lnTo>
                    <a:pt x="2864" y="1796"/>
                  </a:lnTo>
                  <a:close/>
                  <a:moveTo>
                    <a:pt x="2771" y="1726"/>
                  </a:moveTo>
                  <a:lnTo>
                    <a:pt x="2771" y="1726"/>
                  </a:lnTo>
                  <a:lnTo>
                    <a:pt x="2772" y="1716"/>
                  </a:lnTo>
                  <a:lnTo>
                    <a:pt x="2776" y="1707"/>
                  </a:lnTo>
                  <a:lnTo>
                    <a:pt x="2779" y="1699"/>
                  </a:lnTo>
                  <a:lnTo>
                    <a:pt x="2783" y="1693"/>
                  </a:lnTo>
                  <a:lnTo>
                    <a:pt x="2790" y="1687"/>
                  </a:lnTo>
                  <a:lnTo>
                    <a:pt x="2797" y="1684"/>
                  </a:lnTo>
                  <a:lnTo>
                    <a:pt x="2804" y="1680"/>
                  </a:lnTo>
                  <a:lnTo>
                    <a:pt x="2813" y="1680"/>
                  </a:lnTo>
                  <a:lnTo>
                    <a:pt x="2813" y="1680"/>
                  </a:lnTo>
                  <a:lnTo>
                    <a:pt x="2823" y="1682"/>
                  </a:lnTo>
                  <a:lnTo>
                    <a:pt x="2831" y="1684"/>
                  </a:lnTo>
                  <a:lnTo>
                    <a:pt x="2839" y="1688"/>
                  </a:lnTo>
                  <a:lnTo>
                    <a:pt x="2844" y="1695"/>
                  </a:lnTo>
                  <a:lnTo>
                    <a:pt x="2849" y="1701"/>
                  </a:lnTo>
                  <a:lnTo>
                    <a:pt x="2852" y="1709"/>
                  </a:lnTo>
                  <a:lnTo>
                    <a:pt x="2854" y="1718"/>
                  </a:lnTo>
                  <a:lnTo>
                    <a:pt x="2855" y="1726"/>
                  </a:lnTo>
                  <a:lnTo>
                    <a:pt x="2771" y="1726"/>
                  </a:lnTo>
                  <a:close/>
                  <a:moveTo>
                    <a:pt x="2639" y="1783"/>
                  </a:moveTo>
                  <a:lnTo>
                    <a:pt x="2639" y="1783"/>
                  </a:lnTo>
                  <a:lnTo>
                    <a:pt x="2639" y="1791"/>
                  </a:lnTo>
                  <a:lnTo>
                    <a:pt x="2640" y="1796"/>
                  </a:lnTo>
                  <a:lnTo>
                    <a:pt x="2642" y="1802"/>
                  </a:lnTo>
                  <a:lnTo>
                    <a:pt x="2644" y="1806"/>
                  </a:lnTo>
                  <a:lnTo>
                    <a:pt x="2648" y="1810"/>
                  </a:lnTo>
                  <a:lnTo>
                    <a:pt x="2652" y="1812"/>
                  </a:lnTo>
                  <a:lnTo>
                    <a:pt x="2656" y="1813"/>
                  </a:lnTo>
                  <a:lnTo>
                    <a:pt x="2663" y="1813"/>
                  </a:lnTo>
                  <a:lnTo>
                    <a:pt x="2663" y="1813"/>
                  </a:lnTo>
                  <a:lnTo>
                    <a:pt x="2671" y="1813"/>
                  </a:lnTo>
                  <a:lnTo>
                    <a:pt x="2680" y="1811"/>
                  </a:lnTo>
                  <a:lnTo>
                    <a:pt x="2688" y="1807"/>
                  </a:lnTo>
                  <a:lnTo>
                    <a:pt x="2696" y="1803"/>
                  </a:lnTo>
                  <a:lnTo>
                    <a:pt x="2690" y="1855"/>
                  </a:lnTo>
                  <a:lnTo>
                    <a:pt x="2690" y="1855"/>
                  </a:lnTo>
                  <a:lnTo>
                    <a:pt x="2680" y="1859"/>
                  </a:lnTo>
                  <a:lnTo>
                    <a:pt x="2668" y="1862"/>
                  </a:lnTo>
                  <a:lnTo>
                    <a:pt x="2655" y="1865"/>
                  </a:lnTo>
                  <a:lnTo>
                    <a:pt x="2643" y="1866"/>
                  </a:lnTo>
                  <a:lnTo>
                    <a:pt x="2643" y="1866"/>
                  </a:lnTo>
                  <a:lnTo>
                    <a:pt x="2636" y="1865"/>
                  </a:lnTo>
                  <a:lnTo>
                    <a:pt x="2628" y="1864"/>
                  </a:lnTo>
                  <a:lnTo>
                    <a:pt x="2621" y="1861"/>
                  </a:lnTo>
                  <a:lnTo>
                    <a:pt x="2616" y="1859"/>
                  </a:lnTo>
                  <a:lnTo>
                    <a:pt x="2610" y="1856"/>
                  </a:lnTo>
                  <a:lnTo>
                    <a:pt x="2605" y="1853"/>
                  </a:lnTo>
                  <a:lnTo>
                    <a:pt x="2601" y="1848"/>
                  </a:lnTo>
                  <a:lnTo>
                    <a:pt x="2597" y="1843"/>
                  </a:lnTo>
                  <a:lnTo>
                    <a:pt x="2591" y="1833"/>
                  </a:lnTo>
                  <a:lnTo>
                    <a:pt x="2587" y="1821"/>
                  </a:lnTo>
                  <a:lnTo>
                    <a:pt x="2585" y="1810"/>
                  </a:lnTo>
                  <a:lnTo>
                    <a:pt x="2584" y="1797"/>
                  </a:lnTo>
                  <a:lnTo>
                    <a:pt x="2584" y="1689"/>
                  </a:lnTo>
                  <a:lnTo>
                    <a:pt x="2549" y="1689"/>
                  </a:lnTo>
                  <a:lnTo>
                    <a:pt x="2549" y="1639"/>
                  </a:lnTo>
                  <a:lnTo>
                    <a:pt x="2584" y="1639"/>
                  </a:lnTo>
                  <a:lnTo>
                    <a:pt x="2584" y="1581"/>
                  </a:lnTo>
                  <a:lnTo>
                    <a:pt x="2639" y="1554"/>
                  </a:lnTo>
                  <a:lnTo>
                    <a:pt x="2639" y="1639"/>
                  </a:lnTo>
                  <a:lnTo>
                    <a:pt x="2688" y="1639"/>
                  </a:lnTo>
                  <a:lnTo>
                    <a:pt x="2688" y="1689"/>
                  </a:lnTo>
                  <a:lnTo>
                    <a:pt x="2639" y="1689"/>
                  </a:lnTo>
                  <a:lnTo>
                    <a:pt x="2639" y="1783"/>
                  </a:lnTo>
                  <a:close/>
                  <a:moveTo>
                    <a:pt x="2532" y="1855"/>
                  </a:moveTo>
                  <a:lnTo>
                    <a:pt x="2532" y="1855"/>
                  </a:lnTo>
                  <a:lnTo>
                    <a:pt x="2522" y="1859"/>
                  </a:lnTo>
                  <a:lnTo>
                    <a:pt x="2511" y="1862"/>
                  </a:lnTo>
                  <a:lnTo>
                    <a:pt x="2499" y="1865"/>
                  </a:lnTo>
                  <a:lnTo>
                    <a:pt x="2487" y="1866"/>
                  </a:lnTo>
                  <a:lnTo>
                    <a:pt x="2487" y="1866"/>
                  </a:lnTo>
                  <a:lnTo>
                    <a:pt x="2478" y="1865"/>
                  </a:lnTo>
                  <a:lnTo>
                    <a:pt x="2471" y="1864"/>
                  </a:lnTo>
                  <a:lnTo>
                    <a:pt x="2464" y="1861"/>
                  </a:lnTo>
                  <a:lnTo>
                    <a:pt x="2458" y="1859"/>
                  </a:lnTo>
                  <a:lnTo>
                    <a:pt x="2453" y="1856"/>
                  </a:lnTo>
                  <a:lnTo>
                    <a:pt x="2448" y="1853"/>
                  </a:lnTo>
                  <a:lnTo>
                    <a:pt x="2443" y="1848"/>
                  </a:lnTo>
                  <a:lnTo>
                    <a:pt x="2440" y="1843"/>
                  </a:lnTo>
                  <a:lnTo>
                    <a:pt x="2434" y="1833"/>
                  </a:lnTo>
                  <a:lnTo>
                    <a:pt x="2430" y="1821"/>
                  </a:lnTo>
                  <a:lnTo>
                    <a:pt x="2427" y="1810"/>
                  </a:lnTo>
                  <a:lnTo>
                    <a:pt x="2427" y="1797"/>
                  </a:lnTo>
                  <a:lnTo>
                    <a:pt x="2427" y="1689"/>
                  </a:lnTo>
                  <a:lnTo>
                    <a:pt x="2393" y="1689"/>
                  </a:lnTo>
                  <a:lnTo>
                    <a:pt x="2393" y="1639"/>
                  </a:lnTo>
                  <a:lnTo>
                    <a:pt x="2427" y="1639"/>
                  </a:lnTo>
                  <a:lnTo>
                    <a:pt x="2427" y="1581"/>
                  </a:lnTo>
                  <a:lnTo>
                    <a:pt x="2482" y="1554"/>
                  </a:lnTo>
                  <a:lnTo>
                    <a:pt x="2482" y="1639"/>
                  </a:lnTo>
                  <a:lnTo>
                    <a:pt x="2528" y="1639"/>
                  </a:lnTo>
                  <a:lnTo>
                    <a:pt x="2528" y="1689"/>
                  </a:lnTo>
                  <a:lnTo>
                    <a:pt x="2482" y="1689"/>
                  </a:lnTo>
                  <a:lnTo>
                    <a:pt x="2482" y="1783"/>
                  </a:lnTo>
                  <a:lnTo>
                    <a:pt x="2482" y="1783"/>
                  </a:lnTo>
                  <a:lnTo>
                    <a:pt x="2482" y="1791"/>
                  </a:lnTo>
                  <a:lnTo>
                    <a:pt x="2483" y="1796"/>
                  </a:lnTo>
                  <a:lnTo>
                    <a:pt x="2485" y="1802"/>
                  </a:lnTo>
                  <a:lnTo>
                    <a:pt x="2488" y="1806"/>
                  </a:lnTo>
                  <a:lnTo>
                    <a:pt x="2491" y="1810"/>
                  </a:lnTo>
                  <a:lnTo>
                    <a:pt x="2495" y="1812"/>
                  </a:lnTo>
                  <a:lnTo>
                    <a:pt x="2500" y="1813"/>
                  </a:lnTo>
                  <a:lnTo>
                    <a:pt x="2505" y="1813"/>
                  </a:lnTo>
                  <a:lnTo>
                    <a:pt x="2505" y="1813"/>
                  </a:lnTo>
                  <a:lnTo>
                    <a:pt x="2514" y="1813"/>
                  </a:lnTo>
                  <a:lnTo>
                    <a:pt x="2523" y="1811"/>
                  </a:lnTo>
                  <a:lnTo>
                    <a:pt x="2531" y="1807"/>
                  </a:lnTo>
                  <a:lnTo>
                    <a:pt x="2538" y="1803"/>
                  </a:lnTo>
                  <a:lnTo>
                    <a:pt x="2532" y="1855"/>
                  </a:lnTo>
                  <a:close/>
                  <a:moveTo>
                    <a:pt x="3074" y="1700"/>
                  </a:moveTo>
                  <a:lnTo>
                    <a:pt x="3074" y="1700"/>
                  </a:lnTo>
                  <a:lnTo>
                    <a:pt x="3066" y="1695"/>
                  </a:lnTo>
                  <a:lnTo>
                    <a:pt x="3057" y="1691"/>
                  </a:lnTo>
                  <a:lnTo>
                    <a:pt x="3047" y="1689"/>
                  </a:lnTo>
                  <a:lnTo>
                    <a:pt x="3037" y="1688"/>
                  </a:lnTo>
                  <a:lnTo>
                    <a:pt x="3037" y="1688"/>
                  </a:lnTo>
                  <a:lnTo>
                    <a:pt x="3028" y="1689"/>
                  </a:lnTo>
                  <a:lnTo>
                    <a:pt x="3020" y="1691"/>
                  </a:lnTo>
                  <a:lnTo>
                    <a:pt x="3013" y="1696"/>
                  </a:lnTo>
                  <a:lnTo>
                    <a:pt x="3007" y="1701"/>
                  </a:lnTo>
                  <a:lnTo>
                    <a:pt x="3003" y="1708"/>
                  </a:lnTo>
                  <a:lnTo>
                    <a:pt x="3001" y="1717"/>
                  </a:lnTo>
                  <a:lnTo>
                    <a:pt x="2999" y="1728"/>
                  </a:lnTo>
                  <a:lnTo>
                    <a:pt x="2998" y="1740"/>
                  </a:lnTo>
                  <a:lnTo>
                    <a:pt x="2998" y="1860"/>
                  </a:lnTo>
                  <a:lnTo>
                    <a:pt x="2943" y="1860"/>
                  </a:lnTo>
                  <a:lnTo>
                    <a:pt x="2943" y="1639"/>
                  </a:lnTo>
                  <a:lnTo>
                    <a:pt x="2998" y="1639"/>
                  </a:lnTo>
                  <a:lnTo>
                    <a:pt x="2998" y="1657"/>
                  </a:lnTo>
                  <a:lnTo>
                    <a:pt x="2998" y="1657"/>
                  </a:lnTo>
                  <a:lnTo>
                    <a:pt x="3003" y="1652"/>
                  </a:lnTo>
                  <a:lnTo>
                    <a:pt x="3009" y="1646"/>
                  </a:lnTo>
                  <a:lnTo>
                    <a:pt x="3014" y="1643"/>
                  </a:lnTo>
                  <a:lnTo>
                    <a:pt x="3021" y="1640"/>
                  </a:lnTo>
                  <a:lnTo>
                    <a:pt x="3026" y="1636"/>
                  </a:lnTo>
                  <a:lnTo>
                    <a:pt x="3033" y="1635"/>
                  </a:lnTo>
                  <a:lnTo>
                    <a:pt x="3039" y="1634"/>
                  </a:lnTo>
                  <a:lnTo>
                    <a:pt x="3047" y="1633"/>
                  </a:lnTo>
                  <a:lnTo>
                    <a:pt x="3047" y="1633"/>
                  </a:lnTo>
                  <a:lnTo>
                    <a:pt x="3058" y="1634"/>
                  </a:lnTo>
                  <a:lnTo>
                    <a:pt x="3069" y="1637"/>
                  </a:lnTo>
                  <a:lnTo>
                    <a:pt x="3079" y="1641"/>
                  </a:lnTo>
                  <a:lnTo>
                    <a:pt x="3088" y="1646"/>
                  </a:lnTo>
                  <a:lnTo>
                    <a:pt x="3074" y="1700"/>
                  </a:lnTo>
                  <a:close/>
                  <a:moveTo>
                    <a:pt x="593" y="1579"/>
                  </a:moveTo>
                  <a:lnTo>
                    <a:pt x="593" y="1607"/>
                  </a:lnTo>
                  <a:lnTo>
                    <a:pt x="537" y="1607"/>
                  </a:lnTo>
                  <a:lnTo>
                    <a:pt x="537" y="1551"/>
                  </a:lnTo>
                  <a:lnTo>
                    <a:pt x="593" y="1551"/>
                  </a:lnTo>
                  <a:lnTo>
                    <a:pt x="593" y="1579"/>
                  </a:lnTo>
                  <a:close/>
                  <a:moveTo>
                    <a:pt x="975" y="1639"/>
                  </a:moveTo>
                  <a:lnTo>
                    <a:pt x="1030" y="1639"/>
                  </a:lnTo>
                  <a:lnTo>
                    <a:pt x="1030" y="1738"/>
                  </a:lnTo>
                  <a:lnTo>
                    <a:pt x="1030" y="1860"/>
                  </a:lnTo>
                  <a:lnTo>
                    <a:pt x="975" y="1860"/>
                  </a:lnTo>
                  <a:lnTo>
                    <a:pt x="975" y="1639"/>
                  </a:lnTo>
                  <a:close/>
                  <a:moveTo>
                    <a:pt x="1030" y="1579"/>
                  </a:moveTo>
                  <a:lnTo>
                    <a:pt x="1030" y="1607"/>
                  </a:lnTo>
                  <a:lnTo>
                    <a:pt x="975" y="1607"/>
                  </a:lnTo>
                  <a:lnTo>
                    <a:pt x="975" y="1551"/>
                  </a:lnTo>
                  <a:lnTo>
                    <a:pt x="1030" y="1551"/>
                  </a:lnTo>
                  <a:lnTo>
                    <a:pt x="1030" y="1579"/>
                  </a:lnTo>
                  <a:close/>
                  <a:moveTo>
                    <a:pt x="2539" y="2042"/>
                  </a:moveTo>
                  <a:lnTo>
                    <a:pt x="2539" y="2042"/>
                  </a:lnTo>
                  <a:lnTo>
                    <a:pt x="2534" y="2038"/>
                  </a:lnTo>
                  <a:lnTo>
                    <a:pt x="2528" y="2033"/>
                  </a:lnTo>
                  <a:lnTo>
                    <a:pt x="2523" y="2030"/>
                  </a:lnTo>
                  <a:lnTo>
                    <a:pt x="2516" y="2027"/>
                  </a:lnTo>
                  <a:lnTo>
                    <a:pt x="2511" y="2025"/>
                  </a:lnTo>
                  <a:lnTo>
                    <a:pt x="2504" y="2024"/>
                  </a:lnTo>
                  <a:lnTo>
                    <a:pt x="2490" y="2021"/>
                  </a:lnTo>
                  <a:lnTo>
                    <a:pt x="2490" y="2021"/>
                  </a:lnTo>
                  <a:lnTo>
                    <a:pt x="2480" y="2022"/>
                  </a:lnTo>
                  <a:lnTo>
                    <a:pt x="2471" y="2024"/>
                  </a:lnTo>
                  <a:lnTo>
                    <a:pt x="2462" y="2027"/>
                  </a:lnTo>
                  <a:lnTo>
                    <a:pt x="2453" y="2030"/>
                  </a:lnTo>
                  <a:lnTo>
                    <a:pt x="2446" y="2035"/>
                  </a:lnTo>
                  <a:lnTo>
                    <a:pt x="2439" y="2039"/>
                  </a:lnTo>
                  <a:lnTo>
                    <a:pt x="2432" y="2046"/>
                  </a:lnTo>
                  <a:lnTo>
                    <a:pt x="2426" y="2052"/>
                  </a:lnTo>
                  <a:lnTo>
                    <a:pt x="2421" y="2060"/>
                  </a:lnTo>
                  <a:lnTo>
                    <a:pt x="2416" y="2069"/>
                  </a:lnTo>
                  <a:lnTo>
                    <a:pt x="2413" y="2078"/>
                  </a:lnTo>
                  <a:lnTo>
                    <a:pt x="2409" y="2089"/>
                  </a:lnTo>
                  <a:lnTo>
                    <a:pt x="2406" y="2099"/>
                  </a:lnTo>
                  <a:lnTo>
                    <a:pt x="2405" y="2111"/>
                  </a:lnTo>
                  <a:lnTo>
                    <a:pt x="2404" y="2123"/>
                  </a:lnTo>
                  <a:lnTo>
                    <a:pt x="2403" y="2136"/>
                  </a:lnTo>
                  <a:lnTo>
                    <a:pt x="2403" y="2136"/>
                  </a:lnTo>
                  <a:lnTo>
                    <a:pt x="2404" y="2149"/>
                  </a:lnTo>
                  <a:lnTo>
                    <a:pt x="2405" y="2161"/>
                  </a:lnTo>
                  <a:lnTo>
                    <a:pt x="2406" y="2174"/>
                  </a:lnTo>
                  <a:lnTo>
                    <a:pt x="2409" y="2186"/>
                  </a:lnTo>
                  <a:lnTo>
                    <a:pt x="2411" y="2196"/>
                  </a:lnTo>
                  <a:lnTo>
                    <a:pt x="2416" y="2206"/>
                  </a:lnTo>
                  <a:lnTo>
                    <a:pt x="2420" y="2214"/>
                  </a:lnTo>
                  <a:lnTo>
                    <a:pt x="2426" y="2222"/>
                  </a:lnTo>
                  <a:lnTo>
                    <a:pt x="2431" y="2230"/>
                  </a:lnTo>
                  <a:lnTo>
                    <a:pt x="2438" y="2235"/>
                  </a:lnTo>
                  <a:lnTo>
                    <a:pt x="2445" y="2241"/>
                  </a:lnTo>
                  <a:lnTo>
                    <a:pt x="2452" y="2245"/>
                  </a:lnTo>
                  <a:lnTo>
                    <a:pt x="2461" y="2250"/>
                  </a:lnTo>
                  <a:lnTo>
                    <a:pt x="2470" y="2252"/>
                  </a:lnTo>
                  <a:lnTo>
                    <a:pt x="2479" y="2253"/>
                  </a:lnTo>
                  <a:lnTo>
                    <a:pt x="2489" y="2254"/>
                  </a:lnTo>
                  <a:lnTo>
                    <a:pt x="2489" y="2254"/>
                  </a:lnTo>
                  <a:lnTo>
                    <a:pt x="2495" y="2253"/>
                  </a:lnTo>
                  <a:lnTo>
                    <a:pt x="2503" y="2252"/>
                  </a:lnTo>
                  <a:lnTo>
                    <a:pt x="2510" y="2251"/>
                  </a:lnTo>
                  <a:lnTo>
                    <a:pt x="2515" y="2249"/>
                  </a:lnTo>
                  <a:lnTo>
                    <a:pt x="2522" y="2245"/>
                  </a:lnTo>
                  <a:lnTo>
                    <a:pt x="2528" y="2242"/>
                  </a:lnTo>
                  <a:lnTo>
                    <a:pt x="2534" y="2238"/>
                  </a:lnTo>
                  <a:lnTo>
                    <a:pt x="2539" y="2232"/>
                  </a:lnTo>
                  <a:lnTo>
                    <a:pt x="2539" y="2249"/>
                  </a:lnTo>
                  <a:lnTo>
                    <a:pt x="2595" y="2249"/>
                  </a:lnTo>
                  <a:lnTo>
                    <a:pt x="2595" y="1934"/>
                  </a:lnTo>
                  <a:lnTo>
                    <a:pt x="2539" y="1962"/>
                  </a:lnTo>
                  <a:lnTo>
                    <a:pt x="2539" y="2042"/>
                  </a:lnTo>
                  <a:close/>
                  <a:moveTo>
                    <a:pt x="2501" y="2203"/>
                  </a:moveTo>
                  <a:lnTo>
                    <a:pt x="2501" y="2203"/>
                  </a:lnTo>
                  <a:lnTo>
                    <a:pt x="2493" y="2202"/>
                  </a:lnTo>
                  <a:lnTo>
                    <a:pt x="2487" y="2200"/>
                  </a:lnTo>
                  <a:lnTo>
                    <a:pt x="2479" y="2197"/>
                  </a:lnTo>
                  <a:lnTo>
                    <a:pt x="2472" y="2190"/>
                  </a:lnTo>
                  <a:lnTo>
                    <a:pt x="2467" y="2181"/>
                  </a:lnTo>
                  <a:lnTo>
                    <a:pt x="2462" y="2169"/>
                  </a:lnTo>
                  <a:lnTo>
                    <a:pt x="2460" y="2154"/>
                  </a:lnTo>
                  <a:lnTo>
                    <a:pt x="2459" y="2134"/>
                  </a:lnTo>
                  <a:lnTo>
                    <a:pt x="2459" y="2134"/>
                  </a:lnTo>
                  <a:lnTo>
                    <a:pt x="2460" y="2117"/>
                  </a:lnTo>
                  <a:lnTo>
                    <a:pt x="2462" y="2103"/>
                  </a:lnTo>
                  <a:lnTo>
                    <a:pt x="2467" y="2092"/>
                  </a:lnTo>
                  <a:lnTo>
                    <a:pt x="2472" y="2084"/>
                  </a:lnTo>
                  <a:lnTo>
                    <a:pt x="2479" y="2079"/>
                  </a:lnTo>
                  <a:lnTo>
                    <a:pt x="2485" y="2074"/>
                  </a:lnTo>
                  <a:lnTo>
                    <a:pt x="2493" y="2073"/>
                  </a:lnTo>
                  <a:lnTo>
                    <a:pt x="2500" y="2072"/>
                  </a:lnTo>
                  <a:lnTo>
                    <a:pt x="2500" y="2072"/>
                  </a:lnTo>
                  <a:lnTo>
                    <a:pt x="2507" y="2073"/>
                  </a:lnTo>
                  <a:lnTo>
                    <a:pt x="2514" y="2074"/>
                  </a:lnTo>
                  <a:lnTo>
                    <a:pt x="2520" y="2076"/>
                  </a:lnTo>
                  <a:lnTo>
                    <a:pt x="2525" y="2080"/>
                  </a:lnTo>
                  <a:lnTo>
                    <a:pt x="2530" y="2083"/>
                  </a:lnTo>
                  <a:lnTo>
                    <a:pt x="2534" y="2086"/>
                  </a:lnTo>
                  <a:lnTo>
                    <a:pt x="2539" y="2094"/>
                  </a:lnTo>
                  <a:lnTo>
                    <a:pt x="2539" y="2181"/>
                  </a:lnTo>
                  <a:lnTo>
                    <a:pt x="2539" y="2181"/>
                  </a:lnTo>
                  <a:lnTo>
                    <a:pt x="2533" y="2189"/>
                  </a:lnTo>
                  <a:lnTo>
                    <a:pt x="2525" y="2196"/>
                  </a:lnTo>
                  <a:lnTo>
                    <a:pt x="2520" y="2199"/>
                  </a:lnTo>
                  <a:lnTo>
                    <a:pt x="2514" y="2201"/>
                  </a:lnTo>
                  <a:lnTo>
                    <a:pt x="2507" y="2202"/>
                  </a:lnTo>
                  <a:lnTo>
                    <a:pt x="2501" y="2203"/>
                  </a:lnTo>
                  <a:lnTo>
                    <a:pt x="2501" y="2203"/>
                  </a:lnTo>
                  <a:close/>
                  <a:moveTo>
                    <a:pt x="672" y="2089"/>
                  </a:moveTo>
                  <a:lnTo>
                    <a:pt x="672" y="2089"/>
                  </a:lnTo>
                  <a:lnTo>
                    <a:pt x="664" y="2084"/>
                  </a:lnTo>
                  <a:lnTo>
                    <a:pt x="656" y="2080"/>
                  </a:lnTo>
                  <a:lnTo>
                    <a:pt x="646" y="2078"/>
                  </a:lnTo>
                  <a:lnTo>
                    <a:pt x="636" y="2076"/>
                  </a:lnTo>
                  <a:lnTo>
                    <a:pt x="636" y="2076"/>
                  </a:lnTo>
                  <a:lnTo>
                    <a:pt x="627" y="2078"/>
                  </a:lnTo>
                  <a:lnTo>
                    <a:pt x="618" y="2080"/>
                  </a:lnTo>
                  <a:lnTo>
                    <a:pt x="611" y="2084"/>
                  </a:lnTo>
                  <a:lnTo>
                    <a:pt x="606" y="2090"/>
                  </a:lnTo>
                  <a:lnTo>
                    <a:pt x="601" y="2096"/>
                  </a:lnTo>
                  <a:lnTo>
                    <a:pt x="599" y="2105"/>
                  </a:lnTo>
                  <a:lnTo>
                    <a:pt x="597" y="2116"/>
                  </a:lnTo>
                  <a:lnTo>
                    <a:pt x="596" y="2128"/>
                  </a:lnTo>
                  <a:lnTo>
                    <a:pt x="596" y="2249"/>
                  </a:lnTo>
                  <a:lnTo>
                    <a:pt x="542" y="2249"/>
                  </a:lnTo>
                  <a:lnTo>
                    <a:pt x="542" y="2027"/>
                  </a:lnTo>
                  <a:lnTo>
                    <a:pt x="596" y="2027"/>
                  </a:lnTo>
                  <a:lnTo>
                    <a:pt x="596" y="2046"/>
                  </a:lnTo>
                  <a:lnTo>
                    <a:pt x="596" y="2046"/>
                  </a:lnTo>
                  <a:lnTo>
                    <a:pt x="601" y="2040"/>
                  </a:lnTo>
                  <a:lnTo>
                    <a:pt x="607" y="2035"/>
                  </a:lnTo>
                  <a:lnTo>
                    <a:pt x="613" y="2031"/>
                  </a:lnTo>
                  <a:lnTo>
                    <a:pt x="619" y="2028"/>
                  </a:lnTo>
                  <a:lnTo>
                    <a:pt x="625" y="2025"/>
                  </a:lnTo>
                  <a:lnTo>
                    <a:pt x="631" y="2024"/>
                  </a:lnTo>
                  <a:lnTo>
                    <a:pt x="639" y="2022"/>
                  </a:lnTo>
                  <a:lnTo>
                    <a:pt x="646" y="2021"/>
                  </a:lnTo>
                  <a:lnTo>
                    <a:pt x="646" y="2021"/>
                  </a:lnTo>
                  <a:lnTo>
                    <a:pt x="657" y="2022"/>
                  </a:lnTo>
                  <a:lnTo>
                    <a:pt x="668" y="2026"/>
                  </a:lnTo>
                  <a:lnTo>
                    <a:pt x="679" y="2030"/>
                  </a:lnTo>
                  <a:lnTo>
                    <a:pt x="688" y="2036"/>
                  </a:lnTo>
                  <a:lnTo>
                    <a:pt x="672" y="2089"/>
                  </a:lnTo>
                  <a:close/>
                  <a:moveTo>
                    <a:pt x="241" y="2027"/>
                  </a:moveTo>
                  <a:lnTo>
                    <a:pt x="295" y="2027"/>
                  </a:lnTo>
                  <a:lnTo>
                    <a:pt x="232" y="2249"/>
                  </a:lnTo>
                  <a:lnTo>
                    <a:pt x="184" y="2249"/>
                  </a:lnTo>
                  <a:lnTo>
                    <a:pt x="160" y="2157"/>
                  </a:lnTo>
                  <a:lnTo>
                    <a:pt x="160" y="2157"/>
                  </a:lnTo>
                  <a:lnTo>
                    <a:pt x="148" y="2108"/>
                  </a:lnTo>
                  <a:lnTo>
                    <a:pt x="148" y="2108"/>
                  </a:lnTo>
                  <a:lnTo>
                    <a:pt x="142" y="2132"/>
                  </a:lnTo>
                  <a:lnTo>
                    <a:pt x="136" y="2158"/>
                  </a:lnTo>
                  <a:lnTo>
                    <a:pt x="110" y="2249"/>
                  </a:lnTo>
                  <a:lnTo>
                    <a:pt x="63" y="2249"/>
                  </a:lnTo>
                  <a:lnTo>
                    <a:pt x="63" y="2247"/>
                  </a:lnTo>
                  <a:lnTo>
                    <a:pt x="0" y="2027"/>
                  </a:lnTo>
                  <a:lnTo>
                    <a:pt x="57" y="2027"/>
                  </a:lnTo>
                  <a:lnTo>
                    <a:pt x="77" y="2110"/>
                  </a:lnTo>
                  <a:lnTo>
                    <a:pt x="77" y="2110"/>
                  </a:lnTo>
                  <a:lnTo>
                    <a:pt x="83" y="2136"/>
                  </a:lnTo>
                  <a:lnTo>
                    <a:pt x="88" y="2164"/>
                  </a:lnTo>
                  <a:lnTo>
                    <a:pt x="88" y="2164"/>
                  </a:lnTo>
                  <a:lnTo>
                    <a:pt x="95" y="2136"/>
                  </a:lnTo>
                  <a:lnTo>
                    <a:pt x="102" y="2108"/>
                  </a:lnTo>
                  <a:lnTo>
                    <a:pt x="125" y="2027"/>
                  </a:lnTo>
                  <a:lnTo>
                    <a:pt x="172" y="2027"/>
                  </a:lnTo>
                  <a:lnTo>
                    <a:pt x="195" y="2108"/>
                  </a:lnTo>
                  <a:lnTo>
                    <a:pt x="195" y="2108"/>
                  </a:lnTo>
                  <a:lnTo>
                    <a:pt x="202" y="2135"/>
                  </a:lnTo>
                  <a:lnTo>
                    <a:pt x="209" y="2165"/>
                  </a:lnTo>
                  <a:lnTo>
                    <a:pt x="209" y="2165"/>
                  </a:lnTo>
                  <a:lnTo>
                    <a:pt x="213" y="2139"/>
                  </a:lnTo>
                  <a:lnTo>
                    <a:pt x="220" y="2108"/>
                  </a:lnTo>
                  <a:lnTo>
                    <a:pt x="241" y="2027"/>
                  </a:lnTo>
                  <a:close/>
                  <a:moveTo>
                    <a:pt x="406" y="2021"/>
                  </a:moveTo>
                  <a:lnTo>
                    <a:pt x="406" y="2021"/>
                  </a:lnTo>
                  <a:lnTo>
                    <a:pt x="396" y="2022"/>
                  </a:lnTo>
                  <a:lnTo>
                    <a:pt x="385" y="2024"/>
                  </a:lnTo>
                  <a:lnTo>
                    <a:pt x="375" y="2027"/>
                  </a:lnTo>
                  <a:lnTo>
                    <a:pt x="366" y="2030"/>
                  </a:lnTo>
                  <a:lnTo>
                    <a:pt x="358" y="2035"/>
                  </a:lnTo>
                  <a:lnTo>
                    <a:pt x="349" y="2040"/>
                  </a:lnTo>
                  <a:lnTo>
                    <a:pt x="341" y="2047"/>
                  </a:lnTo>
                  <a:lnTo>
                    <a:pt x="334" y="2054"/>
                  </a:lnTo>
                  <a:lnTo>
                    <a:pt x="328" y="2062"/>
                  </a:lnTo>
                  <a:lnTo>
                    <a:pt x="322" y="2071"/>
                  </a:lnTo>
                  <a:lnTo>
                    <a:pt x="317" y="2081"/>
                  </a:lnTo>
                  <a:lnTo>
                    <a:pt x="313" y="2091"/>
                  </a:lnTo>
                  <a:lnTo>
                    <a:pt x="310" y="2102"/>
                  </a:lnTo>
                  <a:lnTo>
                    <a:pt x="308" y="2113"/>
                  </a:lnTo>
                  <a:lnTo>
                    <a:pt x="306" y="2125"/>
                  </a:lnTo>
                  <a:lnTo>
                    <a:pt x="306" y="2138"/>
                  </a:lnTo>
                  <a:lnTo>
                    <a:pt x="306" y="2138"/>
                  </a:lnTo>
                  <a:lnTo>
                    <a:pt x="306" y="2150"/>
                  </a:lnTo>
                  <a:lnTo>
                    <a:pt x="308" y="2163"/>
                  </a:lnTo>
                  <a:lnTo>
                    <a:pt x="310" y="2174"/>
                  </a:lnTo>
                  <a:lnTo>
                    <a:pt x="313" y="2185"/>
                  </a:lnTo>
                  <a:lnTo>
                    <a:pt x="317" y="2194"/>
                  </a:lnTo>
                  <a:lnTo>
                    <a:pt x="322" y="2204"/>
                  </a:lnTo>
                  <a:lnTo>
                    <a:pt x="328" y="2213"/>
                  </a:lnTo>
                  <a:lnTo>
                    <a:pt x="334" y="2221"/>
                  </a:lnTo>
                  <a:lnTo>
                    <a:pt x="341" y="2229"/>
                  </a:lnTo>
                  <a:lnTo>
                    <a:pt x="349" y="2235"/>
                  </a:lnTo>
                  <a:lnTo>
                    <a:pt x="358" y="2241"/>
                  </a:lnTo>
                  <a:lnTo>
                    <a:pt x="366" y="2245"/>
                  </a:lnTo>
                  <a:lnTo>
                    <a:pt x="375" y="2249"/>
                  </a:lnTo>
                  <a:lnTo>
                    <a:pt x="385" y="2252"/>
                  </a:lnTo>
                  <a:lnTo>
                    <a:pt x="396" y="2253"/>
                  </a:lnTo>
                  <a:lnTo>
                    <a:pt x="406" y="2254"/>
                  </a:lnTo>
                  <a:lnTo>
                    <a:pt x="406" y="2254"/>
                  </a:lnTo>
                  <a:lnTo>
                    <a:pt x="417" y="2253"/>
                  </a:lnTo>
                  <a:lnTo>
                    <a:pt x="428" y="2252"/>
                  </a:lnTo>
                  <a:lnTo>
                    <a:pt x="438" y="2249"/>
                  </a:lnTo>
                  <a:lnTo>
                    <a:pt x="447" y="2245"/>
                  </a:lnTo>
                  <a:lnTo>
                    <a:pt x="456" y="2241"/>
                  </a:lnTo>
                  <a:lnTo>
                    <a:pt x="465" y="2235"/>
                  </a:lnTo>
                  <a:lnTo>
                    <a:pt x="472" y="2229"/>
                  </a:lnTo>
                  <a:lnTo>
                    <a:pt x="479" y="2221"/>
                  </a:lnTo>
                  <a:lnTo>
                    <a:pt x="486" y="2213"/>
                  </a:lnTo>
                  <a:lnTo>
                    <a:pt x="491" y="2204"/>
                  </a:lnTo>
                  <a:lnTo>
                    <a:pt x="496" y="2194"/>
                  </a:lnTo>
                  <a:lnTo>
                    <a:pt x="500" y="2185"/>
                  </a:lnTo>
                  <a:lnTo>
                    <a:pt x="503" y="2174"/>
                  </a:lnTo>
                  <a:lnTo>
                    <a:pt x="505" y="2163"/>
                  </a:lnTo>
                  <a:lnTo>
                    <a:pt x="508" y="2150"/>
                  </a:lnTo>
                  <a:lnTo>
                    <a:pt x="508" y="2138"/>
                  </a:lnTo>
                  <a:lnTo>
                    <a:pt x="508" y="2138"/>
                  </a:lnTo>
                  <a:lnTo>
                    <a:pt x="508" y="2125"/>
                  </a:lnTo>
                  <a:lnTo>
                    <a:pt x="505" y="2113"/>
                  </a:lnTo>
                  <a:lnTo>
                    <a:pt x="503" y="2102"/>
                  </a:lnTo>
                  <a:lnTo>
                    <a:pt x="500" y="2091"/>
                  </a:lnTo>
                  <a:lnTo>
                    <a:pt x="496" y="2081"/>
                  </a:lnTo>
                  <a:lnTo>
                    <a:pt x="491" y="2071"/>
                  </a:lnTo>
                  <a:lnTo>
                    <a:pt x="486" y="2062"/>
                  </a:lnTo>
                  <a:lnTo>
                    <a:pt x="479" y="2054"/>
                  </a:lnTo>
                  <a:lnTo>
                    <a:pt x="472" y="2047"/>
                  </a:lnTo>
                  <a:lnTo>
                    <a:pt x="465" y="2040"/>
                  </a:lnTo>
                  <a:lnTo>
                    <a:pt x="456" y="2035"/>
                  </a:lnTo>
                  <a:lnTo>
                    <a:pt x="447" y="2030"/>
                  </a:lnTo>
                  <a:lnTo>
                    <a:pt x="438" y="2027"/>
                  </a:lnTo>
                  <a:lnTo>
                    <a:pt x="428" y="2024"/>
                  </a:lnTo>
                  <a:lnTo>
                    <a:pt x="417" y="2022"/>
                  </a:lnTo>
                  <a:lnTo>
                    <a:pt x="406" y="2021"/>
                  </a:lnTo>
                  <a:lnTo>
                    <a:pt x="406" y="2021"/>
                  </a:lnTo>
                  <a:close/>
                  <a:moveTo>
                    <a:pt x="406" y="2202"/>
                  </a:moveTo>
                  <a:lnTo>
                    <a:pt x="406" y="2202"/>
                  </a:lnTo>
                  <a:lnTo>
                    <a:pt x="396" y="2201"/>
                  </a:lnTo>
                  <a:lnTo>
                    <a:pt x="387" y="2198"/>
                  </a:lnTo>
                  <a:lnTo>
                    <a:pt x="381" y="2192"/>
                  </a:lnTo>
                  <a:lnTo>
                    <a:pt x="374" y="2185"/>
                  </a:lnTo>
                  <a:lnTo>
                    <a:pt x="369" y="2176"/>
                  </a:lnTo>
                  <a:lnTo>
                    <a:pt x="364" y="2165"/>
                  </a:lnTo>
                  <a:lnTo>
                    <a:pt x="362" y="2151"/>
                  </a:lnTo>
                  <a:lnTo>
                    <a:pt x="362" y="2138"/>
                  </a:lnTo>
                  <a:lnTo>
                    <a:pt x="362" y="2138"/>
                  </a:lnTo>
                  <a:lnTo>
                    <a:pt x="362" y="2124"/>
                  </a:lnTo>
                  <a:lnTo>
                    <a:pt x="364" y="2111"/>
                  </a:lnTo>
                  <a:lnTo>
                    <a:pt x="369" y="2101"/>
                  </a:lnTo>
                  <a:lnTo>
                    <a:pt x="374" y="2091"/>
                  </a:lnTo>
                  <a:lnTo>
                    <a:pt x="381" y="2083"/>
                  </a:lnTo>
                  <a:lnTo>
                    <a:pt x="387" y="2078"/>
                  </a:lnTo>
                  <a:lnTo>
                    <a:pt x="396" y="2074"/>
                  </a:lnTo>
                  <a:lnTo>
                    <a:pt x="406" y="2073"/>
                  </a:lnTo>
                  <a:lnTo>
                    <a:pt x="406" y="2073"/>
                  </a:lnTo>
                  <a:lnTo>
                    <a:pt x="416" y="2074"/>
                  </a:lnTo>
                  <a:lnTo>
                    <a:pt x="425" y="2078"/>
                  </a:lnTo>
                  <a:lnTo>
                    <a:pt x="433" y="2083"/>
                  </a:lnTo>
                  <a:lnTo>
                    <a:pt x="439" y="2091"/>
                  </a:lnTo>
                  <a:lnTo>
                    <a:pt x="445" y="2101"/>
                  </a:lnTo>
                  <a:lnTo>
                    <a:pt x="448" y="2111"/>
                  </a:lnTo>
                  <a:lnTo>
                    <a:pt x="450" y="2124"/>
                  </a:lnTo>
                  <a:lnTo>
                    <a:pt x="451" y="2138"/>
                  </a:lnTo>
                  <a:lnTo>
                    <a:pt x="451" y="2138"/>
                  </a:lnTo>
                  <a:lnTo>
                    <a:pt x="450" y="2151"/>
                  </a:lnTo>
                  <a:lnTo>
                    <a:pt x="448" y="2165"/>
                  </a:lnTo>
                  <a:lnTo>
                    <a:pt x="445" y="2176"/>
                  </a:lnTo>
                  <a:lnTo>
                    <a:pt x="439" y="2185"/>
                  </a:lnTo>
                  <a:lnTo>
                    <a:pt x="433" y="2192"/>
                  </a:lnTo>
                  <a:lnTo>
                    <a:pt x="425" y="2198"/>
                  </a:lnTo>
                  <a:lnTo>
                    <a:pt x="416" y="2201"/>
                  </a:lnTo>
                  <a:lnTo>
                    <a:pt x="406" y="2202"/>
                  </a:lnTo>
                  <a:lnTo>
                    <a:pt x="406" y="2202"/>
                  </a:lnTo>
                  <a:close/>
                  <a:moveTo>
                    <a:pt x="2269" y="2089"/>
                  </a:moveTo>
                  <a:lnTo>
                    <a:pt x="2269" y="2089"/>
                  </a:lnTo>
                  <a:lnTo>
                    <a:pt x="2260" y="2084"/>
                  </a:lnTo>
                  <a:lnTo>
                    <a:pt x="2251" y="2080"/>
                  </a:lnTo>
                  <a:lnTo>
                    <a:pt x="2242" y="2078"/>
                  </a:lnTo>
                  <a:lnTo>
                    <a:pt x="2233" y="2076"/>
                  </a:lnTo>
                  <a:lnTo>
                    <a:pt x="2233" y="2076"/>
                  </a:lnTo>
                  <a:lnTo>
                    <a:pt x="2223" y="2078"/>
                  </a:lnTo>
                  <a:lnTo>
                    <a:pt x="2215" y="2080"/>
                  </a:lnTo>
                  <a:lnTo>
                    <a:pt x="2208" y="2084"/>
                  </a:lnTo>
                  <a:lnTo>
                    <a:pt x="2203" y="2090"/>
                  </a:lnTo>
                  <a:lnTo>
                    <a:pt x="2198" y="2096"/>
                  </a:lnTo>
                  <a:lnTo>
                    <a:pt x="2195" y="2105"/>
                  </a:lnTo>
                  <a:lnTo>
                    <a:pt x="2193" y="2116"/>
                  </a:lnTo>
                  <a:lnTo>
                    <a:pt x="2193" y="2128"/>
                  </a:lnTo>
                  <a:lnTo>
                    <a:pt x="2193" y="2249"/>
                  </a:lnTo>
                  <a:lnTo>
                    <a:pt x="2138" y="2249"/>
                  </a:lnTo>
                  <a:lnTo>
                    <a:pt x="2138" y="2027"/>
                  </a:lnTo>
                  <a:lnTo>
                    <a:pt x="2193" y="2027"/>
                  </a:lnTo>
                  <a:lnTo>
                    <a:pt x="2193" y="2046"/>
                  </a:lnTo>
                  <a:lnTo>
                    <a:pt x="2193" y="2046"/>
                  </a:lnTo>
                  <a:lnTo>
                    <a:pt x="2197" y="2040"/>
                  </a:lnTo>
                  <a:lnTo>
                    <a:pt x="2203" y="2035"/>
                  </a:lnTo>
                  <a:lnTo>
                    <a:pt x="2208" y="2031"/>
                  </a:lnTo>
                  <a:lnTo>
                    <a:pt x="2215" y="2028"/>
                  </a:lnTo>
                  <a:lnTo>
                    <a:pt x="2222" y="2025"/>
                  </a:lnTo>
                  <a:lnTo>
                    <a:pt x="2228" y="2024"/>
                  </a:lnTo>
                  <a:lnTo>
                    <a:pt x="2235" y="2022"/>
                  </a:lnTo>
                  <a:lnTo>
                    <a:pt x="2242" y="2021"/>
                  </a:lnTo>
                  <a:lnTo>
                    <a:pt x="2242" y="2021"/>
                  </a:lnTo>
                  <a:lnTo>
                    <a:pt x="2253" y="2022"/>
                  </a:lnTo>
                  <a:lnTo>
                    <a:pt x="2264" y="2026"/>
                  </a:lnTo>
                  <a:lnTo>
                    <a:pt x="2275" y="2030"/>
                  </a:lnTo>
                  <a:lnTo>
                    <a:pt x="2283" y="2036"/>
                  </a:lnTo>
                  <a:lnTo>
                    <a:pt x="2269" y="2089"/>
                  </a:lnTo>
                  <a:close/>
                  <a:moveTo>
                    <a:pt x="1836" y="2027"/>
                  </a:moveTo>
                  <a:lnTo>
                    <a:pt x="1891" y="2027"/>
                  </a:lnTo>
                  <a:lnTo>
                    <a:pt x="1828" y="2249"/>
                  </a:lnTo>
                  <a:lnTo>
                    <a:pt x="1780" y="2249"/>
                  </a:lnTo>
                  <a:lnTo>
                    <a:pt x="1756" y="2157"/>
                  </a:lnTo>
                  <a:lnTo>
                    <a:pt x="1756" y="2157"/>
                  </a:lnTo>
                  <a:lnTo>
                    <a:pt x="1744" y="2108"/>
                  </a:lnTo>
                  <a:lnTo>
                    <a:pt x="1744" y="2108"/>
                  </a:lnTo>
                  <a:lnTo>
                    <a:pt x="1738" y="2132"/>
                  </a:lnTo>
                  <a:lnTo>
                    <a:pt x="1732" y="2158"/>
                  </a:lnTo>
                  <a:lnTo>
                    <a:pt x="1707" y="2249"/>
                  </a:lnTo>
                  <a:lnTo>
                    <a:pt x="1660" y="2249"/>
                  </a:lnTo>
                  <a:lnTo>
                    <a:pt x="1659" y="2247"/>
                  </a:lnTo>
                  <a:lnTo>
                    <a:pt x="1597" y="2027"/>
                  </a:lnTo>
                  <a:lnTo>
                    <a:pt x="1653" y="2027"/>
                  </a:lnTo>
                  <a:lnTo>
                    <a:pt x="1674" y="2110"/>
                  </a:lnTo>
                  <a:lnTo>
                    <a:pt x="1674" y="2110"/>
                  </a:lnTo>
                  <a:lnTo>
                    <a:pt x="1680" y="2136"/>
                  </a:lnTo>
                  <a:lnTo>
                    <a:pt x="1685" y="2164"/>
                  </a:lnTo>
                  <a:lnTo>
                    <a:pt x="1685" y="2164"/>
                  </a:lnTo>
                  <a:lnTo>
                    <a:pt x="1691" y="2136"/>
                  </a:lnTo>
                  <a:lnTo>
                    <a:pt x="1699" y="2108"/>
                  </a:lnTo>
                  <a:lnTo>
                    <a:pt x="1722" y="2027"/>
                  </a:lnTo>
                  <a:lnTo>
                    <a:pt x="1768" y="2027"/>
                  </a:lnTo>
                  <a:lnTo>
                    <a:pt x="1791" y="2108"/>
                  </a:lnTo>
                  <a:lnTo>
                    <a:pt x="1791" y="2108"/>
                  </a:lnTo>
                  <a:lnTo>
                    <a:pt x="1798" y="2135"/>
                  </a:lnTo>
                  <a:lnTo>
                    <a:pt x="1804" y="2165"/>
                  </a:lnTo>
                  <a:lnTo>
                    <a:pt x="1804" y="2165"/>
                  </a:lnTo>
                  <a:lnTo>
                    <a:pt x="1810" y="2139"/>
                  </a:lnTo>
                  <a:lnTo>
                    <a:pt x="1817" y="2108"/>
                  </a:lnTo>
                  <a:lnTo>
                    <a:pt x="1836" y="2027"/>
                  </a:lnTo>
                  <a:close/>
                  <a:moveTo>
                    <a:pt x="2002" y="2021"/>
                  </a:moveTo>
                  <a:lnTo>
                    <a:pt x="2002" y="2021"/>
                  </a:lnTo>
                  <a:lnTo>
                    <a:pt x="1992" y="2022"/>
                  </a:lnTo>
                  <a:lnTo>
                    <a:pt x="1981" y="2024"/>
                  </a:lnTo>
                  <a:lnTo>
                    <a:pt x="1971" y="2027"/>
                  </a:lnTo>
                  <a:lnTo>
                    <a:pt x="1962" y="2030"/>
                  </a:lnTo>
                  <a:lnTo>
                    <a:pt x="1953" y="2035"/>
                  </a:lnTo>
                  <a:lnTo>
                    <a:pt x="1945" y="2041"/>
                  </a:lnTo>
                  <a:lnTo>
                    <a:pt x="1937" y="2047"/>
                  </a:lnTo>
                  <a:lnTo>
                    <a:pt x="1930" y="2054"/>
                  </a:lnTo>
                  <a:lnTo>
                    <a:pt x="1924" y="2062"/>
                  </a:lnTo>
                  <a:lnTo>
                    <a:pt x="1918" y="2071"/>
                  </a:lnTo>
                  <a:lnTo>
                    <a:pt x="1913" y="2081"/>
                  </a:lnTo>
                  <a:lnTo>
                    <a:pt x="1909" y="2091"/>
                  </a:lnTo>
                  <a:lnTo>
                    <a:pt x="1906" y="2102"/>
                  </a:lnTo>
                  <a:lnTo>
                    <a:pt x="1903" y="2114"/>
                  </a:lnTo>
                  <a:lnTo>
                    <a:pt x="1902" y="2125"/>
                  </a:lnTo>
                  <a:lnTo>
                    <a:pt x="1902" y="2138"/>
                  </a:lnTo>
                  <a:lnTo>
                    <a:pt x="1902" y="2138"/>
                  </a:lnTo>
                  <a:lnTo>
                    <a:pt x="1902" y="2150"/>
                  </a:lnTo>
                  <a:lnTo>
                    <a:pt x="1903" y="2163"/>
                  </a:lnTo>
                  <a:lnTo>
                    <a:pt x="1906" y="2174"/>
                  </a:lnTo>
                  <a:lnTo>
                    <a:pt x="1909" y="2185"/>
                  </a:lnTo>
                  <a:lnTo>
                    <a:pt x="1913" y="2194"/>
                  </a:lnTo>
                  <a:lnTo>
                    <a:pt x="1918" y="2204"/>
                  </a:lnTo>
                  <a:lnTo>
                    <a:pt x="1924" y="2213"/>
                  </a:lnTo>
                  <a:lnTo>
                    <a:pt x="1930" y="2221"/>
                  </a:lnTo>
                  <a:lnTo>
                    <a:pt x="1937" y="2229"/>
                  </a:lnTo>
                  <a:lnTo>
                    <a:pt x="1945" y="2235"/>
                  </a:lnTo>
                  <a:lnTo>
                    <a:pt x="1953" y="2241"/>
                  </a:lnTo>
                  <a:lnTo>
                    <a:pt x="1962" y="2245"/>
                  </a:lnTo>
                  <a:lnTo>
                    <a:pt x="1971" y="2249"/>
                  </a:lnTo>
                  <a:lnTo>
                    <a:pt x="1981" y="2252"/>
                  </a:lnTo>
                  <a:lnTo>
                    <a:pt x="1992" y="2253"/>
                  </a:lnTo>
                  <a:lnTo>
                    <a:pt x="2002" y="2254"/>
                  </a:lnTo>
                  <a:lnTo>
                    <a:pt x="2002" y="2254"/>
                  </a:lnTo>
                  <a:lnTo>
                    <a:pt x="2013" y="2253"/>
                  </a:lnTo>
                  <a:lnTo>
                    <a:pt x="2024" y="2252"/>
                  </a:lnTo>
                  <a:lnTo>
                    <a:pt x="2034" y="2249"/>
                  </a:lnTo>
                  <a:lnTo>
                    <a:pt x="2043" y="2245"/>
                  </a:lnTo>
                  <a:lnTo>
                    <a:pt x="2052" y="2241"/>
                  </a:lnTo>
                  <a:lnTo>
                    <a:pt x="2061" y="2235"/>
                  </a:lnTo>
                  <a:lnTo>
                    <a:pt x="2068" y="2229"/>
                  </a:lnTo>
                  <a:lnTo>
                    <a:pt x="2075" y="2221"/>
                  </a:lnTo>
                  <a:lnTo>
                    <a:pt x="2081" y="2213"/>
                  </a:lnTo>
                  <a:lnTo>
                    <a:pt x="2087" y="2204"/>
                  </a:lnTo>
                  <a:lnTo>
                    <a:pt x="2091" y="2194"/>
                  </a:lnTo>
                  <a:lnTo>
                    <a:pt x="2096" y="2185"/>
                  </a:lnTo>
                  <a:lnTo>
                    <a:pt x="2099" y="2174"/>
                  </a:lnTo>
                  <a:lnTo>
                    <a:pt x="2101" y="2163"/>
                  </a:lnTo>
                  <a:lnTo>
                    <a:pt x="2104" y="2150"/>
                  </a:lnTo>
                  <a:lnTo>
                    <a:pt x="2104" y="2138"/>
                  </a:lnTo>
                  <a:lnTo>
                    <a:pt x="2104" y="2138"/>
                  </a:lnTo>
                  <a:lnTo>
                    <a:pt x="2104" y="2125"/>
                  </a:lnTo>
                  <a:lnTo>
                    <a:pt x="2101" y="2114"/>
                  </a:lnTo>
                  <a:lnTo>
                    <a:pt x="2099" y="2102"/>
                  </a:lnTo>
                  <a:lnTo>
                    <a:pt x="2096" y="2091"/>
                  </a:lnTo>
                  <a:lnTo>
                    <a:pt x="2091" y="2081"/>
                  </a:lnTo>
                  <a:lnTo>
                    <a:pt x="2087" y="2071"/>
                  </a:lnTo>
                  <a:lnTo>
                    <a:pt x="2081" y="2062"/>
                  </a:lnTo>
                  <a:lnTo>
                    <a:pt x="2075" y="2054"/>
                  </a:lnTo>
                  <a:lnTo>
                    <a:pt x="2068" y="2047"/>
                  </a:lnTo>
                  <a:lnTo>
                    <a:pt x="2061" y="2041"/>
                  </a:lnTo>
                  <a:lnTo>
                    <a:pt x="2052" y="2035"/>
                  </a:lnTo>
                  <a:lnTo>
                    <a:pt x="2043" y="2030"/>
                  </a:lnTo>
                  <a:lnTo>
                    <a:pt x="2034" y="2027"/>
                  </a:lnTo>
                  <a:lnTo>
                    <a:pt x="2024" y="2024"/>
                  </a:lnTo>
                  <a:lnTo>
                    <a:pt x="2013" y="2022"/>
                  </a:lnTo>
                  <a:lnTo>
                    <a:pt x="2002" y="2021"/>
                  </a:lnTo>
                  <a:lnTo>
                    <a:pt x="2002" y="2021"/>
                  </a:lnTo>
                  <a:close/>
                  <a:moveTo>
                    <a:pt x="2002" y="2202"/>
                  </a:moveTo>
                  <a:lnTo>
                    <a:pt x="2002" y="2202"/>
                  </a:lnTo>
                  <a:lnTo>
                    <a:pt x="1992" y="2201"/>
                  </a:lnTo>
                  <a:lnTo>
                    <a:pt x="1984" y="2198"/>
                  </a:lnTo>
                  <a:lnTo>
                    <a:pt x="1977" y="2192"/>
                  </a:lnTo>
                  <a:lnTo>
                    <a:pt x="1970" y="2185"/>
                  </a:lnTo>
                  <a:lnTo>
                    <a:pt x="1964" y="2176"/>
                  </a:lnTo>
                  <a:lnTo>
                    <a:pt x="1960" y="2165"/>
                  </a:lnTo>
                  <a:lnTo>
                    <a:pt x="1958" y="2151"/>
                  </a:lnTo>
                  <a:lnTo>
                    <a:pt x="1958" y="2138"/>
                  </a:lnTo>
                  <a:lnTo>
                    <a:pt x="1958" y="2138"/>
                  </a:lnTo>
                  <a:lnTo>
                    <a:pt x="1958" y="2124"/>
                  </a:lnTo>
                  <a:lnTo>
                    <a:pt x="1960" y="2112"/>
                  </a:lnTo>
                  <a:lnTo>
                    <a:pt x="1964" y="2101"/>
                  </a:lnTo>
                  <a:lnTo>
                    <a:pt x="1970" y="2091"/>
                  </a:lnTo>
                  <a:lnTo>
                    <a:pt x="1977" y="2083"/>
                  </a:lnTo>
                  <a:lnTo>
                    <a:pt x="1984" y="2078"/>
                  </a:lnTo>
                  <a:lnTo>
                    <a:pt x="1992" y="2074"/>
                  </a:lnTo>
                  <a:lnTo>
                    <a:pt x="2002" y="2073"/>
                  </a:lnTo>
                  <a:lnTo>
                    <a:pt x="2002" y="2073"/>
                  </a:lnTo>
                  <a:lnTo>
                    <a:pt x="2012" y="2074"/>
                  </a:lnTo>
                  <a:lnTo>
                    <a:pt x="2021" y="2078"/>
                  </a:lnTo>
                  <a:lnTo>
                    <a:pt x="2029" y="2083"/>
                  </a:lnTo>
                  <a:lnTo>
                    <a:pt x="2035" y="2091"/>
                  </a:lnTo>
                  <a:lnTo>
                    <a:pt x="2041" y="2101"/>
                  </a:lnTo>
                  <a:lnTo>
                    <a:pt x="2044" y="2112"/>
                  </a:lnTo>
                  <a:lnTo>
                    <a:pt x="2046" y="2124"/>
                  </a:lnTo>
                  <a:lnTo>
                    <a:pt x="2047" y="2138"/>
                  </a:lnTo>
                  <a:lnTo>
                    <a:pt x="2047" y="2138"/>
                  </a:lnTo>
                  <a:lnTo>
                    <a:pt x="2046" y="2151"/>
                  </a:lnTo>
                  <a:lnTo>
                    <a:pt x="2044" y="2165"/>
                  </a:lnTo>
                  <a:lnTo>
                    <a:pt x="2041" y="2176"/>
                  </a:lnTo>
                  <a:lnTo>
                    <a:pt x="2035" y="2185"/>
                  </a:lnTo>
                  <a:lnTo>
                    <a:pt x="2029" y="2192"/>
                  </a:lnTo>
                  <a:lnTo>
                    <a:pt x="2021" y="2198"/>
                  </a:lnTo>
                  <a:lnTo>
                    <a:pt x="2012" y="2201"/>
                  </a:lnTo>
                  <a:lnTo>
                    <a:pt x="2002" y="2202"/>
                  </a:lnTo>
                  <a:lnTo>
                    <a:pt x="2002" y="2202"/>
                  </a:lnTo>
                  <a:close/>
                  <a:moveTo>
                    <a:pt x="837" y="2100"/>
                  </a:moveTo>
                  <a:lnTo>
                    <a:pt x="904" y="2249"/>
                  </a:lnTo>
                  <a:lnTo>
                    <a:pt x="843" y="2249"/>
                  </a:lnTo>
                  <a:lnTo>
                    <a:pt x="797" y="2146"/>
                  </a:lnTo>
                  <a:lnTo>
                    <a:pt x="767" y="2182"/>
                  </a:lnTo>
                  <a:lnTo>
                    <a:pt x="767" y="2249"/>
                  </a:lnTo>
                  <a:lnTo>
                    <a:pt x="713" y="2249"/>
                  </a:lnTo>
                  <a:lnTo>
                    <a:pt x="713" y="1962"/>
                  </a:lnTo>
                  <a:lnTo>
                    <a:pt x="767" y="1934"/>
                  </a:lnTo>
                  <a:lnTo>
                    <a:pt x="767" y="2112"/>
                  </a:lnTo>
                  <a:lnTo>
                    <a:pt x="767" y="2112"/>
                  </a:lnTo>
                  <a:lnTo>
                    <a:pt x="788" y="2083"/>
                  </a:lnTo>
                  <a:lnTo>
                    <a:pt x="832" y="2027"/>
                  </a:lnTo>
                  <a:lnTo>
                    <a:pt x="896" y="2027"/>
                  </a:lnTo>
                  <a:lnTo>
                    <a:pt x="837" y="2100"/>
                  </a:lnTo>
                  <a:close/>
                  <a:moveTo>
                    <a:pt x="1097" y="2249"/>
                  </a:moveTo>
                  <a:lnTo>
                    <a:pt x="1042" y="2249"/>
                  </a:lnTo>
                  <a:lnTo>
                    <a:pt x="1042" y="2027"/>
                  </a:lnTo>
                  <a:lnTo>
                    <a:pt x="1097" y="2027"/>
                  </a:lnTo>
                  <a:lnTo>
                    <a:pt x="1097" y="2046"/>
                  </a:lnTo>
                  <a:lnTo>
                    <a:pt x="1097" y="2046"/>
                  </a:lnTo>
                  <a:lnTo>
                    <a:pt x="1103" y="2040"/>
                  </a:lnTo>
                  <a:lnTo>
                    <a:pt x="1108" y="2036"/>
                  </a:lnTo>
                  <a:lnTo>
                    <a:pt x="1115" y="2031"/>
                  </a:lnTo>
                  <a:lnTo>
                    <a:pt x="1121" y="2028"/>
                  </a:lnTo>
                  <a:lnTo>
                    <a:pt x="1129" y="2026"/>
                  </a:lnTo>
                  <a:lnTo>
                    <a:pt x="1137" y="2024"/>
                  </a:lnTo>
                  <a:lnTo>
                    <a:pt x="1144" y="2022"/>
                  </a:lnTo>
                  <a:lnTo>
                    <a:pt x="1153" y="2021"/>
                  </a:lnTo>
                  <a:lnTo>
                    <a:pt x="1153" y="2021"/>
                  </a:lnTo>
                  <a:lnTo>
                    <a:pt x="1163" y="2022"/>
                  </a:lnTo>
                  <a:lnTo>
                    <a:pt x="1172" y="2024"/>
                  </a:lnTo>
                  <a:lnTo>
                    <a:pt x="1180" y="2026"/>
                  </a:lnTo>
                  <a:lnTo>
                    <a:pt x="1189" y="2028"/>
                  </a:lnTo>
                  <a:lnTo>
                    <a:pt x="1195" y="2032"/>
                  </a:lnTo>
                  <a:lnTo>
                    <a:pt x="1202" y="2037"/>
                  </a:lnTo>
                  <a:lnTo>
                    <a:pt x="1208" y="2041"/>
                  </a:lnTo>
                  <a:lnTo>
                    <a:pt x="1214" y="2048"/>
                  </a:lnTo>
                  <a:lnTo>
                    <a:pt x="1218" y="2054"/>
                  </a:lnTo>
                  <a:lnTo>
                    <a:pt x="1223" y="2062"/>
                  </a:lnTo>
                  <a:lnTo>
                    <a:pt x="1226" y="2070"/>
                  </a:lnTo>
                  <a:lnTo>
                    <a:pt x="1229" y="2080"/>
                  </a:lnTo>
                  <a:lnTo>
                    <a:pt x="1232" y="2090"/>
                  </a:lnTo>
                  <a:lnTo>
                    <a:pt x="1233" y="2100"/>
                  </a:lnTo>
                  <a:lnTo>
                    <a:pt x="1234" y="2111"/>
                  </a:lnTo>
                  <a:lnTo>
                    <a:pt x="1235" y="2123"/>
                  </a:lnTo>
                  <a:lnTo>
                    <a:pt x="1235" y="2249"/>
                  </a:lnTo>
                  <a:lnTo>
                    <a:pt x="1180" y="2249"/>
                  </a:lnTo>
                  <a:lnTo>
                    <a:pt x="1180" y="2126"/>
                  </a:lnTo>
                  <a:lnTo>
                    <a:pt x="1180" y="2126"/>
                  </a:lnTo>
                  <a:lnTo>
                    <a:pt x="1179" y="2114"/>
                  </a:lnTo>
                  <a:lnTo>
                    <a:pt x="1178" y="2102"/>
                  </a:lnTo>
                  <a:lnTo>
                    <a:pt x="1174" y="2093"/>
                  </a:lnTo>
                  <a:lnTo>
                    <a:pt x="1170" y="2085"/>
                  </a:lnTo>
                  <a:lnTo>
                    <a:pt x="1164" y="2080"/>
                  </a:lnTo>
                  <a:lnTo>
                    <a:pt x="1158" y="2075"/>
                  </a:lnTo>
                  <a:lnTo>
                    <a:pt x="1149" y="2073"/>
                  </a:lnTo>
                  <a:lnTo>
                    <a:pt x="1139" y="2072"/>
                  </a:lnTo>
                  <a:lnTo>
                    <a:pt x="1139" y="2072"/>
                  </a:lnTo>
                  <a:lnTo>
                    <a:pt x="1130" y="2073"/>
                  </a:lnTo>
                  <a:lnTo>
                    <a:pt x="1121" y="2075"/>
                  </a:lnTo>
                  <a:lnTo>
                    <a:pt x="1114" y="2080"/>
                  </a:lnTo>
                  <a:lnTo>
                    <a:pt x="1108" y="2086"/>
                  </a:lnTo>
                  <a:lnTo>
                    <a:pt x="1104" y="2093"/>
                  </a:lnTo>
                  <a:lnTo>
                    <a:pt x="1100" y="2103"/>
                  </a:lnTo>
                  <a:lnTo>
                    <a:pt x="1098" y="2114"/>
                  </a:lnTo>
                  <a:lnTo>
                    <a:pt x="1097" y="2126"/>
                  </a:lnTo>
                  <a:lnTo>
                    <a:pt x="1097" y="2249"/>
                  </a:lnTo>
                  <a:close/>
                  <a:moveTo>
                    <a:pt x="1408" y="2042"/>
                  </a:moveTo>
                  <a:lnTo>
                    <a:pt x="1408" y="2042"/>
                  </a:lnTo>
                  <a:lnTo>
                    <a:pt x="1403" y="2038"/>
                  </a:lnTo>
                  <a:lnTo>
                    <a:pt x="1397" y="2033"/>
                  </a:lnTo>
                  <a:lnTo>
                    <a:pt x="1392" y="2030"/>
                  </a:lnTo>
                  <a:lnTo>
                    <a:pt x="1385" y="2027"/>
                  </a:lnTo>
                  <a:lnTo>
                    <a:pt x="1378" y="2025"/>
                  </a:lnTo>
                  <a:lnTo>
                    <a:pt x="1372" y="2024"/>
                  </a:lnTo>
                  <a:lnTo>
                    <a:pt x="1365" y="2022"/>
                  </a:lnTo>
                  <a:lnTo>
                    <a:pt x="1359" y="2021"/>
                  </a:lnTo>
                  <a:lnTo>
                    <a:pt x="1359" y="2021"/>
                  </a:lnTo>
                  <a:lnTo>
                    <a:pt x="1349" y="2022"/>
                  </a:lnTo>
                  <a:lnTo>
                    <a:pt x="1340" y="2024"/>
                  </a:lnTo>
                  <a:lnTo>
                    <a:pt x="1331" y="2026"/>
                  </a:lnTo>
                  <a:lnTo>
                    <a:pt x="1322" y="2030"/>
                  </a:lnTo>
                  <a:lnTo>
                    <a:pt x="1314" y="2033"/>
                  </a:lnTo>
                  <a:lnTo>
                    <a:pt x="1308" y="2039"/>
                  </a:lnTo>
                  <a:lnTo>
                    <a:pt x="1301" y="2046"/>
                  </a:lnTo>
                  <a:lnTo>
                    <a:pt x="1295" y="2052"/>
                  </a:lnTo>
                  <a:lnTo>
                    <a:pt x="1289" y="2060"/>
                  </a:lnTo>
                  <a:lnTo>
                    <a:pt x="1285" y="2069"/>
                  </a:lnTo>
                  <a:lnTo>
                    <a:pt x="1280" y="2078"/>
                  </a:lnTo>
                  <a:lnTo>
                    <a:pt x="1277" y="2089"/>
                  </a:lnTo>
                  <a:lnTo>
                    <a:pt x="1275" y="2099"/>
                  </a:lnTo>
                  <a:lnTo>
                    <a:pt x="1273" y="2111"/>
                  </a:lnTo>
                  <a:lnTo>
                    <a:pt x="1271" y="2123"/>
                  </a:lnTo>
                  <a:lnTo>
                    <a:pt x="1271" y="2135"/>
                  </a:lnTo>
                  <a:lnTo>
                    <a:pt x="1271" y="2135"/>
                  </a:lnTo>
                  <a:lnTo>
                    <a:pt x="1271" y="2149"/>
                  </a:lnTo>
                  <a:lnTo>
                    <a:pt x="1273" y="2161"/>
                  </a:lnTo>
                  <a:lnTo>
                    <a:pt x="1275" y="2174"/>
                  </a:lnTo>
                  <a:lnTo>
                    <a:pt x="1277" y="2186"/>
                  </a:lnTo>
                  <a:lnTo>
                    <a:pt x="1280" y="2196"/>
                  </a:lnTo>
                  <a:lnTo>
                    <a:pt x="1285" y="2206"/>
                  </a:lnTo>
                  <a:lnTo>
                    <a:pt x="1289" y="2214"/>
                  </a:lnTo>
                  <a:lnTo>
                    <a:pt x="1295" y="2222"/>
                  </a:lnTo>
                  <a:lnTo>
                    <a:pt x="1300" y="2230"/>
                  </a:lnTo>
                  <a:lnTo>
                    <a:pt x="1307" y="2235"/>
                  </a:lnTo>
                  <a:lnTo>
                    <a:pt x="1313" y="2241"/>
                  </a:lnTo>
                  <a:lnTo>
                    <a:pt x="1321" y="2245"/>
                  </a:lnTo>
                  <a:lnTo>
                    <a:pt x="1330" y="2249"/>
                  </a:lnTo>
                  <a:lnTo>
                    <a:pt x="1339" y="2252"/>
                  </a:lnTo>
                  <a:lnTo>
                    <a:pt x="1348" y="2253"/>
                  </a:lnTo>
                  <a:lnTo>
                    <a:pt x="1357" y="2254"/>
                  </a:lnTo>
                  <a:lnTo>
                    <a:pt x="1357" y="2254"/>
                  </a:lnTo>
                  <a:lnTo>
                    <a:pt x="1364" y="2253"/>
                  </a:lnTo>
                  <a:lnTo>
                    <a:pt x="1372" y="2252"/>
                  </a:lnTo>
                  <a:lnTo>
                    <a:pt x="1378" y="2251"/>
                  </a:lnTo>
                  <a:lnTo>
                    <a:pt x="1385" y="2249"/>
                  </a:lnTo>
                  <a:lnTo>
                    <a:pt x="1391" y="2245"/>
                  </a:lnTo>
                  <a:lnTo>
                    <a:pt x="1397" y="2242"/>
                  </a:lnTo>
                  <a:lnTo>
                    <a:pt x="1403" y="2238"/>
                  </a:lnTo>
                  <a:lnTo>
                    <a:pt x="1408" y="2232"/>
                  </a:lnTo>
                  <a:lnTo>
                    <a:pt x="1408" y="2238"/>
                  </a:lnTo>
                  <a:lnTo>
                    <a:pt x="1408" y="2238"/>
                  </a:lnTo>
                  <a:lnTo>
                    <a:pt x="1408" y="2246"/>
                  </a:lnTo>
                  <a:lnTo>
                    <a:pt x="1407" y="2256"/>
                  </a:lnTo>
                  <a:lnTo>
                    <a:pt x="1404" y="2266"/>
                  </a:lnTo>
                  <a:lnTo>
                    <a:pt x="1402" y="2271"/>
                  </a:lnTo>
                  <a:lnTo>
                    <a:pt x="1399" y="2275"/>
                  </a:lnTo>
                  <a:lnTo>
                    <a:pt x="1395" y="2279"/>
                  </a:lnTo>
                  <a:lnTo>
                    <a:pt x="1391" y="2284"/>
                  </a:lnTo>
                  <a:lnTo>
                    <a:pt x="1385" y="2287"/>
                  </a:lnTo>
                  <a:lnTo>
                    <a:pt x="1378" y="2290"/>
                  </a:lnTo>
                  <a:lnTo>
                    <a:pt x="1370" y="2293"/>
                  </a:lnTo>
                  <a:lnTo>
                    <a:pt x="1361" y="2295"/>
                  </a:lnTo>
                  <a:lnTo>
                    <a:pt x="1350" y="2296"/>
                  </a:lnTo>
                  <a:lnTo>
                    <a:pt x="1337" y="2296"/>
                  </a:lnTo>
                  <a:lnTo>
                    <a:pt x="1334" y="2296"/>
                  </a:lnTo>
                  <a:lnTo>
                    <a:pt x="1354" y="2339"/>
                  </a:lnTo>
                  <a:lnTo>
                    <a:pt x="1355" y="2339"/>
                  </a:lnTo>
                  <a:lnTo>
                    <a:pt x="1355" y="2339"/>
                  </a:lnTo>
                  <a:lnTo>
                    <a:pt x="1369" y="2339"/>
                  </a:lnTo>
                  <a:lnTo>
                    <a:pt x="1381" y="2338"/>
                  </a:lnTo>
                  <a:lnTo>
                    <a:pt x="1392" y="2335"/>
                  </a:lnTo>
                  <a:lnTo>
                    <a:pt x="1403" y="2332"/>
                  </a:lnTo>
                  <a:lnTo>
                    <a:pt x="1413" y="2328"/>
                  </a:lnTo>
                  <a:lnTo>
                    <a:pt x="1421" y="2324"/>
                  </a:lnTo>
                  <a:lnTo>
                    <a:pt x="1429" y="2318"/>
                  </a:lnTo>
                  <a:lnTo>
                    <a:pt x="1436" y="2311"/>
                  </a:lnTo>
                  <a:lnTo>
                    <a:pt x="1442" y="2304"/>
                  </a:lnTo>
                  <a:lnTo>
                    <a:pt x="1448" y="2296"/>
                  </a:lnTo>
                  <a:lnTo>
                    <a:pt x="1452" y="2286"/>
                  </a:lnTo>
                  <a:lnTo>
                    <a:pt x="1456" y="2276"/>
                  </a:lnTo>
                  <a:lnTo>
                    <a:pt x="1459" y="2266"/>
                  </a:lnTo>
                  <a:lnTo>
                    <a:pt x="1461" y="2254"/>
                  </a:lnTo>
                  <a:lnTo>
                    <a:pt x="1462" y="2242"/>
                  </a:lnTo>
                  <a:lnTo>
                    <a:pt x="1462" y="2229"/>
                  </a:lnTo>
                  <a:lnTo>
                    <a:pt x="1462" y="2027"/>
                  </a:lnTo>
                  <a:lnTo>
                    <a:pt x="1408" y="2027"/>
                  </a:lnTo>
                  <a:lnTo>
                    <a:pt x="1408" y="2042"/>
                  </a:lnTo>
                  <a:close/>
                  <a:moveTo>
                    <a:pt x="1408" y="2094"/>
                  </a:moveTo>
                  <a:lnTo>
                    <a:pt x="1408" y="2181"/>
                  </a:lnTo>
                  <a:lnTo>
                    <a:pt x="1408" y="2181"/>
                  </a:lnTo>
                  <a:lnTo>
                    <a:pt x="1401" y="2189"/>
                  </a:lnTo>
                  <a:lnTo>
                    <a:pt x="1393" y="2197"/>
                  </a:lnTo>
                  <a:lnTo>
                    <a:pt x="1387" y="2199"/>
                  </a:lnTo>
                  <a:lnTo>
                    <a:pt x="1382" y="2201"/>
                  </a:lnTo>
                  <a:lnTo>
                    <a:pt x="1376" y="2202"/>
                  </a:lnTo>
                  <a:lnTo>
                    <a:pt x="1369" y="2203"/>
                  </a:lnTo>
                  <a:lnTo>
                    <a:pt x="1369" y="2203"/>
                  </a:lnTo>
                  <a:lnTo>
                    <a:pt x="1362" y="2202"/>
                  </a:lnTo>
                  <a:lnTo>
                    <a:pt x="1354" y="2200"/>
                  </a:lnTo>
                  <a:lnTo>
                    <a:pt x="1348" y="2197"/>
                  </a:lnTo>
                  <a:lnTo>
                    <a:pt x="1341" y="2190"/>
                  </a:lnTo>
                  <a:lnTo>
                    <a:pt x="1335" y="2181"/>
                  </a:lnTo>
                  <a:lnTo>
                    <a:pt x="1331" y="2169"/>
                  </a:lnTo>
                  <a:lnTo>
                    <a:pt x="1329" y="2154"/>
                  </a:lnTo>
                  <a:lnTo>
                    <a:pt x="1328" y="2134"/>
                  </a:lnTo>
                  <a:lnTo>
                    <a:pt x="1328" y="2134"/>
                  </a:lnTo>
                  <a:lnTo>
                    <a:pt x="1329" y="2117"/>
                  </a:lnTo>
                  <a:lnTo>
                    <a:pt x="1331" y="2103"/>
                  </a:lnTo>
                  <a:lnTo>
                    <a:pt x="1335" y="2092"/>
                  </a:lnTo>
                  <a:lnTo>
                    <a:pt x="1341" y="2084"/>
                  </a:lnTo>
                  <a:lnTo>
                    <a:pt x="1348" y="2079"/>
                  </a:lnTo>
                  <a:lnTo>
                    <a:pt x="1354" y="2074"/>
                  </a:lnTo>
                  <a:lnTo>
                    <a:pt x="1362" y="2073"/>
                  </a:lnTo>
                  <a:lnTo>
                    <a:pt x="1369" y="2072"/>
                  </a:lnTo>
                  <a:lnTo>
                    <a:pt x="1369" y="2072"/>
                  </a:lnTo>
                  <a:lnTo>
                    <a:pt x="1376" y="2073"/>
                  </a:lnTo>
                  <a:lnTo>
                    <a:pt x="1383" y="2074"/>
                  </a:lnTo>
                  <a:lnTo>
                    <a:pt x="1388" y="2076"/>
                  </a:lnTo>
                  <a:lnTo>
                    <a:pt x="1394" y="2080"/>
                  </a:lnTo>
                  <a:lnTo>
                    <a:pt x="1398" y="2083"/>
                  </a:lnTo>
                  <a:lnTo>
                    <a:pt x="1402" y="2086"/>
                  </a:lnTo>
                  <a:lnTo>
                    <a:pt x="1408" y="2094"/>
                  </a:lnTo>
                  <a:lnTo>
                    <a:pt x="1408" y="2094"/>
                  </a:lnTo>
                  <a:close/>
                  <a:moveTo>
                    <a:pt x="938" y="2027"/>
                  </a:moveTo>
                  <a:lnTo>
                    <a:pt x="993" y="2027"/>
                  </a:lnTo>
                  <a:lnTo>
                    <a:pt x="993" y="2123"/>
                  </a:lnTo>
                  <a:lnTo>
                    <a:pt x="993" y="2249"/>
                  </a:lnTo>
                  <a:lnTo>
                    <a:pt x="938" y="2249"/>
                  </a:lnTo>
                  <a:lnTo>
                    <a:pt x="938" y="2027"/>
                  </a:lnTo>
                  <a:close/>
                  <a:moveTo>
                    <a:pt x="993" y="1967"/>
                  </a:moveTo>
                  <a:lnTo>
                    <a:pt x="993" y="1995"/>
                  </a:lnTo>
                  <a:lnTo>
                    <a:pt x="938" y="1995"/>
                  </a:lnTo>
                  <a:lnTo>
                    <a:pt x="938" y="1940"/>
                  </a:lnTo>
                  <a:lnTo>
                    <a:pt x="993" y="1940"/>
                  </a:lnTo>
                  <a:lnTo>
                    <a:pt x="993" y="1967"/>
                  </a:lnTo>
                  <a:close/>
                  <a:moveTo>
                    <a:pt x="2309" y="1962"/>
                  </a:moveTo>
                  <a:lnTo>
                    <a:pt x="2364" y="1934"/>
                  </a:lnTo>
                  <a:lnTo>
                    <a:pt x="2364" y="2127"/>
                  </a:lnTo>
                  <a:lnTo>
                    <a:pt x="2364" y="2249"/>
                  </a:lnTo>
                  <a:lnTo>
                    <a:pt x="2309" y="2249"/>
                  </a:lnTo>
                  <a:lnTo>
                    <a:pt x="2309" y="1962"/>
                  </a:lnTo>
                  <a:close/>
                  <a:moveTo>
                    <a:pt x="397" y="757"/>
                  </a:moveTo>
                  <a:lnTo>
                    <a:pt x="850" y="757"/>
                  </a:lnTo>
                  <a:lnTo>
                    <a:pt x="850" y="495"/>
                  </a:lnTo>
                  <a:lnTo>
                    <a:pt x="397" y="495"/>
                  </a:lnTo>
                  <a:lnTo>
                    <a:pt x="397" y="288"/>
                  </a:lnTo>
                  <a:lnTo>
                    <a:pt x="898" y="288"/>
                  </a:lnTo>
                  <a:lnTo>
                    <a:pt x="732" y="0"/>
                  </a:lnTo>
                  <a:lnTo>
                    <a:pt x="22" y="0"/>
                  </a:lnTo>
                  <a:lnTo>
                    <a:pt x="22" y="1251"/>
                  </a:lnTo>
                  <a:lnTo>
                    <a:pt x="1023" y="1251"/>
                  </a:lnTo>
                  <a:lnTo>
                    <a:pt x="1023" y="963"/>
                  </a:lnTo>
                  <a:lnTo>
                    <a:pt x="397" y="963"/>
                  </a:lnTo>
                  <a:lnTo>
                    <a:pt x="397" y="757"/>
                  </a:lnTo>
                  <a:close/>
                  <a:moveTo>
                    <a:pt x="1690" y="0"/>
                  </a:moveTo>
                  <a:lnTo>
                    <a:pt x="1477" y="409"/>
                  </a:lnTo>
                  <a:lnTo>
                    <a:pt x="1265" y="0"/>
                  </a:lnTo>
                  <a:lnTo>
                    <a:pt x="850" y="0"/>
                  </a:lnTo>
                  <a:lnTo>
                    <a:pt x="1287" y="757"/>
                  </a:lnTo>
                  <a:lnTo>
                    <a:pt x="1287" y="1251"/>
                  </a:lnTo>
                  <a:lnTo>
                    <a:pt x="1661" y="1251"/>
                  </a:lnTo>
                  <a:lnTo>
                    <a:pt x="1661" y="757"/>
                  </a:lnTo>
                  <a:lnTo>
                    <a:pt x="2099" y="0"/>
                  </a:lnTo>
                  <a:lnTo>
                    <a:pt x="1690" y="0"/>
                  </a:ln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12542" tIns="56271" rIns="112542" bIns="56271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1125444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215" b="0" i="0" u="none" strike="noStrike" kern="0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EYInterstate Light"/>
              </a:endParaRPr>
            </a:p>
          </p:txBody>
        </p:sp>
      </p:grpSp>
      <p:sp>
        <p:nvSpPr>
          <p:cNvPr id="90" name="Rectangle 89">
            <a:extLst>
              <a:ext uri="{FF2B5EF4-FFF2-40B4-BE49-F238E27FC236}">
                <a16:creationId xmlns:a16="http://schemas.microsoft.com/office/drawing/2014/main" id="{D0C8F55D-ED07-5986-9C81-F8A45C3A477E}"/>
              </a:ext>
            </a:extLst>
          </p:cNvPr>
          <p:cNvSpPr/>
          <p:nvPr/>
        </p:nvSpPr>
        <p:spPr>
          <a:xfrm>
            <a:off x="-1" y="1012090"/>
            <a:ext cx="12191995" cy="5845910"/>
          </a:xfrm>
          <a:prstGeom prst="rect">
            <a:avLst/>
          </a:prstGeom>
          <a:solidFill>
            <a:schemeClr val="bg1">
              <a:lumMod val="50000"/>
              <a:alpha val="6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51" name="Group 150">
            <a:extLst>
              <a:ext uri="{FF2B5EF4-FFF2-40B4-BE49-F238E27FC236}">
                <a16:creationId xmlns:a16="http://schemas.microsoft.com/office/drawing/2014/main" id="{5F2A7FCD-D3EE-693B-1F41-4588D1826453}"/>
              </a:ext>
            </a:extLst>
          </p:cNvPr>
          <p:cNvGrpSpPr/>
          <p:nvPr/>
        </p:nvGrpSpPr>
        <p:grpSpPr>
          <a:xfrm>
            <a:off x="648938" y="1173083"/>
            <a:ext cx="11240562" cy="5599619"/>
            <a:chOff x="648938" y="1142261"/>
            <a:chExt cx="11240562" cy="5599619"/>
          </a:xfrm>
        </p:grpSpPr>
        <p:graphicFrame>
          <p:nvGraphicFramePr>
            <p:cNvPr id="91" name="Chart 90">
              <a:extLst>
                <a:ext uri="{FF2B5EF4-FFF2-40B4-BE49-F238E27FC236}">
                  <a16:creationId xmlns:a16="http://schemas.microsoft.com/office/drawing/2014/main" id="{BD4FA095-FD89-E563-22F7-8FF64B4A3D6E}"/>
                </a:ext>
              </a:extLst>
            </p:cNvPr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2320040015"/>
                </p:ext>
              </p:extLst>
            </p:nvPr>
          </p:nvGraphicFramePr>
          <p:xfrm>
            <a:off x="1041555" y="3583892"/>
            <a:ext cx="4572000" cy="2599509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grpSp>
          <p:nvGrpSpPr>
            <p:cNvPr id="92" name="Group 91">
              <a:extLst>
                <a:ext uri="{FF2B5EF4-FFF2-40B4-BE49-F238E27FC236}">
                  <a16:creationId xmlns:a16="http://schemas.microsoft.com/office/drawing/2014/main" id="{78D63A34-8143-4412-667A-417788583F93}"/>
                </a:ext>
              </a:extLst>
            </p:cNvPr>
            <p:cNvGrpSpPr/>
            <p:nvPr/>
          </p:nvGrpSpPr>
          <p:grpSpPr>
            <a:xfrm>
              <a:off x="648938" y="1148325"/>
              <a:ext cx="10742436" cy="5593555"/>
              <a:chOff x="246610" y="386370"/>
              <a:chExt cx="11034640" cy="6071320"/>
            </a:xfrm>
          </p:grpSpPr>
          <p:sp>
            <p:nvSpPr>
              <p:cNvPr id="93" name="Rectangle 92">
                <a:extLst>
                  <a:ext uri="{FF2B5EF4-FFF2-40B4-BE49-F238E27FC236}">
                    <a16:creationId xmlns:a16="http://schemas.microsoft.com/office/drawing/2014/main" id="{F12B2D92-369D-A092-C3CC-8AF696137131}"/>
                  </a:ext>
                </a:extLst>
              </p:cNvPr>
              <p:cNvSpPr/>
              <p:nvPr/>
            </p:nvSpPr>
            <p:spPr>
              <a:xfrm>
                <a:off x="642410" y="1205806"/>
                <a:ext cx="7900360" cy="4864084"/>
              </a:xfrm>
              <a:prstGeom prst="rect">
                <a:avLst/>
              </a:prstGeom>
              <a:noFill/>
              <a:ln w="3175">
                <a:noFill/>
                <a:prstDash val="lgDashDotDot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 anchorCtr="0"/>
              <a:lstStyle/>
              <a:p>
                <a:pPr marL="0" marR="0" lvl="0" indent="0" algn="ctr" defTabSz="913943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hr-HR" sz="1199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EYInterstate Light"/>
                  <a:ea typeface="+mn-ea"/>
                  <a:cs typeface="+mn-cs"/>
                </a:endParaRPr>
              </a:p>
            </p:txBody>
          </p:sp>
          <p:cxnSp>
            <p:nvCxnSpPr>
              <p:cNvPr id="94" name="Straight Arrow Connector 93">
                <a:extLst>
                  <a:ext uri="{FF2B5EF4-FFF2-40B4-BE49-F238E27FC236}">
                    <a16:creationId xmlns:a16="http://schemas.microsoft.com/office/drawing/2014/main" id="{92E6E11E-0ED5-F6E4-8D13-616A885F1B76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42409" y="386370"/>
                <a:ext cx="0" cy="5683541"/>
              </a:xfrm>
              <a:prstGeom prst="straightConnector1">
                <a:avLst/>
              </a:prstGeom>
              <a:ln w="38100">
                <a:solidFill>
                  <a:srgbClr val="FFE6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5" name="Straight Connector 94">
                <a:extLst>
                  <a:ext uri="{FF2B5EF4-FFF2-40B4-BE49-F238E27FC236}">
                    <a16:creationId xmlns:a16="http://schemas.microsoft.com/office/drawing/2014/main" id="{76C53BDC-16B4-F432-5DF5-95D22F825598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771479" y="1338348"/>
                <a:ext cx="10030295" cy="856104"/>
              </a:xfrm>
              <a:prstGeom prst="line">
                <a:avLst/>
              </a:prstGeom>
              <a:ln>
                <a:solidFill>
                  <a:schemeClr val="bg1">
                    <a:lumMod val="60000"/>
                    <a:lumOff val="40000"/>
                  </a:schemeClr>
                </a:solidFill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96" name="Straight Connector 95">
                <a:extLst>
                  <a:ext uri="{FF2B5EF4-FFF2-40B4-BE49-F238E27FC236}">
                    <a16:creationId xmlns:a16="http://schemas.microsoft.com/office/drawing/2014/main" id="{CB509D26-3D16-80E2-0E0B-003E17E775DF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3605032" y="1338348"/>
                <a:ext cx="7196742" cy="4644136"/>
              </a:xfrm>
              <a:prstGeom prst="line">
                <a:avLst/>
              </a:prstGeom>
              <a:ln>
                <a:solidFill>
                  <a:schemeClr val="bg1">
                    <a:lumMod val="60000"/>
                    <a:lumOff val="40000"/>
                  </a:schemeClr>
                </a:solidFill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97" name="Rectangle 96">
                <a:extLst>
                  <a:ext uri="{FF2B5EF4-FFF2-40B4-BE49-F238E27FC236}">
                    <a16:creationId xmlns:a16="http://schemas.microsoft.com/office/drawing/2014/main" id="{E283BA81-0F7A-A79B-C230-BB8AC2E5CA22}"/>
                  </a:ext>
                </a:extLst>
              </p:cNvPr>
              <p:cNvSpPr/>
              <p:nvPr/>
            </p:nvSpPr>
            <p:spPr>
              <a:xfrm>
                <a:off x="255615" y="648176"/>
                <a:ext cx="284332" cy="1351580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vert270" lIns="71963" tIns="0" rIns="71963" bIns="0" rtlCol="0" anchor="ctr" anchorCtr="0"/>
              <a:lstStyle/>
              <a:p>
                <a:pPr marL="0" marR="0" lvl="0" indent="0" algn="ctr" defTabSz="913943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hr-HR" sz="800" b="1">
                    <a:solidFill>
                      <a:srgbClr val="2E2E38"/>
                    </a:solidFill>
                    <a:latin typeface="EYInterstate Light"/>
                  </a:rPr>
                  <a:t>Kreditni rizik</a:t>
                </a:r>
                <a:r>
                  <a:rPr lang="sr-Latn-RS" sz="800" b="1">
                    <a:solidFill>
                      <a:srgbClr val="2E2E38"/>
                    </a:solidFill>
                    <a:latin typeface="EYInterstate Light"/>
                  </a:rPr>
                  <a:t> </a:t>
                </a:r>
                <a:r>
                  <a:rPr kumimoji="0" lang="en-US" sz="800" b="1" i="0" u="none" strike="noStrike" kern="1200" cap="none" spc="0" normalizeH="0" baseline="0" noProof="0">
                    <a:ln>
                      <a:noFill/>
                    </a:ln>
                    <a:solidFill>
                      <a:srgbClr val="2E2E38"/>
                    </a:solidFill>
                    <a:effectLst/>
                    <a:uLnTx/>
                    <a:uFillTx/>
                    <a:latin typeface="EYInterstate Light"/>
                    <a:ea typeface="+mn-ea"/>
                    <a:cs typeface="+mn-cs"/>
                  </a:rPr>
                  <a:t>– </a:t>
                </a:r>
                <a:r>
                  <a:rPr kumimoji="0" lang="sr-Latn-RS" sz="800" b="1" i="0" u="none" strike="noStrike" kern="1200" cap="none" spc="0" normalizeH="0" baseline="0" noProof="0">
                    <a:ln>
                      <a:noFill/>
                    </a:ln>
                    <a:solidFill>
                      <a:srgbClr val="2E2E38"/>
                    </a:solidFill>
                    <a:effectLst/>
                    <a:uLnTx/>
                    <a:uFillTx/>
                    <a:latin typeface="EYInterstate Light"/>
                    <a:ea typeface="+mn-ea"/>
                    <a:cs typeface="+mn-cs"/>
                  </a:rPr>
                  <a:t>Standardizovani</a:t>
                </a:r>
                <a:r>
                  <a:rPr kumimoji="0" lang="en-US" sz="800" b="1" i="0" u="none" strike="noStrike" kern="1200" cap="none" spc="0" normalizeH="0" baseline="0" noProof="0">
                    <a:ln>
                      <a:noFill/>
                    </a:ln>
                    <a:solidFill>
                      <a:srgbClr val="2E2E38"/>
                    </a:solidFill>
                    <a:effectLst/>
                    <a:uLnTx/>
                    <a:uFillTx/>
                    <a:latin typeface="EYInterstate Light"/>
                    <a:ea typeface="+mn-ea"/>
                    <a:cs typeface="+mn-cs"/>
                  </a:rPr>
                  <a:t> </a:t>
                </a:r>
                <a:r>
                  <a:rPr kumimoji="0" lang="sr-Latn-RS" sz="800" b="1" i="0" u="none" strike="noStrike" kern="1200" cap="none" spc="0" normalizeH="0" baseline="0" noProof="0">
                    <a:ln>
                      <a:noFill/>
                    </a:ln>
                    <a:solidFill>
                      <a:srgbClr val="2E2E38"/>
                    </a:solidFill>
                    <a:effectLst/>
                    <a:uLnTx/>
                    <a:uFillTx/>
                    <a:latin typeface="EYInterstate Light"/>
                    <a:ea typeface="+mn-ea"/>
                    <a:cs typeface="+mn-cs"/>
                  </a:rPr>
                  <a:t>Pristup</a:t>
                </a:r>
                <a:endParaRPr kumimoji="0" lang="hr-HR" sz="800" b="1" i="0" u="none" strike="noStrike" kern="1200" cap="none" spc="0" normalizeH="0" baseline="0" noProof="0">
                  <a:ln>
                    <a:noFill/>
                  </a:ln>
                  <a:solidFill>
                    <a:srgbClr val="2E2E38"/>
                  </a:solidFill>
                  <a:effectLst/>
                  <a:uLnTx/>
                  <a:uFillTx/>
                  <a:latin typeface="EYInterstate Light"/>
                  <a:ea typeface="+mn-ea"/>
                  <a:cs typeface="+mn-cs"/>
                </a:endParaRPr>
              </a:p>
            </p:txBody>
          </p:sp>
          <p:sp>
            <p:nvSpPr>
              <p:cNvPr id="98" name="Rectangle 97">
                <a:extLst>
                  <a:ext uri="{FF2B5EF4-FFF2-40B4-BE49-F238E27FC236}">
                    <a16:creationId xmlns:a16="http://schemas.microsoft.com/office/drawing/2014/main" id="{B255D7D2-9DEF-7456-BE12-508583A4CB20}"/>
                  </a:ext>
                </a:extLst>
              </p:cNvPr>
              <p:cNvSpPr/>
              <p:nvPr/>
            </p:nvSpPr>
            <p:spPr>
              <a:xfrm rot="5400000">
                <a:off x="1722029" y="5199967"/>
                <a:ext cx="284333" cy="2210034"/>
              </a:xfrm>
              <a:prstGeom prst="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vert270" lIns="35981" tIns="35981" rIns="35981" bIns="35981" rtlCol="0" anchor="ctr" anchorCtr="0"/>
              <a:lstStyle/>
              <a:p>
                <a:pPr marL="0" marR="0" lvl="0" indent="0" algn="ctr" defTabSz="913943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hr-HR" sz="800" b="1">
                    <a:solidFill>
                      <a:srgbClr val="000000"/>
                    </a:solidFill>
                    <a:latin typeface="EYInterstate Light"/>
                  </a:rPr>
                  <a:t>Tržišni rizik</a:t>
                </a:r>
                <a:endParaRPr kumimoji="0" lang="hr-HR" sz="8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EYInterstate Light"/>
                  <a:ea typeface="+mn-ea"/>
                  <a:cs typeface="+mn-cs"/>
                </a:endParaRPr>
              </a:p>
            </p:txBody>
          </p:sp>
          <p:cxnSp>
            <p:nvCxnSpPr>
              <p:cNvPr id="99" name="Straight Arrow Connector 98">
                <a:extLst>
                  <a:ext uri="{FF2B5EF4-FFF2-40B4-BE49-F238E27FC236}">
                    <a16:creationId xmlns:a16="http://schemas.microsoft.com/office/drawing/2014/main" id="{F84F155B-E16D-36DA-6CAB-34EAB1A940B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42410" y="6069913"/>
                <a:ext cx="10638840" cy="55805"/>
              </a:xfrm>
              <a:prstGeom prst="straightConnector1">
                <a:avLst/>
              </a:prstGeom>
              <a:ln w="38100">
                <a:solidFill>
                  <a:srgbClr val="FFE6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0" name="Straight Connector 99">
                <a:extLst>
                  <a:ext uri="{FF2B5EF4-FFF2-40B4-BE49-F238E27FC236}">
                    <a16:creationId xmlns:a16="http://schemas.microsoft.com/office/drawing/2014/main" id="{903FD0AF-2745-4448-664A-52F645DF06D6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726522" y="1332089"/>
                <a:ext cx="10075252" cy="4624935"/>
              </a:xfrm>
              <a:prstGeom prst="line">
                <a:avLst/>
              </a:prstGeom>
              <a:ln>
                <a:solidFill>
                  <a:schemeClr val="bg1">
                    <a:lumMod val="60000"/>
                    <a:lumOff val="40000"/>
                  </a:schemeClr>
                </a:solidFill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01" name="Straight Connector 100">
                <a:extLst>
                  <a:ext uri="{FF2B5EF4-FFF2-40B4-BE49-F238E27FC236}">
                    <a16:creationId xmlns:a16="http://schemas.microsoft.com/office/drawing/2014/main" id="{FE25B813-768B-6E72-A856-44DA5099DD63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731819" y="1370979"/>
                <a:ext cx="10014874" cy="3383133"/>
              </a:xfrm>
              <a:prstGeom prst="line">
                <a:avLst/>
              </a:prstGeom>
              <a:ln>
                <a:solidFill>
                  <a:schemeClr val="bg1">
                    <a:lumMod val="60000"/>
                    <a:lumOff val="40000"/>
                  </a:schemeClr>
                </a:solidFill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02" name="Rectangle 101">
                <a:extLst>
                  <a:ext uri="{FF2B5EF4-FFF2-40B4-BE49-F238E27FC236}">
                    <a16:creationId xmlns:a16="http://schemas.microsoft.com/office/drawing/2014/main" id="{3C435457-7C8A-33C4-9B8D-7DFB360DE0E2}"/>
                  </a:ext>
                </a:extLst>
              </p:cNvPr>
              <p:cNvSpPr/>
              <p:nvPr/>
            </p:nvSpPr>
            <p:spPr>
              <a:xfrm>
                <a:off x="288740" y="2147506"/>
                <a:ext cx="236742" cy="1316397"/>
              </a:xfrm>
              <a:prstGeom prst="rect">
                <a:avLst/>
              </a:prstGeom>
              <a:solidFill>
                <a:schemeClr val="accent3">
                  <a:lumMod val="60000"/>
                  <a:lumOff val="40000"/>
                </a:schemeClr>
              </a:solidFill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vert270" lIns="71963" tIns="0" rIns="71963" bIns="0" rtlCol="0" anchor="ctr" anchorCtr="0"/>
              <a:lstStyle/>
              <a:p>
                <a:pPr marL="0" marR="0" lvl="0" indent="0" algn="ctr" defTabSz="913943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hr-HR" sz="800" b="1">
                    <a:solidFill>
                      <a:srgbClr val="2E2E38"/>
                    </a:solidFill>
                    <a:latin typeface="EYInterstate Light"/>
                  </a:rPr>
                  <a:t>Kreditni rizik</a:t>
                </a:r>
                <a:r>
                  <a:rPr lang="sr-Latn-RS" sz="800" b="1">
                    <a:solidFill>
                      <a:srgbClr val="2E2E38"/>
                    </a:solidFill>
                    <a:latin typeface="EYInterstate Light"/>
                  </a:rPr>
                  <a:t> </a:t>
                </a:r>
                <a:r>
                  <a:rPr kumimoji="0" lang="sr-Latn-RS" sz="800" b="1" i="0" u="none" strike="noStrike" kern="1200" cap="none" spc="0" normalizeH="0" baseline="0" noProof="0">
                    <a:ln>
                      <a:noFill/>
                    </a:ln>
                    <a:solidFill>
                      <a:srgbClr val="2E2E38"/>
                    </a:solidFill>
                    <a:effectLst/>
                    <a:uLnTx/>
                    <a:uFillTx/>
                    <a:latin typeface="EYInterstate Light"/>
                    <a:ea typeface="+mn-ea"/>
                    <a:cs typeface="+mn-cs"/>
                  </a:rPr>
                  <a:t>IRB</a:t>
                </a:r>
                <a:endParaRPr kumimoji="0" lang="hr-HR" sz="800" b="1" i="0" u="none" strike="noStrike" kern="1200" cap="none" spc="0" normalizeH="0" baseline="0" noProof="0">
                  <a:ln>
                    <a:noFill/>
                  </a:ln>
                  <a:solidFill>
                    <a:srgbClr val="2E2E38"/>
                  </a:solidFill>
                  <a:effectLst/>
                  <a:uLnTx/>
                  <a:uFillTx/>
                  <a:latin typeface="EYInterstate Light"/>
                  <a:ea typeface="+mn-ea"/>
                  <a:cs typeface="+mn-cs"/>
                </a:endParaRPr>
              </a:p>
            </p:txBody>
          </p:sp>
          <p:cxnSp>
            <p:nvCxnSpPr>
              <p:cNvPr id="103" name="Straight Connector 102">
                <a:extLst>
                  <a:ext uri="{FF2B5EF4-FFF2-40B4-BE49-F238E27FC236}">
                    <a16:creationId xmlns:a16="http://schemas.microsoft.com/office/drawing/2014/main" id="{39DC527F-7345-1893-04CD-499ED4C3C280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737149" y="1338349"/>
                <a:ext cx="10064624" cy="2195300"/>
              </a:xfrm>
              <a:prstGeom prst="line">
                <a:avLst/>
              </a:prstGeom>
              <a:ln>
                <a:solidFill>
                  <a:schemeClr val="bg1">
                    <a:lumMod val="60000"/>
                    <a:lumOff val="40000"/>
                  </a:schemeClr>
                </a:solidFill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04" name="Rectangle 103">
                <a:extLst>
                  <a:ext uri="{FF2B5EF4-FFF2-40B4-BE49-F238E27FC236}">
                    <a16:creationId xmlns:a16="http://schemas.microsoft.com/office/drawing/2014/main" id="{648E8EA6-3971-61BB-386E-98ABE6EDE98D}"/>
                  </a:ext>
                </a:extLst>
              </p:cNvPr>
              <p:cNvSpPr/>
              <p:nvPr/>
            </p:nvSpPr>
            <p:spPr>
              <a:xfrm>
                <a:off x="246610" y="4805832"/>
                <a:ext cx="284332" cy="1269339"/>
              </a:xfrm>
              <a:prstGeom prst="rect">
                <a:avLst/>
              </a:prstGeom>
              <a:solidFill>
                <a:srgbClr val="FFE600"/>
              </a:solidFill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vert270" lIns="71963" tIns="0" rIns="71963" bIns="0" rtlCol="0" anchor="ctr" anchorCtr="0"/>
              <a:lstStyle/>
              <a:p>
                <a:pPr marL="0" marR="0" lvl="0" indent="0" algn="ctr" defTabSz="913943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hr-HR" sz="800" b="1">
                    <a:solidFill>
                      <a:srgbClr val="2E2E38"/>
                    </a:solidFill>
                    <a:latin typeface="EYInterstate Light"/>
                  </a:rPr>
                  <a:t>Kreditni rizik </a:t>
                </a:r>
                <a:r>
                  <a:rPr kumimoji="0" lang="hr-HR" sz="800" b="1" i="0" u="none" strike="noStrike" kern="1200" cap="none" spc="0" normalizeH="0" baseline="0" noProof="0">
                    <a:ln>
                      <a:noFill/>
                    </a:ln>
                    <a:solidFill>
                      <a:srgbClr val="2E2E38"/>
                    </a:solidFill>
                    <a:effectLst/>
                    <a:uLnTx/>
                    <a:uFillTx/>
                    <a:latin typeface="EYInterstate Light"/>
                    <a:ea typeface="+mn-ea"/>
                    <a:cs typeface="+mn-cs"/>
                  </a:rPr>
                  <a:t>–</a:t>
                </a:r>
                <a:r>
                  <a:rPr lang="hr-HR" sz="800" b="1">
                    <a:solidFill>
                      <a:srgbClr val="2E2E38"/>
                    </a:solidFill>
                    <a:latin typeface="EYInterstate Light"/>
                  </a:rPr>
                  <a:t>Kolaterali</a:t>
                </a:r>
                <a:endParaRPr kumimoji="0" lang="hr-HR" sz="800" b="1" i="0" u="none" strike="noStrike" kern="1200" cap="none" spc="0" normalizeH="0" baseline="0" noProof="0">
                  <a:ln>
                    <a:noFill/>
                  </a:ln>
                  <a:solidFill>
                    <a:srgbClr val="2E2E38"/>
                  </a:solidFill>
                  <a:effectLst/>
                  <a:uLnTx/>
                  <a:uFillTx/>
                  <a:latin typeface="EYInterstate Light"/>
                  <a:ea typeface="+mn-ea"/>
                  <a:cs typeface="+mn-cs"/>
                </a:endParaRPr>
              </a:p>
            </p:txBody>
          </p:sp>
          <p:sp>
            <p:nvSpPr>
              <p:cNvPr id="105" name="Rectangle 104">
                <a:extLst>
                  <a:ext uri="{FF2B5EF4-FFF2-40B4-BE49-F238E27FC236}">
                    <a16:creationId xmlns:a16="http://schemas.microsoft.com/office/drawing/2014/main" id="{5EBBD5BF-2199-2E16-2251-6D16C33EA9C2}"/>
                  </a:ext>
                </a:extLst>
              </p:cNvPr>
              <p:cNvSpPr/>
              <p:nvPr/>
            </p:nvSpPr>
            <p:spPr>
              <a:xfrm rot="5400000">
                <a:off x="4073567" y="5316491"/>
                <a:ext cx="276371" cy="2006028"/>
              </a:xfrm>
              <a:prstGeom prst="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vert270" lIns="35981" tIns="35981" rIns="35981" bIns="35981" rtlCol="0" anchor="ctr" anchorCtr="0"/>
              <a:lstStyle/>
              <a:p>
                <a:pPr marL="0" marR="0" lvl="0" indent="0" algn="ctr" defTabSz="913943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sr-Latn-RS" sz="800" b="1">
                    <a:solidFill>
                      <a:srgbClr val="000000"/>
                    </a:solidFill>
                    <a:latin typeface="EYInterstate Light"/>
                  </a:rPr>
                  <a:t>Operativni rizik</a:t>
                </a:r>
                <a:endParaRPr kumimoji="0" lang="hr-HR" sz="8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EYInterstate Light"/>
                  <a:ea typeface="+mn-ea"/>
                  <a:cs typeface="+mn-cs"/>
                </a:endParaRPr>
              </a:p>
            </p:txBody>
          </p:sp>
          <p:sp>
            <p:nvSpPr>
              <p:cNvPr id="106" name="Rectangle 105">
                <a:extLst>
                  <a:ext uri="{FF2B5EF4-FFF2-40B4-BE49-F238E27FC236}">
                    <a16:creationId xmlns:a16="http://schemas.microsoft.com/office/drawing/2014/main" id="{9C9BE8CE-60BC-A4B6-A0FC-A3EBAD83BE8E}"/>
                  </a:ext>
                </a:extLst>
              </p:cNvPr>
              <p:cNvSpPr/>
              <p:nvPr/>
            </p:nvSpPr>
            <p:spPr>
              <a:xfrm rot="5400000">
                <a:off x="6287834" y="5367279"/>
                <a:ext cx="265067" cy="1894677"/>
              </a:xfrm>
              <a:prstGeom prst="rect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vert270" lIns="35981" tIns="35981" rIns="35981" bIns="35981" rtlCol="0" anchor="ctr" anchorCtr="0"/>
              <a:lstStyle/>
              <a:p>
                <a:pPr marL="0" marR="0" lvl="0" indent="0" algn="ctr" defTabSz="913943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sr-Latn-RS" sz="800" b="1">
                    <a:solidFill>
                      <a:srgbClr val="000000"/>
                    </a:solidFill>
                    <a:latin typeface="EYInterstate Light"/>
                  </a:rPr>
                  <a:t>Kapitalni bafer</a:t>
                </a:r>
                <a:r>
                  <a:rPr kumimoji="0" lang="en-US" sz="8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EYInterstate Light"/>
                    <a:ea typeface="+mn-ea"/>
                    <a:cs typeface="+mn-cs"/>
                  </a:rPr>
                  <a:t> </a:t>
                </a:r>
                <a:r>
                  <a:rPr kumimoji="0" lang="sr-Latn-RS" sz="8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EYInterstate Light"/>
                    <a:ea typeface="+mn-ea"/>
                    <a:cs typeface="+mn-cs"/>
                  </a:rPr>
                  <a:t>i</a:t>
                </a:r>
                <a:r>
                  <a:rPr kumimoji="0" lang="en-US" sz="8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EYInterstate Light"/>
                    <a:ea typeface="+mn-ea"/>
                    <a:cs typeface="+mn-cs"/>
                  </a:rPr>
                  <a:t> </a:t>
                </a:r>
                <a:r>
                  <a:rPr lang="sr-Latn-RS" sz="800" b="1" err="1">
                    <a:solidFill>
                      <a:srgbClr val="000000"/>
                    </a:solidFill>
                    <a:latin typeface="EYInterstate Light"/>
                  </a:rPr>
                  <a:t>makroprudencioni</a:t>
                </a:r>
                <a:r>
                  <a:rPr lang="sr-Latn-RS" sz="800" b="1">
                    <a:solidFill>
                      <a:srgbClr val="000000"/>
                    </a:solidFill>
                    <a:latin typeface="EYInterstate Light"/>
                  </a:rPr>
                  <a:t> okvir</a:t>
                </a:r>
                <a:endParaRPr kumimoji="0" lang="hr-HR" sz="8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EYInterstate Light"/>
                  <a:ea typeface="+mn-ea"/>
                  <a:cs typeface="+mn-cs"/>
                </a:endParaRPr>
              </a:p>
            </p:txBody>
          </p:sp>
          <p:sp>
            <p:nvSpPr>
              <p:cNvPr id="107" name="Oval 106">
                <a:extLst>
                  <a:ext uri="{FF2B5EF4-FFF2-40B4-BE49-F238E27FC236}">
                    <a16:creationId xmlns:a16="http://schemas.microsoft.com/office/drawing/2014/main" id="{9A932D2A-52D7-218F-ADC4-A827D58D74CB}"/>
                  </a:ext>
                </a:extLst>
              </p:cNvPr>
              <p:cNvSpPr/>
              <p:nvPr/>
            </p:nvSpPr>
            <p:spPr>
              <a:xfrm>
                <a:off x="3336929" y="1272160"/>
                <a:ext cx="1183631" cy="588308"/>
              </a:xfrm>
              <a:prstGeom prst="ellipse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 anchorCtr="0"/>
              <a:lstStyle/>
              <a:p>
                <a:pPr marL="0" marR="0" lvl="0" indent="0" algn="ctr" defTabSz="913943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1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EYInterstate Light"/>
                    <a:ea typeface="+mn-ea"/>
                    <a:cs typeface="+mn-cs"/>
                  </a:rPr>
                  <a:t>SA-4</a:t>
                </a:r>
              </a:p>
              <a:p>
                <a:pPr marL="0" marR="0" lvl="0" indent="0" algn="ctr" defTabSz="913943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sr-Latn-RS" sz="700" b="0" i="0" u="none" strike="noStrike" kern="1200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EYInterstate Light"/>
                    <a:ea typeface="+mn-ea"/>
                    <a:cs typeface="+mn-cs"/>
                  </a:rPr>
                  <a:t>Specijalizovano kreditiranje</a:t>
                </a:r>
              </a:p>
            </p:txBody>
          </p:sp>
          <p:sp>
            <p:nvSpPr>
              <p:cNvPr id="108" name="Oval 107">
                <a:extLst>
                  <a:ext uri="{FF2B5EF4-FFF2-40B4-BE49-F238E27FC236}">
                    <a16:creationId xmlns:a16="http://schemas.microsoft.com/office/drawing/2014/main" id="{5C1ECFD2-F3F0-08AB-1842-1CC3D67D1B7E}"/>
                  </a:ext>
                </a:extLst>
              </p:cNvPr>
              <p:cNvSpPr/>
              <p:nvPr/>
            </p:nvSpPr>
            <p:spPr>
              <a:xfrm>
                <a:off x="2489490" y="865588"/>
                <a:ext cx="1145363" cy="601258"/>
              </a:xfrm>
              <a:prstGeom prst="ellipse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 anchorCtr="0"/>
              <a:lstStyle/>
              <a:p>
                <a:pPr marL="0" marR="0" lvl="0" indent="0" algn="ctr" defTabSz="913943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1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EYInterstate Light"/>
                    <a:ea typeface="+mn-ea"/>
                    <a:cs typeface="+mn-cs"/>
                  </a:rPr>
                  <a:t>SA-3</a:t>
                </a:r>
              </a:p>
              <a:p>
                <a:pPr marL="0" marR="0" lvl="0" indent="0" algn="ctr" defTabSz="913943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sr-Latn-RS" sz="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EYInterstate Light"/>
                    <a:ea typeface="+mn-ea"/>
                    <a:cs typeface="+mn-cs"/>
                  </a:rPr>
                  <a:t>Kolateral</a:t>
                </a:r>
                <a:r>
                  <a:rPr kumimoji="0" lang="en-US" sz="800" b="0" i="0" u="none" strike="noStrike" kern="1200" cap="none" spc="0" normalizeH="0" baseline="0" noProof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EYInterstate Light"/>
                    <a:ea typeface="+mn-ea"/>
                    <a:cs typeface="+mn-cs"/>
                  </a:rPr>
                  <a:t>i</a:t>
                </a:r>
                <a:endParaRPr kumimoji="0" lang="sr-Latn-RS" sz="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EYInterstate Light"/>
                  <a:ea typeface="+mn-ea"/>
                  <a:cs typeface="+mn-cs"/>
                </a:endParaRPr>
              </a:p>
            </p:txBody>
          </p:sp>
          <p:sp>
            <p:nvSpPr>
              <p:cNvPr id="109" name="Oval 108">
                <a:extLst>
                  <a:ext uri="{FF2B5EF4-FFF2-40B4-BE49-F238E27FC236}">
                    <a16:creationId xmlns:a16="http://schemas.microsoft.com/office/drawing/2014/main" id="{C4A5F9AA-E243-9A30-4E24-52ADAFF9A8A5}"/>
                  </a:ext>
                </a:extLst>
              </p:cNvPr>
              <p:cNvSpPr/>
              <p:nvPr/>
            </p:nvSpPr>
            <p:spPr>
              <a:xfrm>
                <a:off x="800046" y="803984"/>
                <a:ext cx="1168001" cy="573127"/>
              </a:xfrm>
              <a:prstGeom prst="ellipse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 anchorCtr="0"/>
              <a:lstStyle/>
              <a:p>
                <a:pPr marL="0" marR="0" lvl="0" indent="0" algn="ctr" defTabSz="913943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1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EYInterstate Light"/>
                    <a:ea typeface="+mn-ea"/>
                    <a:cs typeface="+mn-cs"/>
                  </a:rPr>
                  <a:t>SA-1 </a:t>
                </a:r>
                <a:r>
                  <a:rPr kumimoji="0" lang="sr-Latn-RS" sz="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EYInterstate Light"/>
                    <a:ea typeface="+mn-ea"/>
                    <a:cs typeface="+mn-cs"/>
                  </a:rPr>
                  <a:t>Eksterni</a:t>
                </a:r>
                <a:r>
                  <a:rPr kumimoji="0" lang="en-US" sz="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EYInterstate Light"/>
                    <a:ea typeface="+mn-ea"/>
                    <a:cs typeface="+mn-cs"/>
                  </a:rPr>
                  <a:t> CA</a:t>
                </a:r>
                <a:endParaRPr kumimoji="0" lang="sr-Latn-RS" sz="11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EYInterstate Light"/>
                  <a:ea typeface="+mn-ea"/>
                  <a:cs typeface="+mn-cs"/>
                </a:endParaRPr>
              </a:p>
            </p:txBody>
          </p:sp>
          <p:sp>
            <p:nvSpPr>
              <p:cNvPr id="110" name="Oval 109">
                <a:extLst>
                  <a:ext uri="{FF2B5EF4-FFF2-40B4-BE49-F238E27FC236}">
                    <a16:creationId xmlns:a16="http://schemas.microsoft.com/office/drawing/2014/main" id="{70C1C543-1579-6BAE-8401-D1286677682A}"/>
                  </a:ext>
                </a:extLst>
              </p:cNvPr>
              <p:cNvSpPr/>
              <p:nvPr/>
            </p:nvSpPr>
            <p:spPr>
              <a:xfrm>
                <a:off x="708859" y="2220260"/>
                <a:ext cx="1135250" cy="667172"/>
              </a:xfrm>
              <a:prstGeom prst="ellipse">
                <a:avLst/>
              </a:prstGeom>
              <a:solidFill>
                <a:schemeClr val="accent3">
                  <a:lumMod val="60000"/>
                  <a:lumOff val="40000"/>
                </a:schemeClr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 anchorCtr="0"/>
              <a:lstStyle/>
              <a:p>
                <a:pPr marL="0" marR="0" lvl="0" indent="0" algn="ctr" defTabSz="913943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1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EYInterstate Light"/>
                    <a:ea typeface="+mn-ea"/>
                    <a:cs typeface="+mn-cs"/>
                  </a:rPr>
                  <a:t>IRB-1</a:t>
                </a:r>
              </a:p>
              <a:p>
                <a:pPr marL="0" marR="0" lvl="0" indent="0" algn="ctr" defTabSz="913943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sr-Latn-RS" sz="800" b="1">
                    <a:solidFill>
                      <a:srgbClr val="000000"/>
                    </a:solidFill>
                    <a:latin typeface="EYInterstate Light"/>
                  </a:rPr>
                  <a:t>Dodela rejtinga</a:t>
                </a:r>
                <a:endParaRPr kumimoji="0" lang="en-US" sz="8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EYInterstate Light"/>
                  <a:ea typeface="+mn-ea"/>
                  <a:cs typeface="+mn-cs"/>
                </a:endParaRPr>
              </a:p>
              <a:p>
                <a:pPr marL="0" marR="0" lvl="0" indent="0" algn="ctr" defTabSz="913943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sr-Latn-RS" sz="11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EYInterstate Light"/>
                  <a:ea typeface="+mn-ea"/>
                  <a:cs typeface="+mn-cs"/>
                </a:endParaRPr>
              </a:p>
            </p:txBody>
          </p:sp>
          <p:sp>
            <p:nvSpPr>
              <p:cNvPr id="111" name="Oval 110">
                <a:extLst>
                  <a:ext uri="{FF2B5EF4-FFF2-40B4-BE49-F238E27FC236}">
                    <a16:creationId xmlns:a16="http://schemas.microsoft.com/office/drawing/2014/main" id="{B93A544E-1193-6DBB-112E-B3DBBB777AE1}"/>
                  </a:ext>
                </a:extLst>
              </p:cNvPr>
              <p:cNvSpPr/>
              <p:nvPr/>
            </p:nvSpPr>
            <p:spPr>
              <a:xfrm>
                <a:off x="945826" y="4605648"/>
                <a:ext cx="1287859" cy="709013"/>
              </a:xfrm>
              <a:prstGeom prst="ellipse">
                <a:avLst/>
              </a:prstGeom>
              <a:solidFill>
                <a:srgbClr val="FFE600"/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 anchorCtr="0"/>
              <a:lstStyle/>
              <a:p>
                <a:pPr marL="0" marR="0" lvl="0" indent="0" algn="ctr" defTabSz="913943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199" b="1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EYInterstate Light"/>
                    <a:ea typeface="+mn-ea"/>
                    <a:cs typeface="+mn-cs"/>
                  </a:rPr>
                  <a:t>COL-1</a:t>
                </a:r>
              </a:p>
              <a:p>
                <a:pPr marL="0" marR="0" lvl="0" indent="0" algn="ctr" defTabSz="913943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sr-Latn-RS" sz="800" b="0" i="0" u="none" strike="noStrike" kern="1200" cap="none" spc="0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EYInterstate Light"/>
                    <a:ea typeface="+mn-ea"/>
                    <a:cs typeface="+mn-cs"/>
                  </a:rPr>
                  <a:t>Vrednovanje kolaterala</a:t>
                </a:r>
              </a:p>
            </p:txBody>
          </p:sp>
          <p:sp>
            <p:nvSpPr>
              <p:cNvPr id="112" name="Oval 111">
                <a:extLst>
                  <a:ext uri="{FF2B5EF4-FFF2-40B4-BE49-F238E27FC236}">
                    <a16:creationId xmlns:a16="http://schemas.microsoft.com/office/drawing/2014/main" id="{81F250EC-A240-6605-3EBB-65971A29FFED}"/>
                  </a:ext>
                </a:extLst>
              </p:cNvPr>
              <p:cNvSpPr/>
              <p:nvPr/>
            </p:nvSpPr>
            <p:spPr>
              <a:xfrm>
                <a:off x="1736676" y="5398470"/>
                <a:ext cx="1260111" cy="620566"/>
              </a:xfrm>
              <a:prstGeom prst="ellipse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 anchorCtr="0"/>
              <a:lstStyle/>
              <a:p>
                <a:pPr marL="0" marR="0" lvl="0" indent="0" algn="ctr" defTabSz="913943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199" b="1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EYInterstate Light"/>
                    <a:ea typeface="+mn-ea"/>
                    <a:cs typeface="+mn-cs"/>
                  </a:rPr>
                  <a:t>MR-1</a:t>
                </a:r>
              </a:p>
              <a:p>
                <a:pPr marL="0" marR="0" lvl="0" indent="0" algn="ctr" defTabSz="913943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sr-Latn-RS" sz="8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EYInterstate Light"/>
                    <a:ea typeface="+mn-ea"/>
                    <a:cs typeface="+mn-cs"/>
                  </a:rPr>
                  <a:t>Knjiga trgovanja</a:t>
                </a:r>
              </a:p>
            </p:txBody>
          </p:sp>
          <p:sp>
            <p:nvSpPr>
              <p:cNvPr id="113" name="Oval 112">
                <a:extLst>
                  <a:ext uri="{FF2B5EF4-FFF2-40B4-BE49-F238E27FC236}">
                    <a16:creationId xmlns:a16="http://schemas.microsoft.com/office/drawing/2014/main" id="{193AB155-5BBB-A691-D9FF-279FD34E0E81}"/>
                  </a:ext>
                </a:extLst>
              </p:cNvPr>
              <p:cNvSpPr/>
              <p:nvPr/>
            </p:nvSpPr>
            <p:spPr>
              <a:xfrm>
                <a:off x="4044396" y="4498215"/>
                <a:ext cx="1247534" cy="409900"/>
              </a:xfrm>
              <a:prstGeom prst="ellipse">
                <a:avLst/>
              </a:prstGeom>
              <a:solidFill>
                <a:schemeClr val="accent4">
                  <a:lumMod val="40000"/>
                  <a:lumOff val="60000"/>
                  <a:alpha val="50000"/>
                </a:schemeClr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tIns="0" rtlCol="0" anchor="t" anchorCtr="0"/>
              <a:lstStyle/>
              <a:p>
                <a:pPr marL="0" marR="0" lvl="0" indent="0" algn="ctr" defTabSz="913943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0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EYInterstate Light"/>
                    <a:ea typeface="+mn-ea"/>
                    <a:cs typeface="+mn-cs"/>
                  </a:rPr>
                  <a:t>MR-3</a:t>
                </a:r>
              </a:p>
              <a:p>
                <a:pPr marL="0" marR="0" lvl="0" indent="0" algn="ctr" defTabSz="913943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sr-Latn-RS" sz="700">
                    <a:solidFill>
                      <a:srgbClr val="000000"/>
                    </a:solidFill>
                    <a:latin typeface="EYInterstate Light"/>
                  </a:rPr>
                  <a:t>Rezidualni rizik</a:t>
                </a:r>
                <a:endParaRPr kumimoji="0" lang="sr-Latn-RS" sz="7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EYInterstate Light"/>
                  <a:ea typeface="+mn-ea"/>
                  <a:cs typeface="+mn-cs"/>
                </a:endParaRPr>
              </a:p>
            </p:txBody>
          </p:sp>
          <p:sp>
            <p:nvSpPr>
              <p:cNvPr id="114" name="Oval 113">
                <a:extLst>
                  <a:ext uri="{FF2B5EF4-FFF2-40B4-BE49-F238E27FC236}">
                    <a16:creationId xmlns:a16="http://schemas.microsoft.com/office/drawing/2014/main" id="{59DAE60F-6175-96A1-644E-E15889411E22}"/>
                  </a:ext>
                </a:extLst>
              </p:cNvPr>
              <p:cNvSpPr/>
              <p:nvPr/>
            </p:nvSpPr>
            <p:spPr>
              <a:xfrm>
                <a:off x="4405128" y="5393692"/>
                <a:ext cx="1193565" cy="618933"/>
              </a:xfrm>
              <a:prstGeom prst="ellipse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 anchorCtr="0"/>
              <a:lstStyle/>
              <a:p>
                <a:pPr marL="0" marR="0" lvl="0" indent="0" algn="ctr" defTabSz="913943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199" b="1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EYInterstate Light"/>
                    <a:ea typeface="+mn-ea"/>
                    <a:cs typeface="+mn-cs"/>
                  </a:rPr>
                  <a:t>OR-1</a:t>
                </a:r>
              </a:p>
              <a:p>
                <a:pPr marL="0" marR="0" lvl="0" indent="0" algn="ctr" defTabSz="913943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sr-Latn-RS" sz="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EYInterstate Light"/>
                    <a:ea typeface="+mn-ea"/>
                    <a:cs typeface="+mn-cs"/>
                  </a:rPr>
                  <a:t>Pokretači rizika</a:t>
                </a:r>
              </a:p>
            </p:txBody>
          </p:sp>
          <p:sp>
            <p:nvSpPr>
              <p:cNvPr id="115" name="Oval 114">
                <a:extLst>
                  <a:ext uri="{FF2B5EF4-FFF2-40B4-BE49-F238E27FC236}">
                    <a16:creationId xmlns:a16="http://schemas.microsoft.com/office/drawing/2014/main" id="{FCEC29CF-1DDF-264F-14B8-6743FAD3B6FF}"/>
                  </a:ext>
                </a:extLst>
              </p:cNvPr>
              <p:cNvSpPr/>
              <p:nvPr/>
            </p:nvSpPr>
            <p:spPr>
              <a:xfrm>
                <a:off x="5712754" y="4553725"/>
                <a:ext cx="947959" cy="497115"/>
              </a:xfrm>
              <a:prstGeom prst="ellipse">
                <a:avLst/>
              </a:prstGeom>
              <a:solidFill>
                <a:schemeClr val="accent6">
                  <a:lumMod val="60000"/>
                  <a:lumOff val="40000"/>
                  <a:alpha val="50000"/>
                </a:schemeClr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 anchorCtr="0"/>
              <a:lstStyle/>
              <a:p>
                <a:pPr marL="0" marR="0" lvl="0" indent="0" algn="ctr" defTabSz="913943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199" b="1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EYInterstate Light"/>
                    <a:ea typeface="+mn-ea"/>
                    <a:cs typeface="+mn-cs"/>
                  </a:rPr>
                  <a:t>OR-2</a:t>
                </a:r>
              </a:p>
              <a:p>
                <a:pPr marL="0" marR="0" lvl="0" indent="0" algn="ctr" defTabSz="913943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7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EYInterstate Light"/>
                    <a:ea typeface="+mn-ea"/>
                    <a:cs typeface="+mn-cs"/>
                  </a:rPr>
                  <a:t>BCBS</a:t>
                </a:r>
                <a:r>
                  <a:rPr kumimoji="0" lang="en-US" sz="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EYInterstate Light"/>
                    <a:ea typeface="+mn-ea"/>
                    <a:cs typeface="+mn-cs"/>
                  </a:rPr>
                  <a:t> </a:t>
                </a:r>
                <a:r>
                  <a:rPr kumimoji="0" lang="en-US" sz="7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EYInterstate Light"/>
                    <a:ea typeface="+mn-ea"/>
                    <a:cs typeface="+mn-cs"/>
                  </a:rPr>
                  <a:t>SA</a:t>
                </a:r>
                <a:endParaRPr kumimoji="0" lang="sr-Latn-RS" sz="7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EYInterstate Light"/>
                  <a:ea typeface="+mn-ea"/>
                  <a:cs typeface="+mn-cs"/>
                </a:endParaRPr>
              </a:p>
            </p:txBody>
          </p:sp>
          <p:sp>
            <p:nvSpPr>
              <p:cNvPr id="116" name="Oval 115">
                <a:extLst>
                  <a:ext uri="{FF2B5EF4-FFF2-40B4-BE49-F238E27FC236}">
                    <a16:creationId xmlns:a16="http://schemas.microsoft.com/office/drawing/2014/main" id="{E4FEB70A-7B2A-806D-81C4-274896A99827}"/>
                  </a:ext>
                </a:extLst>
              </p:cNvPr>
              <p:cNvSpPr/>
              <p:nvPr/>
            </p:nvSpPr>
            <p:spPr>
              <a:xfrm>
                <a:off x="7928765" y="5355435"/>
                <a:ext cx="1316838" cy="628035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tIns="0" rtlCol="0" anchor="t" anchorCtr="0"/>
              <a:lstStyle/>
              <a:p>
                <a:pPr marL="0" marR="0" lvl="0" indent="0" algn="ctr" defTabSz="913943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199" b="1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EYInterstate Light"/>
                    <a:ea typeface="+mn-ea"/>
                    <a:cs typeface="+mn-cs"/>
                  </a:rPr>
                  <a:t>CONC-1</a:t>
                </a:r>
              </a:p>
              <a:p>
                <a:pPr marL="0" marR="0" lvl="0" indent="0" algn="ctr" defTabSz="913943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sr-Latn-RS" sz="800">
                    <a:solidFill>
                      <a:srgbClr val="000000"/>
                    </a:solidFill>
                    <a:latin typeface="EYInterstate Light"/>
                  </a:rPr>
                  <a:t>Definicija rizika</a:t>
                </a:r>
                <a:endParaRPr kumimoji="0" lang="sr-Latn-RS" sz="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EYInterstate Light"/>
                  <a:ea typeface="+mn-ea"/>
                  <a:cs typeface="+mn-cs"/>
                </a:endParaRPr>
              </a:p>
            </p:txBody>
          </p:sp>
        </p:grpSp>
        <p:sp>
          <p:nvSpPr>
            <p:cNvPr id="117" name="Oval 116">
              <a:extLst>
                <a:ext uri="{FF2B5EF4-FFF2-40B4-BE49-F238E27FC236}">
                  <a16:creationId xmlns:a16="http://schemas.microsoft.com/office/drawing/2014/main" id="{7691AEE3-3DC3-8091-BFE6-1891389F8722}"/>
                </a:ext>
              </a:extLst>
            </p:cNvPr>
            <p:cNvSpPr/>
            <p:nvPr/>
          </p:nvSpPr>
          <p:spPr>
            <a:xfrm>
              <a:off x="4696696" y="1706877"/>
              <a:ext cx="1045008" cy="542838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 anchorCtr="0"/>
            <a:lstStyle/>
            <a:p>
              <a:pPr marL="0" marR="0" lvl="0" indent="0" algn="ctr" defTabSz="91394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EYInterstate Light"/>
                  <a:ea typeface="+mn-ea"/>
                  <a:cs typeface="+mn-cs"/>
                </a:rPr>
                <a:t>SA-5 </a:t>
              </a:r>
            </a:p>
            <a:p>
              <a:pPr marL="0" marR="0" lvl="0" indent="0" algn="ctr" defTabSz="91394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sr-Latn-RS" sz="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EYInterstate Light"/>
                  <a:ea typeface="+mn-ea"/>
                  <a:cs typeface="+mn-cs"/>
                </a:rPr>
                <a:t>Nekretnine</a:t>
              </a:r>
            </a:p>
          </p:txBody>
        </p:sp>
        <p:sp>
          <p:nvSpPr>
            <p:cNvPr id="118" name="Oval 117">
              <a:extLst>
                <a:ext uri="{FF2B5EF4-FFF2-40B4-BE49-F238E27FC236}">
                  <a16:creationId xmlns:a16="http://schemas.microsoft.com/office/drawing/2014/main" id="{F01A9838-20BE-5869-2916-FC9C4B2D4D05}"/>
                </a:ext>
              </a:extLst>
            </p:cNvPr>
            <p:cNvSpPr/>
            <p:nvPr/>
          </p:nvSpPr>
          <p:spPr>
            <a:xfrm>
              <a:off x="5835112" y="1813831"/>
              <a:ext cx="1090465" cy="514934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 anchorCtr="0"/>
            <a:lstStyle/>
            <a:p>
              <a:pPr marL="0" marR="0" lvl="0" indent="0" algn="ctr" defTabSz="91394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sr-Latn-RS" sz="11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EYInterstate Light"/>
                  <a:ea typeface="+mn-ea"/>
                  <a:cs typeface="+mn-cs"/>
                </a:rPr>
                <a:t>SA-6</a:t>
              </a:r>
              <a:r>
                <a:rPr kumimoji="0" lang="sr-Latn-RS" sz="11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EYInterstate Light"/>
                  <a:ea typeface="+mn-ea"/>
                  <a:cs typeface="+mn-cs"/>
                </a:rPr>
                <a:t> </a:t>
              </a:r>
            </a:p>
            <a:p>
              <a:pPr marL="0" marR="0" lvl="0" indent="0" algn="ctr" defTabSz="91394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sr-Latn-RS" sz="800" b="0" i="0" u="none" strike="noStrike" kern="1200" cap="none" spc="0" normalizeH="0" baseline="0" noProof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EYInterstate Light"/>
                  <a:ea typeface="+mn-ea"/>
                  <a:cs typeface="+mn-cs"/>
                </a:rPr>
                <a:t>Ponderi</a:t>
              </a:r>
              <a:r>
                <a:rPr lang="sr-Latn-RS" sz="800">
                  <a:solidFill>
                    <a:srgbClr val="000000"/>
                  </a:solidFill>
                  <a:latin typeface="EYInterstate Light"/>
                </a:rPr>
                <a:t> </a:t>
              </a:r>
              <a:r>
                <a:rPr kumimoji="0" lang="sr-Latn-RS" sz="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EYInterstate Light"/>
                  <a:ea typeface="+mn-ea"/>
                  <a:cs typeface="+mn-cs"/>
                </a:rPr>
                <a:t>rizika</a:t>
              </a:r>
            </a:p>
          </p:txBody>
        </p:sp>
        <p:sp>
          <p:nvSpPr>
            <p:cNvPr id="119" name="Oval 118">
              <a:extLst>
                <a:ext uri="{FF2B5EF4-FFF2-40B4-BE49-F238E27FC236}">
                  <a16:creationId xmlns:a16="http://schemas.microsoft.com/office/drawing/2014/main" id="{C2844B96-A59E-4F21-094E-8456E8A04A81}"/>
                </a:ext>
              </a:extLst>
            </p:cNvPr>
            <p:cNvSpPr/>
            <p:nvPr/>
          </p:nvSpPr>
          <p:spPr>
            <a:xfrm>
              <a:off x="1290055" y="2143538"/>
              <a:ext cx="1147802" cy="554083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 anchorCtr="0"/>
            <a:lstStyle/>
            <a:p>
              <a:pPr marL="0" marR="0" lvl="0" indent="0" algn="ctr" defTabSz="91394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EYInterstate Light"/>
                  <a:ea typeface="+mn-ea"/>
                  <a:cs typeface="+mn-cs"/>
                </a:rPr>
                <a:t>SA-2</a:t>
              </a:r>
              <a:r>
                <a:rPr kumimoji="0" lang="en-US" sz="11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EYInterstate Light"/>
                  <a:ea typeface="+mn-ea"/>
                  <a:cs typeface="+mn-cs"/>
                </a:rPr>
                <a:t> </a:t>
              </a:r>
            </a:p>
            <a:p>
              <a:pPr marL="0" marR="0" lvl="0" indent="0" algn="ctr" defTabSz="91394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EYInterstate Light"/>
                  <a:ea typeface="+mn-ea"/>
                  <a:cs typeface="+mn-cs"/>
                </a:rPr>
                <a:t>Due Diligence</a:t>
              </a:r>
              <a:endParaRPr kumimoji="0" lang="sr-Latn-RS" sz="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EYInterstate Light"/>
                <a:ea typeface="+mn-ea"/>
                <a:cs typeface="+mn-cs"/>
              </a:endParaRPr>
            </a:p>
          </p:txBody>
        </p:sp>
        <p:sp>
          <p:nvSpPr>
            <p:cNvPr id="120" name="Oval 119">
              <a:extLst>
                <a:ext uri="{FF2B5EF4-FFF2-40B4-BE49-F238E27FC236}">
                  <a16:creationId xmlns:a16="http://schemas.microsoft.com/office/drawing/2014/main" id="{64552F01-6E81-82E6-90EE-5A526D0CCB0A}"/>
                </a:ext>
              </a:extLst>
            </p:cNvPr>
            <p:cNvSpPr/>
            <p:nvPr/>
          </p:nvSpPr>
          <p:spPr>
            <a:xfrm>
              <a:off x="3687238" y="2814125"/>
              <a:ext cx="1043304" cy="542013"/>
            </a:xfrm>
            <a:prstGeom prst="ellipse">
              <a:avLst/>
            </a:prstGeom>
            <a:solidFill>
              <a:schemeClr val="accent3">
                <a:lumMod val="60000"/>
                <a:lumOff val="40000"/>
                <a:alpha val="50000"/>
              </a:schemeClr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rtlCol="0" anchor="t" anchorCtr="0"/>
            <a:lstStyle/>
            <a:p>
              <a:pPr marL="0" marR="0" lvl="0" indent="0" algn="ctr" defTabSz="91394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EYInterstate Light"/>
                  <a:ea typeface="+mn-ea"/>
                  <a:cs typeface="+mn-cs"/>
                </a:rPr>
                <a:t>IRB-2</a:t>
              </a:r>
            </a:p>
            <a:p>
              <a:pPr marL="0" marR="0" lvl="0" indent="0" algn="ctr" defTabSz="91394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sr-Latn-RS" sz="7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EYInterstate Light"/>
                  <a:ea typeface="+mn-ea"/>
                  <a:cs typeface="+mn-cs"/>
                </a:rPr>
                <a:t>Lista pokretača rizika</a:t>
              </a:r>
            </a:p>
          </p:txBody>
        </p:sp>
        <p:sp>
          <p:nvSpPr>
            <p:cNvPr id="121" name="Oval 120">
              <a:extLst>
                <a:ext uri="{FF2B5EF4-FFF2-40B4-BE49-F238E27FC236}">
                  <a16:creationId xmlns:a16="http://schemas.microsoft.com/office/drawing/2014/main" id="{23265ECD-ED25-2C00-FC4C-911C42DF75BD}"/>
                </a:ext>
              </a:extLst>
            </p:cNvPr>
            <p:cNvSpPr/>
            <p:nvPr/>
          </p:nvSpPr>
          <p:spPr>
            <a:xfrm>
              <a:off x="2129532" y="3118276"/>
              <a:ext cx="1281973" cy="524853"/>
            </a:xfrm>
            <a:prstGeom prst="ellipse">
              <a:avLst/>
            </a:prstGeom>
            <a:solidFill>
              <a:schemeClr val="accent3">
                <a:lumMod val="60000"/>
                <a:lumOff val="40000"/>
              </a:schemeClr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 anchorCtr="0"/>
            <a:lstStyle/>
            <a:p>
              <a:pPr marL="0" marR="0" lvl="0" indent="0" algn="ctr" defTabSz="91394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EYInterstate Light"/>
                  <a:ea typeface="+mn-ea"/>
                  <a:cs typeface="+mn-cs"/>
                </a:rPr>
                <a:t>IRB-6</a:t>
              </a:r>
            </a:p>
            <a:p>
              <a:pPr marL="0" marR="0" lvl="0" indent="0" algn="ctr" defTabSz="91394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EYInterstate Light"/>
                  <a:ea typeface="+mn-ea"/>
                  <a:cs typeface="+mn-cs"/>
                </a:rPr>
                <a:t>Stress Testing</a:t>
              </a:r>
              <a:endParaRPr kumimoji="0" lang="sr-Latn-RS" sz="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EYInterstate Light"/>
                <a:ea typeface="+mn-ea"/>
                <a:cs typeface="+mn-cs"/>
              </a:endParaRPr>
            </a:p>
          </p:txBody>
        </p:sp>
        <p:sp>
          <p:nvSpPr>
            <p:cNvPr id="122" name="Oval 121">
              <a:extLst>
                <a:ext uri="{FF2B5EF4-FFF2-40B4-BE49-F238E27FC236}">
                  <a16:creationId xmlns:a16="http://schemas.microsoft.com/office/drawing/2014/main" id="{65BDEDE0-E585-657E-DA84-03C5E37AE49B}"/>
                </a:ext>
              </a:extLst>
            </p:cNvPr>
            <p:cNvSpPr/>
            <p:nvPr/>
          </p:nvSpPr>
          <p:spPr>
            <a:xfrm>
              <a:off x="5414764" y="2515109"/>
              <a:ext cx="907196" cy="442456"/>
            </a:xfrm>
            <a:prstGeom prst="ellipse">
              <a:avLst/>
            </a:prstGeom>
            <a:solidFill>
              <a:schemeClr val="accent3">
                <a:lumMod val="60000"/>
                <a:lumOff val="40000"/>
                <a:alpha val="50000"/>
              </a:schemeClr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 anchorCtr="0"/>
            <a:lstStyle/>
            <a:p>
              <a:pPr marL="0" marR="0" lvl="0" indent="0" algn="ctr" defTabSz="91394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EYInterstate Light"/>
                  <a:ea typeface="+mn-ea"/>
                  <a:cs typeface="+mn-cs"/>
                </a:rPr>
                <a:t>IRB-4</a:t>
              </a:r>
            </a:p>
            <a:p>
              <a:pPr marL="0" marR="0" lvl="0" indent="0" algn="ctr" defTabSz="91394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EYInterstate Light"/>
                  <a:ea typeface="+mn-ea"/>
                  <a:cs typeface="+mn-cs"/>
                </a:rPr>
                <a:t>RW</a:t>
              </a:r>
              <a:endParaRPr kumimoji="0" lang="sr-Latn-RS" sz="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EYInterstate Light"/>
                <a:ea typeface="+mn-ea"/>
                <a:cs typeface="+mn-cs"/>
              </a:endParaRPr>
            </a:p>
          </p:txBody>
        </p:sp>
        <p:sp>
          <p:nvSpPr>
            <p:cNvPr id="123" name="Oval 122">
              <a:extLst>
                <a:ext uri="{FF2B5EF4-FFF2-40B4-BE49-F238E27FC236}">
                  <a16:creationId xmlns:a16="http://schemas.microsoft.com/office/drawing/2014/main" id="{3EF18C79-19B5-F46E-EFA2-3F0542E522E7}"/>
                </a:ext>
              </a:extLst>
            </p:cNvPr>
            <p:cNvSpPr/>
            <p:nvPr/>
          </p:nvSpPr>
          <p:spPr>
            <a:xfrm>
              <a:off x="4481540" y="2523001"/>
              <a:ext cx="874263" cy="441169"/>
            </a:xfrm>
            <a:prstGeom prst="ellipse">
              <a:avLst/>
            </a:prstGeom>
            <a:solidFill>
              <a:schemeClr val="accent3">
                <a:lumMod val="60000"/>
                <a:lumOff val="40000"/>
                <a:alpha val="50000"/>
              </a:schemeClr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 anchorCtr="0"/>
            <a:lstStyle/>
            <a:p>
              <a:pPr marL="0" marR="0" lvl="0" indent="0" algn="ctr" defTabSz="91394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EYInterstate Light"/>
                  <a:ea typeface="+mn-ea"/>
                  <a:cs typeface="+mn-cs"/>
                </a:rPr>
                <a:t>IRB-3</a:t>
              </a:r>
            </a:p>
            <a:p>
              <a:pPr marL="0" marR="0" lvl="0" indent="0" algn="ctr" defTabSz="91394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7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EYInterstate Light"/>
                  <a:ea typeface="+mn-ea"/>
                  <a:cs typeface="+mn-cs"/>
                </a:rPr>
                <a:t>PD &amp; LGD</a:t>
              </a:r>
              <a:endParaRPr kumimoji="0" lang="sr-Latn-RS" sz="7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EYInterstate Light"/>
                <a:ea typeface="+mn-ea"/>
                <a:cs typeface="+mn-cs"/>
              </a:endParaRPr>
            </a:p>
          </p:txBody>
        </p:sp>
        <p:sp>
          <p:nvSpPr>
            <p:cNvPr id="124" name="Oval 123">
              <a:extLst>
                <a:ext uri="{FF2B5EF4-FFF2-40B4-BE49-F238E27FC236}">
                  <a16:creationId xmlns:a16="http://schemas.microsoft.com/office/drawing/2014/main" id="{F6DCD23D-29C4-B058-6A6C-CE00217F8AA3}"/>
                </a:ext>
              </a:extLst>
            </p:cNvPr>
            <p:cNvSpPr/>
            <p:nvPr/>
          </p:nvSpPr>
          <p:spPr>
            <a:xfrm>
              <a:off x="6375671" y="2381929"/>
              <a:ext cx="882076" cy="448771"/>
            </a:xfrm>
            <a:prstGeom prst="ellipse">
              <a:avLst/>
            </a:prstGeom>
            <a:solidFill>
              <a:schemeClr val="accent3">
                <a:lumMod val="60000"/>
                <a:lumOff val="40000"/>
                <a:alpha val="50000"/>
              </a:schemeClr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 anchorCtr="0"/>
            <a:lstStyle/>
            <a:p>
              <a:pPr marL="0" marR="0" lvl="0" indent="0" algn="ctr" defTabSz="91394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EYInterstate Light"/>
                  <a:ea typeface="+mn-ea"/>
                  <a:cs typeface="+mn-cs"/>
                </a:rPr>
                <a:t>IRB-5</a:t>
              </a:r>
            </a:p>
            <a:p>
              <a:pPr marL="0" marR="0" lvl="0" indent="0" algn="ctr" defTabSz="91394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800" b="1">
                  <a:solidFill>
                    <a:srgbClr val="000000"/>
                  </a:solidFill>
                  <a:latin typeface="EYInterstate Light"/>
                </a:rPr>
                <a:t>formula</a:t>
              </a:r>
              <a:endParaRPr kumimoji="0" lang="sr-Latn-RS" sz="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EYInterstate Light"/>
                <a:ea typeface="+mn-ea"/>
                <a:cs typeface="+mn-cs"/>
              </a:endParaRPr>
            </a:p>
          </p:txBody>
        </p:sp>
        <p:sp>
          <p:nvSpPr>
            <p:cNvPr id="125" name="Oval 124">
              <a:extLst>
                <a:ext uri="{FF2B5EF4-FFF2-40B4-BE49-F238E27FC236}">
                  <a16:creationId xmlns:a16="http://schemas.microsoft.com/office/drawing/2014/main" id="{7A16B221-9F2E-5663-6EF0-2098B5B8E68A}"/>
                </a:ext>
              </a:extLst>
            </p:cNvPr>
            <p:cNvSpPr/>
            <p:nvPr/>
          </p:nvSpPr>
          <p:spPr>
            <a:xfrm>
              <a:off x="2707796" y="4589788"/>
              <a:ext cx="1086230" cy="624008"/>
            </a:xfrm>
            <a:prstGeom prst="ellipse">
              <a:avLst/>
            </a:prstGeom>
            <a:solidFill>
              <a:srgbClr val="FFE600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0" rIns="72000" rtlCol="0" anchor="t" anchorCtr="0"/>
            <a:lstStyle/>
            <a:p>
              <a:pPr marL="0" marR="0" lvl="0" indent="0" algn="ctr" defTabSz="91394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99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EYInterstate Light"/>
                  <a:ea typeface="+mn-ea"/>
                  <a:cs typeface="+mn-cs"/>
                </a:rPr>
                <a:t>COL-2</a:t>
              </a:r>
            </a:p>
            <a:p>
              <a:pPr marL="0" marR="0" lvl="0" indent="0" algn="ctr" defTabSz="91394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sr-Latn-RS" sz="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EYInterstate Light"/>
                  <a:ea typeface="+mn-ea"/>
                  <a:cs typeface="+mn-cs"/>
                </a:rPr>
                <a:t>Nacionalne </a:t>
              </a:r>
              <a:r>
                <a:rPr kumimoji="0" lang="sr-Latn-RS" sz="800" b="0" i="0" u="none" strike="noStrike" kern="1200" cap="none" spc="0" normalizeH="0" baseline="0" noProof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EYInterstate Light"/>
                  <a:ea typeface="+mn-ea"/>
                  <a:cs typeface="+mn-cs"/>
                </a:rPr>
                <a:t>specifi</a:t>
              </a:r>
              <a:r>
                <a:rPr lang="sr-Latn-RS" sz="800" err="1">
                  <a:solidFill>
                    <a:srgbClr val="000000"/>
                  </a:solidFill>
                  <a:latin typeface="EYInterstate Light"/>
                </a:rPr>
                <a:t>čnosti</a:t>
              </a:r>
              <a:endParaRPr kumimoji="0" lang="sr-Latn-RS" sz="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EYInterstate Light"/>
                <a:ea typeface="+mn-ea"/>
                <a:cs typeface="+mn-cs"/>
              </a:endParaRPr>
            </a:p>
          </p:txBody>
        </p:sp>
        <p:sp>
          <p:nvSpPr>
            <p:cNvPr id="126" name="Oval 125">
              <a:extLst>
                <a:ext uri="{FF2B5EF4-FFF2-40B4-BE49-F238E27FC236}">
                  <a16:creationId xmlns:a16="http://schemas.microsoft.com/office/drawing/2014/main" id="{028C2A4A-243D-3C5E-E1DB-BC238B6099B5}"/>
                </a:ext>
              </a:extLst>
            </p:cNvPr>
            <p:cNvSpPr/>
            <p:nvPr/>
          </p:nvSpPr>
          <p:spPr>
            <a:xfrm>
              <a:off x="3079302" y="5350730"/>
              <a:ext cx="1293388" cy="521907"/>
            </a:xfrm>
            <a:prstGeom prst="ellipse">
              <a:avLst/>
            </a:prstGeom>
            <a:solidFill>
              <a:schemeClr val="accent4">
                <a:lumMod val="40000"/>
                <a:lumOff val="60000"/>
              </a:schemeClr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 anchorCtr="0"/>
            <a:lstStyle/>
            <a:p>
              <a:pPr marL="0" marR="0" lvl="0" indent="0" algn="ctr" defTabSz="91394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99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EYInterstate Light"/>
                  <a:ea typeface="+mn-ea"/>
                  <a:cs typeface="+mn-cs"/>
                </a:rPr>
                <a:t>MR-2</a:t>
              </a:r>
            </a:p>
            <a:p>
              <a:pPr marL="0" marR="0" lvl="0" indent="0" algn="ctr" defTabSz="91394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sr-Latn-RS" sz="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EYInterstate Light"/>
                  <a:ea typeface="+mn-ea"/>
                  <a:cs typeface="+mn-cs"/>
                </a:rPr>
                <a:t>Stres testiranje</a:t>
              </a:r>
            </a:p>
          </p:txBody>
        </p:sp>
        <p:sp>
          <p:nvSpPr>
            <p:cNvPr id="127" name="Oval 126">
              <a:extLst>
                <a:ext uri="{FF2B5EF4-FFF2-40B4-BE49-F238E27FC236}">
                  <a16:creationId xmlns:a16="http://schemas.microsoft.com/office/drawing/2014/main" id="{BCB02218-33F7-1E61-D309-7727CB1B49AE}"/>
                </a:ext>
              </a:extLst>
            </p:cNvPr>
            <p:cNvSpPr/>
            <p:nvPr/>
          </p:nvSpPr>
          <p:spPr>
            <a:xfrm>
              <a:off x="9579063" y="5765599"/>
              <a:ext cx="1109571" cy="530664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 anchorCtr="0"/>
            <a:lstStyle/>
            <a:p>
              <a:pPr marL="0" marR="0" lvl="0" indent="0" algn="ctr" defTabSz="91394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99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EYInterstate Light"/>
                  <a:ea typeface="+mn-ea"/>
                  <a:cs typeface="+mn-cs"/>
                </a:rPr>
                <a:t>CONC-3</a:t>
              </a:r>
            </a:p>
            <a:p>
              <a:pPr marL="0" marR="0" lvl="0" indent="0" algn="ctr" defTabSz="91394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sr-Latn-RS" sz="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EYInterstate Light"/>
                  <a:ea typeface="+mn-ea"/>
                  <a:cs typeface="+mn-cs"/>
                </a:rPr>
                <a:t>Metrika</a:t>
              </a:r>
            </a:p>
          </p:txBody>
        </p:sp>
        <p:sp>
          <p:nvSpPr>
            <p:cNvPr id="128" name="Oval 127">
              <a:extLst>
                <a:ext uri="{FF2B5EF4-FFF2-40B4-BE49-F238E27FC236}">
                  <a16:creationId xmlns:a16="http://schemas.microsoft.com/office/drawing/2014/main" id="{8389CB70-7D50-D511-1EBC-952FA125CE05}"/>
                </a:ext>
              </a:extLst>
            </p:cNvPr>
            <p:cNvSpPr/>
            <p:nvPr/>
          </p:nvSpPr>
          <p:spPr>
            <a:xfrm>
              <a:off x="5862484" y="4176951"/>
              <a:ext cx="960222" cy="412306"/>
            </a:xfrm>
            <a:prstGeom prst="ellipse">
              <a:avLst/>
            </a:prstGeom>
            <a:solidFill>
              <a:schemeClr val="accent4">
                <a:lumMod val="40000"/>
                <a:lumOff val="60000"/>
                <a:alpha val="50000"/>
              </a:schemeClr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18000" rtlCol="0" anchor="t" anchorCtr="0"/>
            <a:lstStyle/>
            <a:p>
              <a:pPr marL="0" marR="0" lvl="0" indent="0" algn="ctr" defTabSz="91394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EYInterstate Light"/>
                  <a:ea typeface="+mn-ea"/>
                  <a:cs typeface="+mn-cs"/>
                </a:rPr>
                <a:t>MR-5</a:t>
              </a:r>
            </a:p>
            <a:p>
              <a:pPr marL="0" marR="0" lvl="0" indent="0" algn="ctr" defTabSz="91394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7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EYInterstate Light"/>
                  <a:ea typeface="+mn-ea"/>
                  <a:cs typeface="+mn-cs"/>
                </a:rPr>
                <a:t>Monitoring</a:t>
              </a:r>
              <a:endParaRPr kumimoji="0" lang="sr-Latn-RS" sz="7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EYInterstate Light"/>
                <a:ea typeface="+mn-ea"/>
                <a:cs typeface="+mn-cs"/>
              </a:endParaRPr>
            </a:p>
          </p:txBody>
        </p:sp>
        <p:sp>
          <p:nvSpPr>
            <p:cNvPr id="129" name="Oval 128">
              <a:extLst>
                <a:ext uri="{FF2B5EF4-FFF2-40B4-BE49-F238E27FC236}">
                  <a16:creationId xmlns:a16="http://schemas.microsoft.com/office/drawing/2014/main" id="{ECFDA0CE-2193-9A14-C9A8-25DDFFA94155}"/>
                </a:ext>
              </a:extLst>
            </p:cNvPr>
            <p:cNvSpPr/>
            <p:nvPr/>
          </p:nvSpPr>
          <p:spPr>
            <a:xfrm>
              <a:off x="5176410" y="4511631"/>
              <a:ext cx="1005947" cy="479950"/>
            </a:xfrm>
            <a:prstGeom prst="ellipse">
              <a:avLst/>
            </a:prstGeom>
            <a:solidFill>
              <a:schemeClr val="accent4">
                <a:lumMod val="40000"/>
                <a:lumOff val="60000"/>
                <a:alpha val="50000"/>
              </a:schemeClr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0" rtlCol="0" anchor="t" anchorCtr="0"/>
            <a:lstStyle/>
            <a:p>
              <a:pPr marL="0" marR="0" lvl="0" indent="0" algn="ctr" defTabSz="91394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EYInterstate Light"/>
                  <a:ea typeface="+mn-ea"/>
                  <a:cs typeface="+mn-cs"/>
                </a:rPr>
                <a:t>MR-4</a:t>
              </a:r>
            </a:p>
            <a:p>
              <a:pPr marL="0" marR="0" lvl="0" indent="0" algn="ctr" defTabSz="91394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sr-Latn-RS" sz="800">
                  <a:solidFill>
                    <a:srgbClr val="000000"/>
                  </a:solidFill>
                  <a:latin typeface="EYInterstate Light"/>
                </a:rPr>
                <a:t>Merenje rizika</a:t>
              </a:r>
              <a:endParaRPr kumimoji="0" lang="sr-Latn-RS" sz="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EYInterstate Light"/>
                <a:ea typeface="+mn-ea"/>
                <a:cs typeface="+mn-cs"/>
              </a:endParaRPr>
            </a:p>
          </p:txBody>
        </p:sp>
        <p:sp>
          <p:nvSpPr>
            <p:cNvPr id="130" name="Oval 129">
              <a:extLst>
                <a:ext uri="{FF2B5EF4-FFF2-40B4-BE49-F238E27FC236}">
                  <a16:creationId xmlns:a16="http://schemas.microsoft.com/office/drawing/2014/main" id="{E41C2DE7-3F5C-8CC0-12DA-FABEA5117455}"/>
                </a:ext>
              </a:extLst>
            </p:cNvPr>
            <p:cNvSpPr/>
            <p:nvPr/>
          </p:nvSpPr>
          <p:spPr>
            <a:xfrm>
              <a:off x="6517836" y="3874714"/>
              <a:ext cx="806386" cy="399806"/>
            </a:xfrm>
            <a:prstGeom prst="ellipse">
              <a:avLst/>
            </a:prstGeom>
            <a:solidFill>
              <a:schemeClr val="accent4">
                <a:lumMod val="40000"/>
                <a:lumOff val="60000"/>
                <a:alpha val="50000"/>
              </a:schemeClr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0" rtlCol="0" anchor="t" anchorCtr="0"/>
            <a:lstStyle/>
            <a:p>
              <a:pPr marL="0" marR="0" lvl="0" indent="0" algn="ctr" defTabSz="91394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EYInterstate Light"/>
                  <a:ea typeface="+mn-ea"/>
                  <a:cs typeface="+mn-cs"/>
                </a:rPr>
                <a:t>MR-6</a:t>
              </a:r>
            </a:p>
            <a:p>
              <a:pPr marL="0" marR="0" lvl="0" indent="0" algn="ctr" defTabSz="91394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0" i="0" u="none" strike="noStrike" kern="1200" cap="none" spc="0" normalizeH="0" baseline="0" noProof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EYInterstate Light"/>
                  <a:ea typeface="+mn-ea"/>
                  <a:cs typeface="+mn-cs"/>
                </a:rPr>
                <a:t>SbM</a:t>
              </a:r>
              <a:endParaRPr kumimoji="0" lang="sr-Latn-RS" sz="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EYInterstate Light"/>
                <a:ea typeface="+mn-ea"/>
                <a:cs typeface="+mn-cs"/>
              </a:endParaRPr>
            </a:p>
          </p:txBody>
        </p:sp>
        <p:sp>
          <p:nvSpPr>
            <p:cNvPr id="131" name="Oval 130">
              <a:extLst>
                <a:ext uri="{FF2B5EF4-FFF2-40B4-BE49-F238E27FC236}">
                  <a16:creationId xmlns:a16="http://schemas.microsoft.com/office/drawing/2014/main" id="{C9B8B439-B245-2AFF-8563-3CDCE1F0C514}"/>
                </a:ext>
              </a:extLst>
            </p:cNvPr>
            <p:cNvSpPr/>
            <p:nvPr/>
          </p:nvSpPr>
          <p:spPr>
            <a:xfrm>
              <a:off x="7104549" y="3592270"/>
              <a:ext cx="788239" cy="399806"/>
            </a:xfrm>
            <a:prstGeom prst="ellipse">
              <a:avLst/>
            </a:prstGeom>
            <a:solidFill>
              <a:schemeClr val="accent4">
                <a:lumMod val="40000"/>
                <a:lumOff val="60000"/>
                <a:alpha val="50000"/>
              </a:schemeClr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 anchorCtr="0"/>
            <a:lstStyle/>
            <a:p>
              <a:pPr marL="0" marR="0" lvl="0" indent="0" algn="ctr" defTabSz="91394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EYInterstate Light"/>
                  <a:ea typeface="+mn-ea"/>
                  <a:cs typeface="+mn-cs"/>
                </a:rPr>
                <a:t>MR-7</a:t>
              </a:r>
            </a:p>
            <a:p>
              <a:pPr marL="0" marR="0" lvl="0" indent="0" algn="ctr" defTabSz="91394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sr-Latn-RS" sz="6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EYInterstate Light"/>
                  <a:ea typeface="+mn-ea"/>
                  <a:cs typeface="+mn-cs"/>
                </a:rPr>
                <a:t>Rezerve</a:t>
              </a:r>
            </a:p>
          </p:txBody>
        </p:sp>
        <p:sp>
          <p:nvSpPr>
            <p:cNvPr id="132" name="Oval 131">
              <a:extLst>
                <a:ext uri="{FF2B5EF4-FFF2-40B4-BE49-F238E27FC236}">
                  <a16:creationId xmlns:a16="http://schemas.microsoft.com/office/drawing/2014/main" id="{2D33C261-2CD4-4480-121A-63191AA81337}"/>
                </a:ext>
              </a:extLst>
            </p:cNvPr>
            <p:cNvSpPr/>
            <p:nvPr/>
          </p:nvSpPr>
          <p:spPr>
            <a:xfrm>
              <a:off x="8769513" y="5184515"/>
              <a:ext cx="1211618" cy="54166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0" rtlCol="0" anchor="t" anchorCtr="0"/>
            <a:lstStyle/>
            <a:p>
              <a:pPr marL="0" marR="0" lvl="0" indent="0" algn="ctr" defTabSz="91394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99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EYInterstate Light"/>
                  <a:ea typeface="+mn-ea"/>
                  <a:cs typeface="+mn-cs"/>
                </a:rPr>
                <a:t>CONC-2</a:t>
              </a:r>
            </a:p>
            <a:p>
              <a:pPr marL="0" marR="0" lvl="0" indent="0" algn="ctr" defTabSz="91394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sr-Latn-RS" sz="7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EYInterstate Light"/>
                  <a:ea typeface="+mn-ea"/>
                  <a:cs typeface="+mn-cs"/>
                </a:rPr>
                <a:t>VI-LI bez izmena</a:t>
              </a:r>
            </a:p>
          </p:txBody>
        </p:sp>
        <p:sp>
          <p:nvSpPr>
            <p:cNvPr id="133" name="Oval 132">
              <a:extLst>
                <a:ext uri="{FF2B5EF4-FFF2-40B4-BE49-F238E27FC236}">
                  <a16:creationId xmlns:a16="http://schemas.microsoft.com/office/drawing/2014/main" id="{EBE354E4-0709-6496-2E64-F072006DC37E}"/>
                </a:ext>
              </a:extLst>
            </p:cNvPr>
            <p:cNvSpPr/>
            <p:nvPr/>
          </p:nvSpPr>
          <p:spPr>
            <a:xfrm>
              <a:off x="9315111" y="4047758"/>
              <a:ext cx="1293840" cy="647787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 anchorCtr="0"/>
            <a:lstStyle/>
            <a:p>
              <a:pPr marL="0" marR="0" lvl="0" indent="0" algn="ctr" defTabSz="91394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99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EYInterstate Light"/>
                  <a:ea typeface="+mn-ea"/>
                  <a:cs typeface="+mn-cs"/>
                </a:rPr>
                <a:t>CONC-4</a:t>
              </a:r>
            </a:p>
            <a:p>
              <a:pPr marL="0" marR="0" lvl="0" indent="0" algn="ctr" defTabSz="91394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sr-Latn-RS" sz="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EYInterstate Light"/>
                  <a:ea typeface="+mn-ea"/>
                  <a:cs typeface="+mn-cs"/>
                </a:rPr>
                <a:t>Unapređena metrika</a:t>
              </a:r>
            </a:p>
          </p:txBody>
        </p:sp>
        <p:sp>
          <p:nvSpPr>
            <p:cNvPr id="134" name="Oval 133">
              <a:extLst>
                <a:ext uri="{FF2B5EF4-FFF2-40B4-BE49-F238E27FC236}">
                  <a16:creationId xmlns:a16="http://schemas.microsoft.com/office/drawing/2014/main" id="{075662F2-EC40-6731-FBCA-CDD713240D0F}"/>
                </a:ext>
              </a:extLst>
            </p:cNvPr>
            <p:cNvSpPr/>
            <p:nvPr/>
          </p:nvSpPr>
          <p:spPr>
            <a:xfrm>
              <a:off x="9746725" y="3496726"/>
              <a:ext cx="1072131" cy="51634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 anchorCtr="0"/>
            <a:lstStyle/>
            <a:p>
              <a:pPr marL="0" marR="0" lvl="0" indent="0" algn="ctr" defTabSz="91394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99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EYInterstate Light"/>
                  <a:ea typeface="+mn-ea"/>
                  <a:cs typeface="+mn-cs"/>
                </a:rPr>
                <a:t>CONC-5</a:t>
              </a:r>
            </a:p>
            <a:p>
              <a:pPr marL="0" marR="0" lvl="0" indent="0" algn="ctr" defTabSz="91394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sr-Latn-RS" sz="800" err="1">
                  <a:solidFill>
                    <a:srgbClr val="000000"/>
                  </a:solidFill>
                  <a:latin typeface="EYInterstate Light"/>
                </a:rPr>
                <a:t>Pillar</a:t>
              </a:r>
              <a:r>
                <a:rPr kumimoji="0" lang="en-US" sz="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EYInterstate Light"/>
                  <a:ea typeface="+mn-ea"/>
                  <a:cs typeface="+mn-cs"/>
                </a:rPr>
                <a:t> 1</a:t>
              </a:r>
              <a:endParaRPr kumimoji="0" lang="sr-Latn-RS" sz="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EYInterstate Light"/>
                <a:ea typeface="+mn-ea"/>
                <a:cs typeface="+mn-cs"/>
              </a:endParaRPr>
            </a:p>
          </p:txBody>
        </p:sp>
        <p:cxnSp>
          <p:nvCxnSpPr>
            <p:cNvPr id="135" name="Straight Connector 134">
              <a:extLst>
                <a:ext uri="{FF2B5EF4-FFF2-40B4-BE49-F238E27FC236}">
                  <a16:creationId xmlns:a16="http://schemas.microsoft.com/office/drawing/2014/main" id="{7A082643-FBB7-84ED-0CD4-548B8E55267F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159908" y="1438473"/>
              <a:ext cx="9764686" cy="572256"/>
            </a:xfrm>
            <a:prstGeom prst="line">
              <a:avLst/>
            </a:prstGeom>
            <a:ln>
              <a:solidFill>
                <a:schemeClr val="bg1">
                  <a:lumMod val="60000"/>
                  <a:lumOff val="40000"/>
                </a:schemeClr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36" name="Straight Connector 135">
              <a:extLst>
                <a:ext uri="{FF2B5EF4-FFF2-40B4-BE49-F238E27FC236}">
                  <a16:creationId xmlns:a16="http://schemas.microsoft.com/office/drawing/2014/main" id="{14E57E16-1AEB-24D1-1DBA-D866BD26722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613555" y="2011960"/>
              <a:ext cx="5297841" cy="4354951"/>
            </a:xfrm>
            <a:prstGeom prst="line">
              <a:avLst/>
            </a:prstGeom>
            <a:ln>
              <a:solidFill>
                <a:schemeClr val="bg1">
                  <a:lumMod val="60000"/>
                  <a:lumOff val="40000"/>
                </a:schemeClr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37" name="Rectangle 136">
              <a:extLst>
                <a:ext uri="{FF2B5EF4-FFF2-40B4-BE49-F238E27FC236}">
                  <a16:creationId xmlns:a16="http://schemas.microsoft.com/office/drawing/2014/main" id="{E4B14677-12FE-F6FB-DA93-AA39AD311426}"/>
                </a:ext>
              </a:extLst>
            </p:cNvPr>
            <p:cNvSpPr/>
            <p:nvPr/>
          </p:nvSpPr>
          <p:spPr>
            <a:xfrm>
              <a:off x="660355" y="4047758"/>
              <a:ext cx="268236" cy="1124602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lIns="71963" tIns="0" rIns="71963" bIns="0" rtlCol="0" anchor="ctr" anchorCtr="0"/>
            <a:lstStyle/>
            <a:p>
              <a:pPr marL="0" marR="0" lvl="0" indent="0" algn="ctr" defTabSz="91394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hr-HR" sz="800" b="1">
                  <a:solidFill>
                    <a:srgbClr val="2E2E38"/>
                  </a:solidFill>
                  <a:latin typeface="EYInterstate Light"/>
                </a:rPr>
                <a:t>Kreditni rizik </a:t>
              </a:r>
              <a:r>
                <a:rPr kumimoji="0" lang="hr-HR" sz="800" b="1" i="0" u="none" strike="noStrike" kern="1200" cap="none" spc="0" normalizeH="0" baseline="0" noProof="0">
                  <a:ln>
                    <a:noFill/>
                  </a:ln>
                  <a:solidFill>
                    <a:srgbClr val="2E2E38"/>
                  </a:solidFill>
                  <a:effectLst/>
                  <a:uLnTx/>
                  <a:uFillTx/>
                  <a:latin typeface="EYInterstate Light"/>
                  <a:ea typeface="+mn-ea"/>
                  <a:cs typeface="+mn-cs"/>
                </a:rPr>
                <a:t>– Korektivni faktori</a:t>
              </a:r>
            </a:p>
          </p:txBody>
        </p:sp>
        <p:cxnSp>
          <p:nvCxnSpPr>
            <p:cNvPr id="138" name="Straight Connector 137">
              <a:extLst>
                <a:ext uri="{FF2B5EF4-FFF2-40B4-BE49-F238E27FC236}">
                  <a16:creationId xmlns:a16="http://schemas.microsoft.com/office/drawing/2014/main" id="{B30CF4AD-869B-3D81-44D8-C226AABD9F5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724964" y="2034788"/>
              <a:ext cx="3180295" cy="4297720"/>
            </a:xfrm>
            <a:prstGeom prst="line">
              <a:avLst/>
            </a:prstGeom>
            <a:ln>
              <a:solidFill>
                <a:schemeClr val="bg1">
                  <a:lumMod val="60000"/>
                  <a:lumOff val="40000"/>
                </a:schemeClr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39" name="Rectangle 138">
              <a:extLst>
                <a:ext uri="{FF2B5EF4-FFF2-40B4-BE49-F238E27FC236}">
                  <a16:creationId xmlns:a16="http://schemas.microsoft.com/office/drawing/2014/main" id="{76452DE9-47F6-7B23-A30B-B061C8065D19}"/>
                </a:ext>
              </a:extLst>
            </p:cNvPr>
            <p:cNvSpPr/>
            <p:nvPr/>
          </p:nvSpPr>
          <p:spPr>
            <a:xfrm rot="5400000">
              <a:off x="9039771" y="5399448"/>
              <a:ext cx="270135" cy="2414729"/>
            </a:xfrm>
            <a:prstGeom prst="rect">
              <a:avLst/>
            </a:prstGeom>
            <a:solidFill>
              <a:schemeClr val="bg1">
                <a:lumMod val="40000"/>
                <a:lumOff val="60000"/>
              </a:schemeClr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lIns="35981" tIns="35981" rIns="35981" bIns="35981" rtlCol="0" anchor="ctr" anchorCtr="0"/>
            <a:lstStyle/>
            <a:p>
              <a:pPr marL="0" marR="0" lvl="0" indent="0" algn="ctr" defTabSz="91394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hr-HR" sz="800" b="1">
                  <a:solidFill>
                    <a:srgbClr val="000000"/>
                  </a:solidFill>
                  <a:latin typeface="EYInterstate Light"/>
                </a:rPr>
                <a:t>Rizik koncentracije</a:t>
              </a:r>
              <a:endParaRPr kumimoji="0" lang="hr-HR" sz="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EYInterstate Light"/>
                <a:ea typeface="+mn-ea"/>
                <a:cs typeface="+mn-cs"/>
              </a:endParaRPr>
            </a:p>
          </p:txBody>
        </p:sp>
        <p:cxnSp>
          <p:nvCxnSpPr>
            <p:cNvPr id="140" name="Straight Connector 139">
              <a:extLst>
                <a:ext uri="{FF2B5EF4-FFF2-40B4-BE49-F238E27FC236}">
                  <a16:creationId xmlns:a16="http://schemas.microsoft.com/office/drawing/2014/main" id="{DC594E2F-B4A1-1E51-7E7D-5491A44ED79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0775533" y="2048848"/>
              <a:ext cx="135563" cy="4335569"/>
            </a:xfrm>
            <a:prstGeom prst="line">
              <a:avLst/>
            </a:prstGeom>
            <a:ln>
              <a:solidFill>
                <a:schemeClr val="bg1">
                  <a:lumMod val="60000"/>
                  <a:lumOff val="40000"/>
                </a:schemeClr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41" name="Oval 140">
              <a:extLst>
                <a:ext uri="{FF2B5EF4-FFF2-40B4-BE49-F238E27FC236}">
                  <a16:creationId xmlns:a16="http://schemas.microsoft.com/office/drawing/2014/main" id="{D0177388-F188-6D4C-902A-FDC769658BF7}"/>
                </a:ext>
              </a:extLst>
            </p:cNvPr>
            <p:cNvSpPr/>
            <p:nvPr/>
          </p:nvSpPr>
          <p:spPr>
            <a:xfrm>
              <a:off x="4053712" y="3365921"/>
              <a:ext cx="1226742" cy="571631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0" rtlCol="0" anchor="t" anchorCtr="0"/>
            <a:lstStyle/>
            <a:p>
              <a:pPr marL="0" marR="0" lvl="0" indent="0" algn="ctr" defTabSz="91394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99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EYInterstate Light"/>
                  <a:ea typeface="+mn-ea"/>
                  <a:cs typeface="+mn-cs"/>
                </a:rPr>
                <a:t>ADJ-2</a:t>
              </a:r>
            </a:p>
            <a:p>
              <a:pPr marL="0" marR="0" lvl="0" indent="0" algn="ctr" defTabSz="91394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sr-Latn-RS" sz="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EYInterstate Light"/>
                  <a:ea typeface="+mn-ea"/>
                  <a:cs typeface="+mn-cs"/>
                </a:rPr>
                <a:t>Korektivni faktori</a:t>
              </a:r>
            </a:p>
          </p:txBody>
        </p:sp>
        <p:sp>
          <p:nvSpPr>
            <p:cNvPr id="142" name="Oval 141">
              <a:extLst>
                <a:ext uri="{FF2B5EF4-FFF2-40B4-BE49-F238E27FC236}">
                  <a16:creationId xmlns:a16="http://schemas.microsoft.com/office/drawing/2014/main" id="{801501AD-DDBF-52B8-11EF-D8BC190E429B}"/>
                </a:ext>
              </a:extLst>
            </p:cNvPr>
            <p:cNvSpPr/>
            <p:nvPr/>
          </p:nvSpPr>
          <p:spPr>
            <a:xfrm>
              <a:off x="1380667" y="4001676"/>
              <a:ext cx="1407578" cy="624008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 anchorCtr="0"/>
            <a:lstStyle/>
            <a:p>
              <a:pPr marL="0" marR="0" lvl="0" indent="0" algn="ctr" defTabSz="91394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99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EYInterstate Light"/>
                  <a:ea typeface="+mn-ea"/>
                  <a:cs typeface="+mn-cs"/>
                </a:rPr>
                <a:t>ADJ-1</a:t>
              </a:r>
            </a:p>
            <a:p>
              <a:pPr marL="0" marR="0" lvl="0" indent="0" algn="ctr" defTabSz="91394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sr-Latn-RS" sz="800">
                  <a:solidFill>
                    <a:srgbClr val="000000"/>
                  </a:solidFill>
                  <a:latin typeface="EYInterstate Light"/>
                </a:rPr>
                <a:t>Bez izmena</a:t>
              </a:r>
              <a:endParaRPr kumimoji="0" lang="sr-Latn-RS" sz="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EYInterstate Light"/>
                <a:ea typeface="+mn-ea"/>
                <a:cs typeface="+mn-cs"/>
              </a:endParaRPr>
            </a:p>
          </p:txBody>
        </p:sp>
        <p:sp>
          <p:nvSpPr>
            <p:cNvPr id="143" name="Oval 142">
              <a:extLst>
                <a:ext uri="{FF2B5EF4-FFF2-40B4-BE49-F238E27FC236}">
                  <a16:creationId xmlns:a16="http://schemas.microsoft.com/office/drawing/2014/main" id="{91A7279A-7F86-8F61-C902-D13513B1E719}"/>
                </a:ext>
              </a:extLst>
            </p:cNvPr>
            <p:cNvSpPr/>
            <p:nvPr/>
          </p:nvSpPr>
          <p:spPr>
            <a:xfrm>
              <a:off x="6422812" y="5611941"/>
              <a:ext cx="1407578" cy="624008"/>
            </a:xfrm>
            <a:prstGeom prst="ellipse">
              <a:avLst/>
            </a:prstGeom>
            <a:solidFill>
              <a:schemeClr val="tx2">
                <a:lumMod val="40000"/>
                <a:lumOff val="60000"/>
              </a:schemeClr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 anchorCtr="0"/>
            <a:lstStyle/>
            <a:p>
              <a:pPr marL="0" marR="0" lvl="0" indent="0" algn="ctr" defTabSz="91394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99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EYInterstate Light"/>
                  <a:ea typeface="+mn-ea"/>
                  <a:cs typeface="+mn-cs"/>
                </a:rPr>
                <a:t>MACRO-1</a:t>
              </a:r>
            </a:p>
            <a:p>
              <a:pPr marL="0" marR="0" lvl="0" indent="0" algn="ctr" defTabSz="91394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0" i="0" u="none" strike="noStrike" kern="1200" cap="none" spc="0" normalizeH="0" baseline="0" noProof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EYInterstate Light"/>
                  <a:ea typeface="+mn-ea"/>
                  <a:cs typeface="+mn-cs"/>
                </a:rPr>
                <a:t>SyRB</a:t>
              </a:r>
              <a:r>
                <a:rPr kumimoji="0" lang="en-US" sz="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EYInterstate Light"/>
                  <a:ea typeface="+mn-ea"/>
                  <a:cs typeface="+mn-cs"/>
                </a:rPr>
                <a:t> </a:t>
              </a:r>
              <a:r>
                <a:rPr kumimoji="0" lang="sr-Latn-RS" sz="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EYInterstate Light"/>
                  <a:ea typeface="+mn-ea"/>
                  <a:cs typeface="+mn-cs"/>
                </a:rPr>
                <a:t>Smernice</a:t>
              </a:r>
            </a:p>
          </p:txBody>
        </p:sp>
        <p:sp>
          <p:nvSpPr>
            <p:cNvPr id="144" name="Oval 143">
              <a:extLst>
                <a:ext uri="{FF2B5EF4-FFF2-40B4-BE49-F238E27FC236}">
                  <a16:creationId xmlns:a16="http://schemas.microsoft.com/office/drawing/2014/main" id="{26F1BDA3-F107-C980-EC09-326B109CD71B}"/>
                </a:ext>
              </a:extLst>
            </p:cNvPr>
            <p:cNvSpPr/>
            <p:nvPr/>
          </p:nvSpPr>
          <p:spPr>
            <a:xfrm>
              <a:off x="7334131" y="4757804"/>
              <a:ext cx="1239522" cy="624008"/>
            </a:xfrm>
            <a:prstGeom prst="ellipse">
              <a:avLst/>
            </a:prstGeom>
            <a:solidFill>
              <a:schemeClr val="tx2">
                <a:lumMod val="40000"/>
                <a:lumOff val="60000"/>
              </a:schemeClr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rIns="36000" rtlCol="0" anchor="t" anchorCtr="0"/>
            <a:lstStyle/>
            <a:p>
              <a:pPr marL="0" marR="0" lvl="0" indent="0" algn="ctr" defTabSz="91394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EYInterstate Light"/>
                  <a:ea typeface="+mn-ea"/>
                  <a:cs typeface="+mn-cs"/>
                </a:rPr>
                <a:t>MACRO-2</a:t>
              </a:r>
            </a:p>
            <a:p>
              <a:pPr marL="0" marR="0" lvl="0" indent="0" algn="ctr" defTabSz="91394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sr-Latn-RS" sz="700" b="0" i="0" u="none" strike="noStrike" kern="1200" cap="none" spc="0" normalizeH="0" baseline="0" noProof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EYInterstate Light"/>
                  <a:ea typeface="+mn-ea"/>
                  <a:cs typeface="+mn-cs"/>
                </a:rPr>
                <a:t>Makroprudencioni</a:t>
              </a:r>
              <a:r>
                <a:rPr kumimoji="0" lang="sr-Latn-RS" sz="7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EYInterstate Light"/>
                  <a:ea typeface="+mn-ea"/>
                  <a:cs typeface="+mn-cs"/>
                </a:rPr>
                <a:t> okvir</a:t>
              </a:r>
            </a:p>
          </p:txBody>
        </p:sp>
        <p:grpSp>
          <p:nvGrpSpPr>
            <p:cNvPr id="145" name="Group 144">
              <a:extLst>
                <a:ext uri="{FF2B5EF4-FFF2-40B4-BE49-F238E27FC236}">
                  <a16:creationId xmlns:a16="http://schemas.microsoft.com/office/drawing/2014/main" id="{088A57AB-E324-EED1-9704-9DF086AAECC7}"/>
                </a:ext>
              </a:extLst>
            </p:cNvPr>
            <p:cNvGrpSpPr/>
            <p:nvPr/>
          </p:nvGrpSpPr>
          <p:grpSpPr>
            <a:xfrm>
              <a:off x="10973118" y="4791583"/>
              <a:ext cx="916382" cy="1444062"/>
              <a:chOff x="11106373" y="3827456"/>
              <a:chExt cx="916382" cy="1444062"/>
            </a:xfrm>
          </p:grpSpPr>
          <p:sp>
            <p:nvSpPr>
              <p:cNvPr id="146" name="Rectangle 145">
                <a:extLst>
                  <a:ext uri="{FF2B5EF4-FFF2-40B4-BE49-F238E27FC236}">
                    <a16:creationId xmlns:a16="http://schemas.microsoft.com/office/drawing/2014/main" id="{2393A161-9190-6CD7-560C-42A2784C3F4C}"/>
                  </a:ext>
                </a:extLst>
              </p:cNvPr>
              <p:cNvSpPr/>
              <p:nvPr/>
            </p:nvSpPr>
            <p:spPr>
              <a:xfrm>
                <a:off x="11106373" y="3827456"/>
                <a:ext cx="916382" cy="1444062"/>
              </a:xfrm>
              <a:prstGeom prst="rect">
                <a:avLst/>
              </a:prstGeom>
              <a:solidFill>
                <a:schemeClr val="accent5">
                  <a:lumMod val="40000"/>
                  <a:lumOff val="60000"/>
                </a:schemeClr>
              </a:solidFill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 anchorCtr="0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sr-Latn-RS" sz="12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EYInterstate Light"/>
                  <a:ea typeface="+mn-ea"/>
                  <a:cs typeface="+mn-cs"/>
                </a:endParaRPr>
              </a:p>
            </p:txBody>
          </p:sp>
          <p:sp>
            <p:nvSpPr>
              <p:cNvPr id="147" name="TextBox 146">
                <a:extLst>
                  <a:ext uri="{FF2B5EF4-FFF2-40B4-BE49-F238E27FC236}">
                    <a16:creationId xmlns:a16="http://schemas.microsoft.com/office/drawing/2014/main" id="{A33C07E4-5B89-9873-DEED-9A3296F3FDD6}"/>
                  </a:ext>
                </a:extLst>
              </p:cNvPr>
              <p:cNvSpPr txBox="1"/>
              <p:nvPr/>
            </p:nvSpPr>
            <p:spPr>
              <a:xfrm>
                <a:off x="11189461" y="3978809"/>
                <a:ext cx="761690" cy="977191"/>
              </a:xfrm>
              <a:prstGeom prst="rect">
                <a:avLst/>
              </a:prstGeom>
              <a:noFill/>
            </p:spPr>
            <p:txBody>
              <a:bodyPr wrap="square" lIns="0" tIns="36576" rIns="0" bIns="0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85000"/>
                  </a:lnSpc>
                  <a:spcBef>
                    <a:spcPts val="0"/>
                  </a:spcBef>
                  <a:spcAft>
                    <a:spcPts val="600"/>
                  </a:spcAft>
                  <a:buClr>
                    <a:srgbClr val="27ACAA"/>
                  </a:buClr>
                  <a:buSzPct val="70000"/>
                  <a:buFontTx/>
                  <a:buNone/>
                  <a:tabLst/>
                  <a:defRPr/>
                </a:pPr>
                <a:r>
                  <a:rPr lang="sr-Latn-RS" sz="1200" b="1" i="1">
                    <a:solidFill>
                      <a:srgbClr val="2E2E38"/>
                    </a:solidFill>
                    <a:latin typeface="EYInterstate Light"/>
                  </a:rPr>
                  <a:t>Rizik Likvidnosti</a:t>
                </a:r>
                <a:endParaRPr kumimoji="0" lang="en-US" sz="1200" b="1" i="1" u="none" strike="noStrike" kern="1200" cap="none" spc="0" normalizeH="0" baseline="0" noProof="0">
                  <a:ln>
                    <a:noFill/>
                  </a:ln>
                  <a:solidFill>
                    <a:srgbClr val="2E2E38"/>
                  </a:solidFill>
                  <a:effectLst/>
                  <a:uLnTx/>
                  <a:uFillTx/>
                  <a:latin typeface="EYInterstate Light"/>
                  <a:ea typeface="+mn-ea"/>
                  <a:cs typeface="+mn-cs"/>
                </a:endParaRPr>
              </a:p>
              <a:p>
                <a:pPr marL="0" marR="0" lvl="0" indent="0" algn="ctr" defTabSz="914400" rtl="0" eaLnBrk="1" fontAlgn="auto" latinLnBrk="0" hangingPunct="1">
                  <a:lnSpc>
                    <a:spcPct val="85000"/>
                  </a:lnSpc>
                  <a:spcBef>
                    <a:spcPts val="0"/>
                  </a:spcBef>
                  <a:spcAft>
                    <a:spcPts val="600"/>
                  </a:spcAft>
                  <a:buClr>
                    <a:srgbClr val="27ACAA"/>
                  </a:buClr>
                  <a:buSzPct val="70000"/>
                  <a:buFontTx/>
                  <a:buNone/>
                  <a:tabLst/>
                  <a:defRPr/>
                </a:pPr>
                <a:r>
                  <a:rPr kumimoji="0" lang="en-US" sz="1000" b="0" i="0" u="none" strike="noStrike" kern="1200" cap="none" spc="0" normalizeH="0" baseline="0" noProof="0">
                    <a:ln>
                      <a:noFill/>
                    </a:ln>
                    <a:solidFill>
                      <a:srgbClr val="2E2E38"/>
                    </a:solidFill>
                    <a:effectLst/>
                    <a:uLnTx/>
                    <a:uFillTx/>
                    <a:latin typeface="EYInterstate Light"/>
                    <a:ea typeface="+mn-ea"/>
                    <a:cs typeface="+mn-cs"/>
                  </a:rPr>
                  <a:t>EBA </a:t>
                </a:r>
                <a:r>
                  <a:rPr kumimoji="0" lang="sr-Latn-RS" sz="1000" b="0" i="0" u="none" strike="noStrike" kern="1200" cap="none" spc="0" normalizeH="0" baseline="0" noProof="0">
                    <a:ln>
                      <a:noFill/>
                    </a:ln>
                    <a:solidFill>
                      <a:srgbClr val="2E2E38"/>
                    </a:solidFill>
                    <a:effectLst/>
                    <a:uLnTx/>
                    <a:uFillTx/>
                    <a:latin typeface="EYInterstate Light"/>
                    <a:ea typeface="+mn-ea"/>
                    <a:cs typeface="+mn-cs"/>
                  </a:rPr>
                  <a:t>ne preporučuje bilo kakve promene</a:t>
                </a:r>
                <a:r>
                  <a:rPr kumimoji="0" lang="en-US" sz="1200" b="0" i="0" u="none" strike="noStrike" kern="1200" cap="none" spc="0" normalizeH="0" baseline="0" noProof="0">
                    <a:ln>
                      <a:noFill/>
                    </a:ln>
                    <a:solidFill>
                      <a:srgbClr val="2E2E38"/>
                    </a:solidFill>
                    <a:effectLst/>
                    <a:uLnTx/>
                    <a:uFillTx/>
                    <a:latin typeface="EYInterstate Light"/>
                    <a:ea typeface="+mn-ea"/>
                    <a:cs typeface="+mn-cs"/>
                  </a:rPr>
                  <a:t>.</a:t>
                </a:r>
                <a:endParaRPr kumimoji="0" lang="sr-Latn-RS" sz="1200" b="0" i="0" u="none" strike="noStrike" kern="1200" cap="none" spc="0" normalizeH="0" baseline="0" noProof="0">
                  <a:ln>
                    <a:noFill/>
                  </a:ln>
                  <a:solidFill>
                    <a:srgbClr val="2E2E38"/>
                  </a:solidFill>
                  <a:effectLst/>
                  <a:uLnTx/>
                  <a:uFillTx/>
                  <a:latin typeface="EYInterstate Light"/>
                  <a:ea typeface="+mn-ea"/>
                  <a:cs typeface="+mn-cs"/>
                </a:endParaRPr>
              </a:p>
            </p:txBody>
          </p:sp>
        </p:grpSp>
        <p:sp>
          <p:nvSpPr>
            <p:cNvPr id="148" name="Freeform: Shape 147">
              <a:extLst>
                <a:ext uri="{FF2B5EF4-FFF2-40B4-BE49-F238E27FC236}">
                  <a16:creationId xmlns:a16="http://schemas.microsoft.com/office/drawing/2014/main" id="{AB4A7EA8-7AC0-F321-D7C7-574961493F25}"/>
                </a:ext>
              </a:extLst>
            </p:cNvPr>
            <p:cNvSpPr/>
            <p:nvPr/>
          </p:nvSpPr>
          <p:spPr>
            <a:xfrm>
              <a:off x="2368296" y="1325363"/>
              <a:ext cx="9481766" cy="4269580"/>
            </a:xfrm>
            <a:custGeom>
              <a:avLst/>
              <a:gdLst>
                <a:gd name="connsiteX0" fmla="*/ 118051 w 9481766"/>
                <a:gd name="connsiteY0" fmla="*/ 0 h 4269580"/>
                <a:gd name="connsiteX1" fmla="*/ 200244 w 9481766"/>
                <a:gd name="connsiteY1" fmla="*/ 976045 h 4269580"/>
                <a:gd name="connsiteX2" fmla="*/ 1977673 w 9481766"/>
                <a:gd name="connsiteY2" fmla="*/ 2866490 h 4269580"/>
                <a:gd name="connsiteX3" fmla="*/ 1916028 w 9481766"/>
                <a:gd name="connsiteY3" fmla="*/ 4037744 h 4269580"/>
                <a:gd name="connsiteX4" fmla="*/ 5183210 w 9481766"/>
                <a:gd name="connsiteY4" fmla="*/ 4191857 h 4269580"/>
                <a:gd name="connsiteX5" fmla="*/ 8984649 w 9481766"/>
                <a:gd name="connsiteY5" fmla="*/ 3113070 h 4269580"/>
                <a:gd name="connsiteX6" fmla="*/ 9323696 w 9481766"/>
                <a:gd name="connsiteY6" fmla="*/ 3020603 h 42695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481766" h="4269580">
                  <a:moveTo>
                    <a:pt x="118051" y="0"/>
                  </a:moveTo>
                  <a:cubicBezTo>
                    <a:pt x="4179" y="249148"/>
                    <a:pt x="-109693" y="498297"/>
                    <a:pt x="200244" y="976045"/>
                  </a:cubicBezTo>
                  <a:cubicBezTo>
                    <a:pt x="510181" y="1453793"/>
                    <a:pt x="1691709" y="2356207"/>
                    <a:pt x="1977673" y="2866490"/>
                  </a:cubicBezTo>
                  <a:cubicBezTo>
                    <a:pt x="2263637" y="3376773"/>
                    <a:pt x="1381772" y="3816850"/>
                    <a:pt x="1916028" y="4037744"/>
                  </a:cubicBezTo>
                  <a:cubicBezTo>
                    <a:pt x="2450284" y="4258639"/>
                    <a:pt x="4005107" y="4345969"/>
                    <a:pt x="5183210" y="4191857"/>
                  </a:cubicBezTo>
                  <a:cubicBezTo>
                    <a:pt x="6361313" y="4037745"/>
                    <a:pt x="8294568" y="3308279"/>
                    <a:pt x="8984649" y="3113070"/>
                  </a:cubicBezTo>
                  <a:cubicBezTo>
                    <a:pt x="9674730" y="2917861"/>
                    <a:pt x="9499213" y="2969232"/>
                    <a:pt x="9323696" y="3020603"/>
                  </a:cubicBezTo>
                </a:path>
              </a:pathLst>
            </a:custGeom>
            <a:ln>
              <a:solidFill>
                <a:schemeClr val="bg1">
                  <a:lumMod val="60000"/>
                  <a:lumOff val="40000"/>
                </a:schemeClr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sr-Latn-R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EYInterstate Light"/>
                <a:ea typeface="+mn-ea"/>
                <a:cs typeface="+mn-cs"/>
              </a:endParaRPr>
            </a:p>
          </p:txBody>
        </p:sp>
        <p:sp>
          <p:nvSpPr>
            <p:cNvPr id="149" name="TextBox 148">
              <a:extLst>
                <a:ext uri="{FF2B5EF4-FFF2-40B4-BE49-F238E27FC236}">
                  <a16:creationId xmlns:a16="http://schemas.microsoft.com/office/drawing/2014/main" id="{862242BC-7424-A2A4-725B-1BFC531B9B14}"/>
                </a:ext>
              </a:extLst>
            </p:cNvPr>
            <p:cNvSpPr txBox="1"/>
            <p:nvPr/>
          </p:nvSpPr>
          <p:spPr>
            <a:xfrm flipH="1">
              <a:off x="1198419" y="1142261"/>
              <a:ext cx="1644463" cy="193899"/>
            </a:xfrm>
            <a:prstGeom prst="rect">
              <a:avLst/>
            </a:prstGeom>
            <a:noFill/>
          </p:spPr>
          <p:txBody>
            <a:bodyPr wrap="square" lIns="0" tIns="36576" rIns="0" bIns="0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85000"/>
                </a:lnSpc>
                <a:spcBef>
                  <a:spcPts val="0"/>
                </a:spcBef>
                <a:spcAft>
                  <a:spcPts val="600"/>
                </a:spcAft>
                <a:buClr>
                  <a:srgbClr val="27ACAA"/>
                </a:buClr>
                <a:buSzPct val="70000"/>
                <a:buFontTx/>
                <a:buNone/>
                <a:tabLst/>
                <a:defRPr/>
              </a:pPr>
              <a:r>
                <a:rPr kumimoji="0" lang="sr-Latn-RS" sz="1200" b="1" i="0" u="none" strike="noStrike" kern="1200" cap="none" spc="0" normalizeH="0" baseline="0">
                  <a:ln>
                    <a:noFill/>
                  </a:ln>
                  <a:solidFill>
                    <a:schemeClr val="bg1">
                      <a:lumMod val="95000"/>
                    </a:schemeClr>
                  </a:solidFill>
                  <a:effectLst/>
                  <a:uLnTx/>
                  <a:uFillTx/>
                  <a:latin typeface="EYInterstate Light"/>
                  <a:ea typeface="+mn-ea"/>
                  <a:cs typeface="+mn-cs"/>
                </a:rPr>
                <a:t>Kratkoročne akcije</a:t>
              </a:r>
            </a:p>
          </p:txBody>
        </p:sp>
        <p:sp>
          <p:nvSpPr>
            <p:cNvPr id="150" name="TextBox 149">
              <a:extLst>
                <a:ext uri="{FF2B5EF4-FFF2-40B4-BE49-F238E27FC236}">
                  <a16:creationId xmlns:a16="http://schemas.microsoft.com/office/drawing/2014/main" id="{4EF10868-6D60-776E-EEA1-2FAB2EDC6F3D}"/>
                </a:ext>
              </a:extLst>
            </p:cNvPr>
            <p:cNvSpPr txBox="1"/>
            <p:nvPr/>
          </p:nvSpPr>
          <p:spPr>
            <a:xfrm flipH="1">
              <a:off x="4136928" y="1161970"/>
              <a:ext cx="2294835" cy="180819"/>
            </a:xfrm>
            <a:prstGeom prst="rect">
              <a:avLst/>
            </a:prstGeom>
            <a:noFill/>
          </p:spPr>
          <p:txBody>
            <a:bodyPr wrap="square" lIns="0" tIns="36576" rIns="0" bIns="0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85000"/>
                </a:lnSpc>
                <a:spcBef>
                  <a:spcPts val="0"/>
                </a:spcBef>
                <a:spcAft>
                  <a:spcPts val="600"/>
                </a:spcAft>
                <a:buClr>
                  <a:srgbClr val="27ACAA"/>
                </a:buClr>
                <a:buSzPct val="70000"/>
                <a:buFontTx/>
                <a:buNone/>
                <a:tabLst/>
                <a:defRPr/>
              </a:pPr>
              <a:r>
                <a:rPr kumimoji="0" lang="sr-Latn-RS" sz="1100" b="1" i="0" u="none" strike="noStrike" kern="1200" cap="none" spc="0" normalizeH="0" baseline="0" noProof="0">
                  <a:ln>
                    <a:noFill/>
                  </a:ln>
                  <a:solidFill>
                    <a:schemeClr val="bg1">
                      <a:lumMod val="95000"/>
                    </a:schemeClr>
                  </a:solidFill>
                  <a:effectLst/>
                  <a:uLnTx/>
                  <a:uFillTx/>
                  <a:latin typeface="EYInterstate Light"/>
                  <a:ea typeface="+mn-ea"/>
                  <a:cs typeface="+mn-cs"/>
                </a:rPr>
                <a:t>Srednjoročne i dugoročne akcije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85713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743D7969-98DC-F87B-8745-C0E4A0CC5D4A}"/>
              </a:ext>
            </a:extLst>
          </p:cNvPr>
          <p:cNvSpPr/>
          <p:nvPr/>
        </p:nvSpPr>
        <p:spPr>
          <a:xfrm>
            <a:off x="0" y="0"/>
            <a:ext cx="12195872" cy="1012090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0"/>
                </a:srgbClr>
              </a:gs>
              <a:gs pos="0">
                <a:srgbClr val="000000">
                  <a:lumMod val="0"/>
                  <a:alpha val="52000"/>
                </a:srgb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1799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EYInterstate Light"/>
              <a:ea typeface="+mn-ea"/>
              <a:cs typeface="+mn-cs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BD074C9A-8309-453D-11DE-AF3ADF77037F}"/>
              </a:ext>
            </a:extLst>
          </p:cNvPr>
          <p:cNvSpPr txBox="1"/>
          <p:nvPr/>
        </p:nvSpPr>
        <p:spPr>
          <a:xfrm>
            <a:off x="711010" y="265128"/>
            <a:ext cx="8305798" cy="377026"/>
          </a:xfrm>
          <a:prstGeom prst="rect">
            <a:avLst/>
          </a:prstGeom>
          <a:noFill/>
        </p:spPr>
        <p:txBody>
          <a:bodyPr wrap="square" lIns="0" tIns="36576" rIns="0" bIns="0" rtlCol="0">
            <a:spAutoFit/>
          </a:bodyPr>
          <a:lstStyle/>
          <a:p>
            <a:pPr lvl="0">
              <a:lnSpc>
                <a:spcPct val="85000"/>
              </a:lnSpc>
              <a:spcAft>
                <a:spcPts val="600"/>
              </a:spcAft>
              <a:buClr>
                <a:srgbClr val="27ACAA"/>
              </a:buClr>
              <a:buSzPct val="70000"/>
              <a:defRPr/>
            </a:pPr>
            <a:r>
              <a:rPr lang="sr-Latn-RS" sz="2600">
                <a:solidFill>
                  <a:prstClr val="white"/>
                </a:solidFill>
                <a:latin typeface="EYInterstate Light"/>
              </a:rPr>
              <a:t>Za kraj</a:t>
            </a:r>
            <a:endParaRPr kumimoji="0" lang="sr-Latn-RS" sz="260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EYInterstate Light"/>
            </a:endParaRP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B8333628-0B30-FC86-2F1B-C9E5E760DAB7}"/>
              </a:ext>
            </a:extLst>
          </p:cNvPr>
          <p:cNvCxnSpPr/>
          <p:nvPr/>
        </p:nvCxnSpPr>
        <p:spPr>
          <a:xfrm>
            <a:off x="630194" y="208247"/>
            <a:ext cx="0" cy="539750"/>
          </a:xfrm>
          <a:prstGeom prst="line">
            <a:avLst/>
          </a:prstGeom>
          <a:ln>
            <a:solidFill>
              <a:srgbClr val="FFE600"/>
            </a:solidFill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grpSp>
        <p:nvGrpSpPr>
          <p:cNvPr id="25" name="Group 24">
            <a:extLst>
              <a:ext uri="{FF2B5EF4-FFF2-40B4-BE49-F238E27FC236}">
                <a16:creationId xmlns:a16="http://schemas.microsoft.com/office/drawing/2014/main" id="{7E257957-9D09-C635-8150-801C597263A3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11349865" y="212465"/>
            <a:ext cx="491896" cy="575999"/>
            <a:chOff x="6529" y="3125"/>
            <a:chExt cx="772" cy="904"/>
          </a:xfrm>
        </p:grpSpPr>
        <p:sp>
          <p:nvSpPr>
            <p:cNvPr id="26" name="Freeform 5">
              <a:extLst>
                <a:ext uri="{FF2B5EF4-FFF2-40B4-BE49-F238E27FC236}">
                  <a16:creationId xmlns:a16="http://schemas.microsoft.com/office/drawing/2014/main" id="{AF1EB1FF-2673-3098-423A-8C3A12ADD818}"/>
                </a:ext>
              </a:extLst>
            </p:cNvPr>
            <p:cNvSpPr>
              <a:spLocks/>
            </p:cNvSpPr>
            <p:nvPr/>
          </p:nvSpPr>
          <p:spPr bwMode="auto">
            <a:xfrm>
              <a:off x="6529" y="3125"/>
              <a:ext cx="619" cy="226"/>
            </a:xfrm>
            <a:custGeom>
              <a:avLst/>
              <a:gdLst>
                <a:gd name="T0" fmla="*/ 2473 w 2473"/>
                <a:gd name="T1" fmla="*/ 0 h 902"/>
                <a:gd name="T2" fmla="*/ 0 w 2473"/>
                <a:gd name="T3" fmla="*/ 902 h 902"/>
                <a:gd name="T4" fmla="*/ 2473 w 2473"/>
                <a:gd name="T5" fmla="*/ 466 h 902"/>
                <a:gd name="T6" fmla="*/ 2473 w 2473"/>
                <a:gd name="T7" fmla="*/ 0 h 9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73" h="902">
                  <a:moveTo>
                    <a:pt x="2473" y="0"/>
                  </a:moveTo>
                  <a:lnTo>
                    <a:pt x="0" y="902"/>
                  </a:lnTo>
                  <a:lnTo>
                    <a:pt x="2473" y="466"/>
                  </a:lnTo>
                  <a:lnTo>
                    <a:pt x="2473" y="0"/>
                  </a:lnTo>
                  <a:close/>
                </a:path>
              </a:pathLst>
            </a:custGeom>
            <a:solidFill>
              <a:srgbClr val="FFE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12542" tIns="56271" rIns="112542" bIns="56271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1125444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215" b="0" i="0" u="none" strike="noStrike" kern="0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EYInterstate Light"/>
              </a:endParaRPr>
            </a:p>
          </p:txBody>
        </p:sp>
        <p:sp>
          <p:nvSpPr>
            <p:cNvPr id="27" name="Freeform 6">
              <a:extLst>
                <a:ext uri="{FF2B5EF4-FFF2-40B4-BE49-F238E27FC236}">
                  <a16:creationId xmlns:a16="http://schemas.microsoft.com/office/drawing/2014/main" id="{05EB94C6-9A88-41A3-4D38-1997858BAFB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529" y="3444"/>
              <a:ext cx="772" cy="585"/>
            </a:xfrm>
            <a:custGeom>
              <a:avLst/>
              <a:gdLst>
                <a:gd name="T0" fmla="*/ 233 w 3088"/>
                <a:gd name="T1" fmla="*/ 1588 h 2339"/>
                <a:gd name="T2" fmla="*/ 253 w 3088"/>
                <a:gd name="T3" fmla="*/ 1795 h 2339"/>
                <a:gd name="T4" fmla="*/ 151 w 3088"/>
                <a:gd name="T5" fmla="*/ 1810 h 2339"/>
                <a:gd name="T6" fmla="*/ 351 w 3088"/>
                <a:gd name="T7" fmla="*/ 1761 h 2339"/>
                <a:gd name="T8" fmla="*/ 416 w 3088"/>
                <a:gd name="T9" fmla="*/ 1857 h 2339"/>
                <a:gd name="T10" fmla="*/ 1140 w 3088"/>
                <a:gd name="T11" fmla="*/ 1652 h 2339"/>
                <a:gd name="T12" fmla="*/ 1216 w 3088"/>
                <a:gd name="T13" fmla="*/ 1738 h 2339"/>
                <a:gd name="T14" fmla="*/ 696 w 3088"/>
                <a:gd name="T15" fmla="*/ 1546 h 2339"/>
                <a:gd name="T16" fmla="*/ 738 w 3088"/>
                <a:gd name="T17" fmla="*/ 1710 h 2339"/>
                <a:gd name="T18" fmla="*/ 860 w 3088"/>
                <a:gd name="T19" fmla="*/ 1854 h 2339"/>
                <a:gd name="T20" fmla="*/ 832 w 3088"/>
                <a:gd name="T21" fmla="*/ 1684 h 2339"/>
                <a:gd name="T22" fmla="*/ 2021 w 3088"/>
                <a:gd name="T23" fmla="*/ 1860 h 2339"/>
                <a:gd name="T24" fmla="*/ 2158 w 3088"/>
                <a:gd name="T25" fmla="*/ 1747 h 2339"/>
                <a:gd name="T26" fmla="*/ 2100 w 3088"/>
                <a:gd name="T27" fmla="*/ 1730 h 2339"/>
                <a:gd name="T28" fmla="*/ 2059 w 3088"/>
                <a:gd name="T29" fmla="*/ 1684 h 2339"/>
                <a:gd name="T30" fmla="*/ 1309 w 3088"/>
                <a:gd name="T31" fmla="*/ 1734 h 2339"/>
                <a:gd name="T32" fmla="*/ 1445 w 3088"/>
                <a:gd name="T33" fmla="*/ 1844 h 2339"/>
                <a:gd name="T34" fmla="*/ 1473 w 3088"/>
                <a:gd name="T35" fmla="*/ 1923 h 2339"/>
                <a:gd name="T36" fmla="*/ 1369 w 3088"/>
                <a:gd name="T37" fmla="*/ 1781 h 2339"/>
                <a:gd name="T38" fmla="*/ 1727 w 3088"/>
                <a:gd name="T39" fmla="*/ 1677 h 2339"/>
                <a:gd name="T40" fmla="*/ 1632 w 3088"/>
                <a:gd name="T41" fmla="*/ 1778 h 2339"/>
                <a:gd name="T42" fmla="*/ 1822 w 3088"/>
                <a:gd name="T43" fmla="*/ 1710 h 2339"/>
                <a:gd name="T44" fmla="*/ 1686 w 3088"/>
                <a:gd name="T45" fmla="*/ 1786 h 2339"/>
                <a:gd name="T46" fmla="*/ 1708 w 3088"/>
                <a:gd name="T47" fmla="*/ 1817 h 2339"/>
                <a:gd name="T48" fmla="*/ 2240 w 3088"/>
                <a:gd name="T49" fmla="*/ 1766 h 2339"/>
                <a:gd name="T50" fmla="*/ 2227 w 3088"/>
                <a:gd name="T51" fmla="*/ 1653 h 2339"/>
                <a:gd name="T52" fmla="*/ 2290 w 3088"/>
                <a:gd name="T53" fmla="*/ 1866 h 2339"/>
                <a:gd name="T54" fmla="*/ 2321 w 3088"/>
                <a:gd name="T55" fmla="*/ 1709 h 2339"/>
                <a:gd name="T56" fmla="*/ 2908 w 3088"/>
                <a:gd name="T57" fmla="*/ 1750 h 2339"/>
                <a:gd name="T58" fmla="*/ 2730 w 3088"/>
                <a:gd name="T59" fmla="*/ 1683 h 2339"/>
                <a:gd name="T60" fmla="*/ 2852 w 3088"/>
                <a:gd name="T61" fmla="*/ 1860 h 2339"/>
                <a:gd name="T62" fmla="*/ 2639 w 3088"/>
                <a:gd name="T63" fmla="*/ 1783 h 2339"/>
                <a:gd name="T64" fmla="*/ 2605 w 3088"/>
                <a:gd name="T65" fmla="*/ 1853 h 2339"/>
                <a:gd name="T66" fmla="*/ 2464 w 3088"/>
                <a:gd name="T67" fmla="*/ 1861 h 2339"/>
                <a:gd name="T68" fmla="*/ 2495 w 3088"/>
                <a:gd name="T69" fmla="*/ 1812 h 2339"/>
                <a:gd name="T70" fmla="*/ 2998 w 3088"/>
                <a:gd name="T71" fmla="*/ 1639 h 2339"/>
                <a:gd name="T72" fmla="*/ 975 w 3088"/>
                <a:gd name="T73" fmla="*/ 1860 h 2339"/>
                <a:gd name="T74" fmla="*/ 2416 w 3088"/>
                <a:gd name="T75" fmla="*/ 2069 h 2339"/>
                <a:gd name="T76" fmla="*/ 2510 w 3088"/>
                <a:gd name="T77" fmla="*/ 2251 h 2339"/>
                <a:gd name="T78" fmla="*/ 2485 w 3088"/>
                <a:gd name="T79" fmla="*/ 2074 h 2339"/>
                <a:gd name="T80" fmla="*/ 627 w 3088"/>
                <a:gd name="T81" fmla="*/ 2078 h 2339"/>
                <a:gd name="T82" fmla="*/ 672 w 3088"/>
                <a:gd name="T83" fmla="*/ 2089 h 2339"/>
                <a:gd name="T84" fmla="*/ 202 w 3088"/>
                <a:gd name="T85" fmla="*/ 2135 h 2339"/>
                <a:gd name="T86" fmla="*/ 310 w 3088"/>
                <a:gd name="T87" fmla="*/ 2174 h 2339"/>
                <a:gd name="T88" fmla="*/ 503 w 3088"/>
                <a:gd name="T89" fmla="*/ 2174 h 2339"/>
                <a:gd name="T90" fmla="*/ 374 w 3088"/>
                <a:gd name="T91" fmla="*/ 2185 h 2339"/>
                <a:gd name="T92" fmla="*/ 439 w 3088"/>
                <a:gd name="T93" fmla="*/ 2185 h 2339"/>
                <a:gd name="T94" fmla="*/ 2197 w 3088"/>
                <a:gd name="T95" fmla="*/ 2040 h 2339"/>
                <a:gd name="T96" fmla="*/ 1597 w 3088"/>
                <a:gd name="T97" fmla="*/ 2027 h 2339"/>
                <a:gd name="T98" fmla="*/ 1937 w 3088"/>
                <a:gd name="T99" fmla="*/ 2047 h 2339"/>
                <a:gd name="T100" fmla="*/ 2002 w 3088"/>
                <a:gd name="T101" fmla="*/ 2254 h 2339"/>
                <a:gd name="T102" fmla="*/ 2061 w 3088"/>
                <a:gd name="T103" fmla="*/ 2041 h 2339"/>
                <a:gd name="T104" fmla="*/ 2002 w 3088"/>
                <a:gd name="T105" fmla="*/ 2073 h 2339"/>
                <a:gd name="T106" fmla="*/ 767 w 3088"/>
                <a:gd name="T107" fmla="*/ 1934 h 2339"/>
                <a:gd name="T108" fmla="*/ 1202 w 3088"/>
                <a:gd name="T109" fmla="*/ 2037 h 2339"/>
                <a:gd name="T110" fmla="*/ 1108 w 3088"/>
                <a:gd name="T111" fmla="*/ 2086 h 2339"/>
                <a:gd name="T112" fmla="*/ 1280 w 3088"/>
                <a:gd name="T113" fmla="*/ 2078 h 2339"/>
                <a:gd name="T114" fmla="*/ 1385 w 3088"/>
                <a:gd name="T115" fmla="*/ 2249 h 2339"/>
                <a:gd name="T116" fmla="*/ 1403 w 3088"/>
                <a:gd name="T117" fmla="*/ 2332 h 2339"/>
                <a:gd name="T118" fmla="*/ 1354 w 3088"/>
                <a:gd name="T119" fmla="*/ 2200 h 2339"/>
                <a:gd name="T120" fmla="*/ 993 w 3088"/>
                <a:gd name="T121" fmla="*/ 2123 h 2339"/>
                <a:gd name="T122" fmla="*/ 397 w 3088"/>
                <a:gd name="T123" fmla="*/ 963 h 23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088" h="2339">
                  <a:moveTo>
                    <a:pt x="257" y="1763"/>
                  </a:moveTo>
                  <a:lnTo>
                    <a:pt x="257" y="1763"/>
                  </a:lnTo>
                  <a:lnTo>
                    <a:pt x="257" y="1755"/>
                  </a:lnTo>
                  <a:lnTo>
                    <a:pt x="256" y="1749"/>
                  </a:lnTo>
                  <a:lnTo>
                    <a:pt x="253" y="1736"/>
                  </a:lnTo>
                  <a:lnTo>
                    <a:pt x="247" y="1725"/>
                  </a:lnTo>
                  <a:lnTo>
                    <a:pt x="241" y="1716"/>
                  </a:lnTo>
                  <a:lnTo>
                    <a:pt x="233" y="1709"/>
                  </a:lnTo>
                  <a:lnTo>
                    <a:pt x="225" y="1704"/>
                  </a:lnTo>
                  <a:lnTo>
                    <a:pt x="219" y="1699"/>
                  </a:lnTo>
                  <a:lnTo>
                    <a:pt x="212" y="1696"/>
                  </a:lnTo>
                  <a:lnTo>
                    <a:pt x="212" y="1696"/>
                  </a:lnTo>
                  <a:lnTo>
                    <a:pt x="220" y="1690"/>
                  </a:lnTo>
                  <a:lnTo>
                    <a:pt x="226" y="1685"/>
                  </a:lnTo>
                  <a:lnTo>
                    <a:pt x="232" y="1678"/>
                  </a:lnTo>
                  <a:lnTo>
                    <a:pt x="237" y="1671"/>
                  </a:lnTo>
                  <a:lnTo>
                    <a:pt x="242" y="1663"/>
                  </a:lnTo>
                  <a:lnTo>
                    <a:pt x="244" y="1654"/>
                  </a:lnTo>
                  <a:lnTo>
                    <a:pt x="246" y="1645"/>
                  </a:lnTo>
                  <a:lnTo>
                    <a:pt x="246" y="1635"/>
                  </a:lnTo>
                  <a:lnTo>
                    <a:pt x="246" y="1635"/>
                  </a:lnTo>
                  <a:lnTo>
                    <a:pt x="246" y="1626"/>
                  </a:lnTo>
                  <a:lnTo>
                    <a:pt x="245" y="1618"/>
                  </a:lnTo>
                  <a:lnTo>
                    <a:pt x="243" y="1610"/>
                  </a:lnTo>
                  <a:lnTo>
                    <a:pt x="241" y="1602"/>
                  </a:lnTo>
                  <a:lnTo>
                    <a:pt x="237" y="1594"/>
                  </a:lnTo>
                  <a:lnTo>
                    <a:pt x="233" y="1588"/>
                  </a:lnTo>
                  <a:lnTo>
                    <a:pt x="227" y="1582"/>
                  </a:lnTo>
                  <a:lnTo>
                    <a:pt x="222" y="1577"/>
                  </a:lnTo>
                  <a:lnTo>
                    <a:pt x="215" y="1572"/>
                  </a:lnTo>
                  <a:lnTo>
                    <a:pt x="209" y="1568"/>
                  </a:lnTo>
                  <a:lnTo>
                    <a:pt x="201" y="1565"/>
                  </a:lnTo>
                  <a:lnTo>
                    <a:pt x="192" y="1561"/>
                  </a:lnTo>
                  <a:lnTo>
                    <a:pt x="183" y="1559"/>
                  </a:lnTo>
                  <a:lnTo>
                    <a:pt x="173" y="1557"/>
                  </a:lnTo>
                  <a:lnTo>
                    <a:pt x="163" y="1557"/>
                  </a:lnTo>
                  <a:lnTo>
                    <a:pt x="152" y="1556"/>
                  </a:lnTo>
                  <a:lnTo>
                    <a:pt x="22" y="1556"/>
                  </a:lnTo>
                  <a:lnTo>
                    <a:pt x="22" y="1860"/>
                  </a:lnTo>
                  <a:lnTo>
                    <a:pt x="151" y="1860"/>
                  </a:lnTo>
                  <a:lnTo>
                    <a:pt x="151" y="1860"/>
                  </a:lnTo>
                  <a:lnTo>
                    <a:pt x="163" y="1860"/>
                  </a:lnTo>
                  <a:lnTo>
                    <a:pt x="174" y="1859"/>
                  </a:lnTo>
                  <a:lnTo>
                    <a:pt x="185" y="1857"/>
                  </a:lnTo>
                  <a:lnTo>
                    <a:pt x="195" y="1854"/>
                  </a:lnTo>
                  <a:lnTo>
                    <a:pt x="205" y="1850"/>
                  </a:lnTo>
                  <a:lnTo>
                    <a:pt x="214" y="1846"/>
                  </a:lnTo>
                  <a:lnTo>
                    <a:pt x="222" y="1840"/>
                  </a:lnTo>
                  <a:lnTo>
                    <a:pt x="228" y="1835"/>
                  </a:lnTo>
                  <a:lnTo>
                    <a:pt x="235" y="1828"/>
                  </a:lnTo>
                  <a:lnTo>
                    <a:pt x="241" y="1821"/>
                  </a:lnTo>
                  <a:lnTo>
                    <a:pt x="246" y="1813"/>
                  </a:lnTo>
                  <a:lnTo>
                    <a:pt x="249" y="1804"/>
                  </a:lnTo>
                  <a:lnTo>
                    <a:pt x="253" y="1795"/>
                  </a:lnTo>
                  <a:lnTo>
                    <a:pt x="255" y="1785"/>
                  </a:lnTo>
                  <a:lnTo>
                    <a:pt x="256" y="1774"/>
                  </a:lnTo>
                  <a:lnTo>
                    <a:pt x="257" y="1763"/>
                  </a:lnTo>
                  <a:lnTo>
                    <a:pt x="257" y="1763"/>
                  </a:lnTo>
                  <a:close/>
                  <a:moveTo>
                    <a:pt x="151" y="1810"/>
                  </a:moveTo>
                  <a:lnTo>
                    <a:pt x="78" y="1810"/>
                  </a:lnTo>
                  <a:lnTo>
                    <a:pt x="78" y="1722"/>
                  </a:lnTo>
                  <a:lnTo>
                    <a:pt x="151" y="1722"/>
                  </a:lnTo>
                  <a:lnTo>
                    <a:pt x="151" y="1722"/>
                  </a:lnTo>
                  <a:lnTo>
                    <a:pt x="162" y="1723"/>
                  </a:lnTo>
                  <a:lnTo>
                    <a:pt x="171" y="1725"/>
                  </a:lnTo>
                  <a:lnTo>
                    <a:pt x="179" y="1728"/>
                  </a:lnTo>
                  <a:lnTo>
                    <a:pt x="185" y="1733"/>
                  </a:lnTo>
                  <a:lnTo>
                    <a:pt x="191" y="1739"/>
                  </a:lnTo>
                  <a:lnTo>
                    <a:pt x="194" y="1747"/>
                  </a:lnTo>
                  <a:lnTo>
                    <a:pt x="196" y="1755"/>
                  </a:lnTo>
                  <a:lnTo>
                    <a:pt x="198" y="1765"/>
                  </a:lnTo>
                  <a:lnTo>
                    <a:pt x="198" y="1765"/>
                  </a:lnTo>
                  <a:lnTo>
                    <a:pt x="196" y="1775"/>
                  </a:lnTo>
                  <a:lnTo>
                    <a:pt x="194" y="1784"/>
                  </a:lnTo>
                  <a:lnTo>
                    <a:pt x="190" y="1792"/>
                  </a:lnTo>
                  <a:lnTo>
                    <a:pt x="185" y="1797"/>
                  </a:lnTo>
                  <a:lnTo>
                    <a:pt x="179" y="1803"/>
                  </a:lnTo>
                  <a:lnTo>
                    <a:pt x="171" y="1806"/>
                  </a:lnTo>
                  <a:lnTo>
                    <a:pt x="161" y="1808"/>
                  </a:lnTo>
                  <a:lnTo>
                    <a:pt x="151" y="1810"/>
                  </a:lnTo>
                  <a:lnTo>
                    <a:pt x="151" y="1810"/>
                  </a:lnTo>
                  <a:close/>
                  <a:moveTo>
                    <a:pt x="150" y="1673"/>
                  </a:moveTo>
                  <a:lnTo>
                    <a:pt x="78" y="1673"/>
                  </a:lnTo>
                  <a:lnTo>
                    <a:pt x="78" y="1608"/>
                  </a:lnTo>
                  <a:lnTo>
                    <a:pt x="148" y="1608"/>
                  </a:lnTo>
                  <a:lnTo>
                    <a:pt x="148" y="1608"/>
                  </a:lnTo>
                  <a:lnTo>
                    <a:pt x="157" y="1609"/>
                  </a:lnTo>
                  <a:lnTo>
                    <a:pt x="166" y="1610"/>
                  </a:lnTo>
                  <a:lnTo>
                    <a:pt x="172" y="1612"/>
                  </a:lnTo>
                  <a:lnTo>
                    <a:pt x="178" y="1615"/>
                  </a:lnTo>
                  <a:lnTo>
                    <a:pt x="182" y="1621"/>
                  </a:lnTo>
                  <a:lnTo>
                    <a:pt x="185" y="1626"/>
                  </a:lnTo>
                  <a:lnTo>
                    <a:pt x="187" y="1633"/>
                  </a:lnTo>
                  <a:lnTo>
                    <a:pt x="188" y="1641"/>
                  </a:lnTo>
                  <a:lnTo>
                    <a:pt x="188" y="1641"/>
                  </a:lnTo>
                  <a:lnTo>
                    <a:pt x="188" y="1646"/>
                  </a:lnTo>
                  <a:lnTo>
                    <a:pt x="187" y="1652"/>
                  </a:lnTo>
                  <a:lnTo>
                    <a:pt x="184" y="1657"/>
                  </a:lnTo>
                  <a:lnTo>
                    <a:pt x="181" y="1662"/>
                  </a:lnTo>
                  <a:lnTo>
                    <a:pt x="175" y="1666"/>
                  </a:lnTo>
                  <a:lnTo>
                    <a:pt x="169" y="1669"/>
                  </a:lnTo>
                  <a:lnTo>
                    <a:pt x="161" y="1672"/>
                  </a:lnTo>
                  <a:lnTo>
                    <a:pt x="150" y="1673"/>
                  </a:lnTo>
                  <a:lnTo>
                    <a:pt x="150" y="1673"/>
                  </a:lnTo>
                  <a:close/>
                  <a:moveTo>
                    <a:pt x="296" y="1764"/>
                  </a:moveTo>
                  <a:lnTo>
                    <a:pt x="296" y="1639"/>
                  </a:lnTo>
                  <a:lnTo>
                    <a:pt x="351" y="1639"/>
                  </a:lnTo>
                  <a:lnTo>
                    <a:pt x="351" y="1761"/>
                  </a:lnTo>
                  <a:lnTo>
                    <a:pt x="351" y="1761"/>
                  </a:lnTo>
                  <a:lnTo>
                    <a:pt x="351" y="1773"/>
                  </a:lnTo>
                  <a:lnTo>
                    <a:pt x="353" y="1785"/>
                  </a:lnTo>
                  <a:lnTo>
                    <a:pt x="356" y="1794"/>
                  </a:lnTo>
                  <a:lnTo>
                    <a:pt x="361" y="1802"/>
                  </a:lnTo>
                  <a:lnTo>
                    <a:pt x="366" y="1807"/>
                  </a:lnTo>
                  <a:lnTo>
                    <a:pt x="373" y="1812"/>
                  </a:lnTo>
                  <a:lnTo>
                    <a:pt x="382" y="1814"/>
                  </a:lnTo>
                  <a:lnTo>
                    <a:pt x="392" y="1815"/>
                  </a:lnTo>
                  <a:lnTo>
                    <a:pt x="392" y="1815"/>
                  </a:lnTo>
                  <a:lnTo>
                    <a:pt x="402" y="1814"/>
                  </a:lnTo>
                  <a:lnTo>
                    <a:pt x="409" y="1812"/>
                  </a:lnTo>
                  <a:lnTo>
                    <a:pt x="417" y="1807"/>
                  </a:lnTo>
                  <a:lnTo>
                    <a:pt x="423" y="1802"/>
                  </a:lnTo>
                  <a:lnTo>
                    <a:pt x="427" y="1794"/>
                  </a:lnTo>
                  <a:lnTo>
                    <a:pt x="430" y="1784"/>
                  </a:lnTo>
                  <a:lnTo>
                    <a:pt x="433" y="1773"/>
                  </a:lnTo>
                  <a:lnTo>
                    <a:pt x="433" y="1761"/>
                  </a:lnTo>
                  <a:lnTo>
                    <a:pt x="433" y="1639"/>
                  </a:lnTo>
                  <a:lnTo>
                    <a:pt x="488" y="1639"/>
                  </a:lnTo>
                  <a:lnTo>
                    <a:pt x="488" y="1860"/>
                  </a:lnTo>
                  <a:lnTo>
                    <a:pt x="433" y="1860"/>
                  </a:lnTo>
                  <a:lnTo>
                    <a:pt x="433" y="1843"/>
                  </a:lnTo>
                  <a:lnTo>
                    <a:pt x="433" y="1843"/>
                  </a:lnTo>
                  <a:lnTo>
                    <a:pt x="428" y="1848"/>
                  </a:lnTo>
                  <a:lnTo>
                    <a:pt x="422" y="1853"/>
                  </a:lnTo>
                  <a:lnTo>
                    <a:pt x="416" y="1857"/>
                  </a:lnTo>
                  <a:lnTo>
                    <a:pt x="409" y="1859"/>
                  </a:lnTo>
                  <a:lnTo>
                    <a:pt x="403" y="1862"/>
                  </a:lnTo>
                  <a:lnTo>
                    <a:pt x="395" y="1864"/>
                  </a:lnTo>
                  <a:lnTo>
                    <a:pt x="387" y="1865"/>
                  </a:lnTo>
                  <a:lnTo>
                    <a:pt x="380" y="1866"/>
                  </a:lnTo>
                  <a:lnTo>
                    <a:pt x="380" y="1866"/>
                  </a:lnTo>
                  <a:lnTo>
                    <a:pt x="366" y="1865"/>
                  </a:lnTo>
                  <a:lnTo>
                    <a:pt x="355" y="1862"/>
                  </a:lnTo>
                  <a:lnTo>
                    <a:pt x="345" y="1859"/>
                  </a:lnTo>
                  <a:lnTo>
                    <a:pt x="336" y="1855"/>
                  </a:lnTo>
                  <a:lnTo>
                    <a:pt x="328" y="1849"/>
                  </a:lnTo>
                  <a:lnTo>
                    <a:pt x="321" y="1844"/>
                  </a:lnTo>
                  <a:lnTo>
                    <a:pt x="316" y="1836"/>
                  </a:lnTo>
                  <a:lnTo>
                    <a:pt x="310" y="1828"/>
                  </a:lnTo>
                  <a:lnTo>
                    <a:pt x="307" y="1821"/>
                  </a:lnTo>
                  <a:lnTo>
                    <a:pt x="304" y="1813"/>
                  </a:lnTo>
                  <a:lnTo>
                    <a:pt x="299" y="1795"/>
                  </a:lnTo>
                  <a:lnTo>
                    <a:pt x="297" y="1779"/>
                  </a:lnTo>
                  <a:lnTo>
                    <a:pt x="296" y="1764"/>
                  </a:lnTo>
                  <a:lnTo>
                    <a:pt x="296" y="1764"/>
                  </a:lnTo>
                  <a:close/>
                  <a:moveTo>
                    <a:pt x="1135" y="1860"/>
                  </a:moveTo>
                  <a:lnTo>
                    <a:pt x="1079" y="1860"/>
                  </a:lnTo>
                  <a:lnTo>
                    <a:pt x="1079" y="1639"/>
                  </a:lnTo>
                  <a:lnTo>
                    <a:pt x="1135" y="1639"/>
                  </a:lnTo>
                  <a:lnTo>
                    <a:pt x="1135" y="1657"/>
                  </a:lnTo>
                  <a:lnTo>
                    <a:pt x="1135" y="1657"/>
                  </a:lnTo>
                  <a:lnTo>
                    <a:pt x="1140" y="1652"/>
                  </a:lnTo>
                  <a:lnTo>
                    <a:pt x="1146" y="1646"/>
                  </a:lnTo>
                  <a:lnTo>
                    <a:pt x="1152" y="1643"/>
                  </a:lnTo>
                  <a:lnTo>
                    <a:pt x="1159" y="1640"/>
                  </a:lnTo>
                  <a:lnTo>
                    <a:pt x="1167" y="1636"/>
                  </a:lnTo>
                  <a:lnTo>
                    <a:pt x="1173" y="1635"/>
                  </a:lnTo>
                  <a:lnTo>
                    <a:pt x="1182" y="1634"/>
                  </a:lnTo>
                  <a:lnTo>
                    <a:pt x="1190" y="1633"/>
                  </a:lnTo>
                  <a:lnTo>
                    <a:pt x="1190" y="1633"/>
                  </a:lnTo>
                  <a:lnTo>
                    <a:pt x="1200" y="1634"/>
                  </a:lnTo>
                  <a:lnTo>
                    <a:pt x="1208" y="1635"/>
                  </a:lnTo>
                  <a:lnTo>
                    <a:pt x="1217" y="1637"/>
                  </a:lnTo>
                  <a:lnTo>
                    <a:pt x="1225" y="1640"/>
                  </a:lnTo>
                  <a:lnTo>
                    <a:pt x="1233" y="1643"/>
                  </a:lnTo>
                  <a:lnTo>
                    <a:pt x="1239" y="1648"/>
                  </a:lnTo>
                  <a:lnTo>
                    <a:pt x="1245" y="1653"/>
                  </a:lnTo>
                  <a:lnTo>
                    <a:pt x="1250" y="1659"/>
                  </a:lnTo>
                  <a:lnTo>
                    <a:pt x="1256" y="1666"/>
                  </a:lnTo>
                  <a:lnTo>
                    <a:pt x="1259" y="1674"/>
                  </a:lnTo>
                  <a:lnTo>
                    <a:pt x="1264" y="1682"/>
                  </a:lnTo>
                  <a:lnTo>
                    <a:pt x="1266" y="1690"/>
                  </a:lnTo>
                  <a:lnTo>
                    <a:pt x="1268" y="1700"/>
                  </a:lnTo>
                  <a:lnTo>
                    <a:pt x="1270" y="1711"/>
                  </a:lnTo>
                  <a:lnTo>
                    <a:pt x="1271" y="1722"/>
                  </a:lnTo>
                  <a:lnTo>
                    <a:pt x="1271" y="1734"/>
                  </a:lnTo>
                  <a:lnTo>
                    <a:pt x="1271" y="1860"/>
                  </a:lnTo>
                  <a:lnTo>
                    <a:pt x="1216" y="1860"/>
                  </a:lnTo>
                  <a:lnTo>
                    <a:pt x="1216" y="1738"/>
                  </a:lnTo>
                  <a:lnTo>
                    <a:pt x="1216" y="1738"/>
                  </a:lnTo>
                  <a:lnTo>
                    <a:pt x="1216" y="1725"/>
                  </a:lnTo>
                  <a:lnTo>
                    <a:pt x="1214" y="1714"/>
                  </a:lnTo>
                  <a:lnTo>
                    <a:pt x="1211" y="1705"/>
                  </a:lnTo>
                  <a:lnTo>
                    <a:pt x="1206" y="1697"/>
                  </a:lnTo>
                  <a:lnTo>
                    <a:pt x="1201" y="1691"/>
                  </a:lnTo>
                  <a:lnTo>
                    <a:pt x="1194" y="1687"/>
                  </a:lnTo>
                  <a:lnTo>
                    <a:pt x="1186" y="1685"/>
                  </a:lnTo>
                  <a:lnTo>
                    <a:pt x="1176" y="1684"/>
                  </a:lnTo>
                  <a:lnTo>
                    <a:pt x="1176" y="1684"/>
                  </a:lnTo>
                  <a:lnTo>
                    <a:pt x="1167" y="1685"/>
                  </a:lnTo>
                  <a:lnTo>
                    <a:pt x="1158" y="1687"/>
                  </a:lnTo>
                  <a:lnTo>
                    <a:pt x="1151" y="1691"/>
                  </a:lnTo>
                  <a:lnTo>
                    <a:pt x="1146" y="1697"/>
                  </a:lnTo>
                  <a:lnTo>
                    <a:pt x="1140" y="1705"/>
                  </a:lnTo>
                  <a:lnTo>
                    <a:pt x="1137" y="1715"/>
                  </a:lnTo>
                  <a:lnTo>
                    <a:pt x="1135" y="1726"/>
                  </a:lnTo>
                  <a:lnTo>
                    <a:pt x="1135" y="1738"/>
                  </a:lnTo>
                  <a:lnTo>
                    <a:pt x="1135" y="1860"/>
                  </a:lnTo>
                  <a:close/>
                  <a:moveTo>
                    <a:pt x="593" y="1742"/>
                  </a:moveTo>
                  <a:lnTo>
                    <a:pt x="593" y="1860"/>
                  </a:lnTo>
                  <a:lnTo>
                    <a:pt x="537" y="1860"/>
                  </a:lnTo>
                  <a:lnTo>
                    <a:pt x="537" y="1639"/>
                  </a:lnTo>
                  <a:lnTo>
                    <a:pt x="593" y="1639"/>
                  </a:lnTo>
                  <a:lnTo>
                    <a:pt x="593" y="1742"/>
                  </a:lnTo>
                  <a:close/>
                  <a:moveTo>
                    <a:pt x="641" y="1573"/>
                  </a:moveTo>
                  <a:lnTo>
                    <a:pt x="696" y="1546"/>
                  </a:lnTo>
                  <a:lnTo>
                    <a:pt x="696" y="1747"/>
                  </a:lnTo>
                  <a:lnTo>
                    <a:pt x="696" y="1860"/>
                  </a:lnTo>
                  <a:lnTo>
                    <a:pt x="641" y="1860"/>
                  </a:lnTo>
                  <a:lnTo>
                    <a:pt x="641" y="1573"/>
                  </a:lnTo>
                  <a:close/>
                  <a:moveTo>
                    <a:pt x="871" y="1654"/>
                  </a:moveTo>
                  <a:lnTo>
                    <a:pt x="871" y="1654"/>
                  </a:lnTo>
                  <a:lnTo>
                    <a:pt x="866" y="1648"/>
                  </a:lnTo>
                  <a:lnTo>
                    <a:pt x="861" y="1645"/>
                  </a:lnTo>
                  <a:lnTo>
                    <a:pt x="854" y="1641"/>
                  </a:lnTo>
                  <a:lnTo>
                    <a:pt x="849" y="1639"/>
                  </a:lnTo>
                  <a:lnTo>
                    <a:pt x="842" y="1636"/>
                  </a:lnTo>
                  <a:lnTo>
                    <a:pt x="835" y="1634"/>
                  </a:lnTo>
                  <a:lnTo>
                    <a:pt x="822" y="1633"/>
                  </a:lnTo>
                  <a:lnTo>
                    <a:pt x="822" y="1633"/>
                  </a:lnTo>
                  <a:lnTo>
                    <a:pt x="812" y="1634"/>
                  </a:lnTo>
                  <a:lnTo>
                    <a:pt x="802" y="1635"/>
                  </a:lnTo>
                  <a:lnTo>
                    <a:pt x="794" y="1637"/>
                  </a:lnTo>
                  <a:lnTo>
                    <a:pt x="786" y="1641"/>
                  </a:lnTo>
                  <a:lnTo>
                    <a:pt x="778" y="1645"/>
                  </a:lnTo>
                  <a:lnTo>
                    <a:pt x="770" y="1651"/>
                  </a:lnTo>
                  <a:lnTo>
                    <a:pt x="764" y="1657"/>
                  </a:lnTo>
                  <a:lnTo>
                    <a:pt x="758" y="1664"/>
                  </a:lnTo>
                  <a:lnTo>
                    <a:pt x="753" y="1672"/>
                  </a:lnTo>
                  <a:lnTo>
                    <a:pt x="748" y="1680"/>
                  </a:lnTo>
                  <a:lnTo>
                    <a:pt x="744" y="1689"/>
                  </a:lnTo>
                  <a:lnTo>
                    <a:pt x="741" y="1699"/>
                  </a:lnTo>
                  <a:lnTo>
                    <a:pt x="738" y="1710"/>
                  </a:lnTo>
                  <a:lnTo>
                    <a:pt x="736" y="1722"/>
                  </a:lnTo>
                  <a:lnTo>
                    <a:pt x="735" y="1734"/>
                  </a:lnTo>
                  <a:lnTo>
                    <a:pt x="735" y="1747"/>
                  </a:lnTo>
                  <a:lnTo>
                    <a:pt x="735" y="1747"/>
                  </a:lnTo>
                  <a:lnTo>
                    <a:pt x="735" y="1761"/>
                  </a:lnTo>
                  <a:lnTo>
                    <a:pt x="736" y="1773"/>
                  </a:lnTo>
                  <a:lnTo>
                    <a:pt x="738" y="1785"/>
                  </a:lnTo>
                  <a:lnTo>
                    <a:pt x="741" y="1796"/>
                  </a:lnTo>
                  <a:lnTo>
                    <a:pt x="744" y="1807"/>
                  </a:lnTo>
                  <a:lnTo>
                    <a:pt x="747" y="1817"/>
                  </a:lnTo>
                  <a:lnTo>
                    <a:pt x="752" y="1826"/>
                  </a:lnTo>
                  <a:lnTo>
                    <a:pt x="757" y="1834"/>
                  </a:lnTo>
                  <a:lnTo>
                    <a:pt x="764" y="1841"/>
                  </a:lnTo>
                  <a:lnTo>
                    <a:pt x="769" y="1847"/>
                  </a:lnTo>
                  <a:lnTo>
                    <a:pt x="777" y="1853"/>
                  </a:lnTo>
                  <a:lnTo>
                    <a:pt x="785" y="1857"/>
                  </a:lnTo>
                  <a:lnTo>
                    <a:pt x="792" y="1860"/>
                  </a:lnTo>
                  <a:lnTo>
                    <a:pt x="801" y="1864"/>
                  </a:lnTo>
                  <a:lnTo>
                    <a:pt x="811" y="1865"/>
                  </a:lnTo>
                  <a:lnTo>
                    <a:pt x="821" y="1866"/>
                  </a:lnTo>
                  <a:lnTo>
                    <a:pt x="821" y="1866"/>
                  </a:lnTo>
                  <a:lnTo>
                    <a:pt x="828" y="1865"/>
                  </a:lnTo>
                  <a:lnTo>
                    <a:pt x="834" y="1864"/>
                  </a:lnTo>
                  <a:lnTo>
                    <a:pt x="841" y="1862"/>
                  </a:lnTo>
                  <a:lnTo>
                    <a:pt x="848" y="1860"/>
                  </a:lnTo>
                  <a:lnTo>
                    <a:pt x="853" y="1857"/>
                  </a:lnTo>
                  <a:lnTo>
                    <a:pt x="860" y="1854"/>
                  </a:lnTo>
                  <a:lnTo>
                    <a:pt x="865" y="1849"/>
                  </a:lnTo>
                  <a:lnTo>
                    <a:pt x="871" y="1844"/>
                  </a:lnTo>
                  <a:lnTo>
                    <a:pt x="871" y="1860"/>
                  </a:lnTo>
                  <a:lnTo>
                    <a:pt x="926" y="1860"/>
                  </a:lnTo>
                  <a:lnTo>
                    <a:pt x="926" y="1546"/>
                  </a:lnTo>
                  <a:lnTo>
                    <a:pt x="871" y="1573"/>
                  </a:lnTo>
                  <a:lnTo>
                    <a:pt x="871" y="1654"/>
                  </a:lnTo>
                  <a:close/>
                  <a:moveTo>
                    <a:pt x="832" y="1815"/>
                  </a:moveTo>
                  <a:lnTo>
                    <a:pt x="832" y="1815"/>
                  </a:lnTo>
                  <a:lnTo>
                    <a:pt x="826" y="1814"/>
                  </a:lnTo>
                  <a:lnTo>
                    <a:pt x="818" y="1812"/>
                  </a:lnTo>
                  <a:lnTo>
                    <a:pt x="811" y="1808"/>
                  </a:lnTo>
                  <a:lnTo>
                    <a:pt x="805" y="1802"/>
                  </a:lnTo>
                  <a:lnTo>
                    <a:pt x="799" y="1793"/>
                  </a:lnTo>
                  <a:lnTo>
                    <a:pt x="795" y="1781"/>
                  </a:lnTo>
                  <a:lnTo>
                    <a:pt x="791" y="1765"/>
                  </a:lnTo>
                  <a:lnTo>
                    <a:pt x="790" y="1746"/>
                  </a:lnTo>
                  <a:lnTo>
                    <a:pt x="790" y="1746"/>
                  </a:lnTo>
                  <a:lnTo>
                    <a:pt x="791" y="1728"/>
                  </a:lnTo>
                  <a:lnTo>
                    <a:pt x="795" y="1715"/>
                  </a:lnTo>
                  <a:lnTo>
                    <a:pt x="799" y="1704"/>
                  </a:lnTo>
                  <a:lnTo>
                    <a:pt x="805" y="1696"/>
                  </a:lnTo>
                  <a:lnTo>
                    <a:pt x="810" y="1689"/>
                  </a:lnTo>
                  <a:lnTo>
                    <a:pt x="818" y="1686"/>
                  </a:lnTo>
                  <a:lnTo>
                    <a:pt x="824" y="1684"/>
                  </a:lnTo>
                  <a:lnTo>
                    <a:pt x="832" y="1684"/>
                  </a:lnTo>
                  <a:lnTo>
                    <a:pt x="832" y="1684"/>
                  </a:lnTo>
                  <a:lnTo>
                    <a:pt x="839" y="1684"/>
                  </a:lnTo>
                  <a:lnTo>
                    <a:pt x="845" y="1686"/>
                  </a:lnTo>
                  <a:lnTo>
                    <a:pt x="852" y="1688"/>
                  </a:lnTo>
                  <a:lnTo>
                    <a:pt x="856" y="1691"/>
                  </a:lnTo>
                  <a:lnTo>
                    <a:pt x="861" y="1695"/>
                  </a:lnTo>
                  <a:lnTo>
                    <a:pt x="865" y="1698"/>
                  </a:lnTo>
                  <a:lnTo>
                    <a:pt x="871" y="1706"/>
                  </a:lnTo>
                  <a:lnTo>
                    <a:pt x="871" y="1793"/>
                  </a:lnTo>
                  <a:lnTo>
                    <a:pt x="871" y="1793"/>
                  </a:lnTo>
                  <a:lnTo>
                    <a:pt x="864" y="1801"/>
                  </a:lnTo>
                  <a:lnTo>
                    <a:pt x="856" y="1807"/>
                  </a:lnTo>
                  <a:lnTo>
                    <a:pt x="852" y="1811"/>
                  </a:lnTo>
                  <a:lnTo>
                    <a:pt x="845" y="1813"/>
                  </a:lnTo>
                  <a:lnTo>
                    <a:pt x="840" y="1814"/>
                  </a:lnTo>
                  <a:lnTo>
                    <a:pt x="832" y="1815"/>
                  </a:lnTo>
                  <a:lnTo>
                    <a:pt x="832" y="1815"/>
                  </a:lnTo>
                  <a:close/>
                  <a:moveTo>
                    <a:pt x="2069" y="1633"/>
                  </a:moveTo>
                  <a:lnTo>
                    <a:pt x="2069" y="1633"/>
                  </a:lnTo>
                  <a:lnTo>
                    <a:pt x="2064" y="1634"/>
                  </a:lnTo>
                  <a:lnTo>
                    <a:pt x="2057" y="1635"/>
                  </a:lnTo>
                  <a:lnTo>
                    <a:pt x="2044" y="1639"/>
                  </a:lnTo>
                  <a:lnTo>
                    <a:pt x="2032" y="1645"/>
                  </a:lnTo>
                  <a:lnTo>
                    <a:pt x="2021" y="1654"/>
                  </a:lnTo>
                  <a:lnTo>
                    <a:pt x="2021" y="1551"/>
                  </a:lnTo>
                  <a:lnTo>
                    <a:pt x="1966" y="1579"/>
                  </a:lnTo>
                  <a:lnTo>
                    <a:pt x="1966" y="1860"/>
                  </a:lnTo>
                  <a:lnTo>
                    <a:pt x="2021" y="1860"/>
                  </a:lnTo>
                  <a:lnTo>
                    <a:pt x="2021" y="1844"/>
                  </a:lnTo>
                  <a:lnTo>
                    <a:pt x="2021" y="1844"/>
                  </a:lnTo>
                  <a:lnTo>
                    <a:pt x="2025" y="1849"/>
                  </a:lnTo>
                  <a:lnTo>
                    <a:pt x="2032" y="1854"/>
                  </a:lnTo>
                  <a:lnTo>
                    <a:pt x="2037" y="1857"/>
                  </a:lnTo>
                  <a:lnTo>
                    <a:pt x="2044" y="1860"/>
                  </a:lnTo>
                  <a:lnTo>
                    <a:pt x="2049" y="1862"/>
                  </a:lnTo>
                  <a:lnTo>
                    <a:pt x="2057" y="1864"/>
                  </a:lnTo>
                  <a:lnTo>
                    <a:pt x="2064" y="1865"/>
                  </a:lnTo>
                  <a:lnTo>
                    <a:pt x="2070" y="1866"/>
                  </a:lnTo>
                  <a:lnTo>
                    <a:pt x="2070" y="1866"/>
                  </a:lnTo>
                  <a:lnTo>
                    <a:pt x="2080" y="1865"/>
                  </a:lnTo>
                  <a:lnTo>
                    <a:pt x="2090" y="1864"/>
                  </a:lnTo>
                  <a:lnTo>
                    <a:pt x="2099" y="1861"/>
                  </a:lnTo>
                  <a:lnTo>
                    <a:pt x="2108" y="1857"/>
                  </a:lnTo>
                  <a:lnTo>
                    <a:pt x="2116" y="1853"/>
                  </a:lnTo>
                  <a:lnTo>
                    <a:pt x="2122" y="1848"/>
                  </a:lnTo>
                  <a:lnTo>
                    <a:pt x="2129" y="1841"/>
                  </a:lnTo>
                  <a:lnTo>
                    <a:pt x="2134" y="1835"/>
                  </a:lnTo>
                  <a:lnTo>
                    <a:pt x="2140" y="1826"/>
                  </a:lnTo>
                  <a:lnTo>
                    <a:pt x="2144" y="1817"/>
                  </a:lnTo>
                  <a:lnTo>
                    <a:pt x="2148" y="1807"/>
                  </a:lnTo>
                  <a:lnTo>
                    <a:pt x="2151" y="1797"/>
                  </a:lnTo>
                  <a:lnTo>
                    <a:pt x="2154" y="1786"/>
                  </a:lnTo>
                  <a:lnTo>
                    <a:pt x="2155" y="1774"/>
                  </a:lnTo>
                  <a:lnTo>
                    <a:pt x="2157" y="1761"/>
                  </a:lnTo>
                  <a:lnTo>
                    <a:pt x="2158" y="1747"/>
                  </a:lnTo>
                  <a:lnTo>
                    <a:pt x="2158" y="1747"/>
                  </a:lnTo>
                  <a:lnTo>
                    <a:pt x="2157" y="1734"/>
                  </a:lnTo>
                  <a:lnTo>
                    <a:pt x="2155" y="1722"/>
                  </a:lnTo>
                  <a:lnTo>
                    <a:pt x="2153" y="1710"/>
                  </a:lnTo>
                  <a:lnTo>
                    <a:pt x="2151" y="1699"/>
                  </a:lnTo>
                  <a:lnTo>
                    <a:pt x="2148" y="1689"/>
                  </a:lnTo>
                  <a:lnTo>
                    <a:pt x="2143" y="1680"/>
                  </a:lnTo>
                  <a:lnTo>
                    <a:pt x="2139" y="1672"/>
                  </a:lnTo>
                  <a:lnTo>
                    <a:pt x="2133" y="1664"/>
                  </a:lnTo>
                  <a:lnTo>
                    <a:pt x="2128" y="1657"/>
                  </a:lnTo>
                  <a:lnTo>
                    <a:pt x="2121" y="1651"/>
                  </a:lnTo>
                  <a:lnTo>
                    <a:pt x="2113" y="1645"/>
                  </a:lnTo>
                  <a:lnTo>
                    <a:pt x="2106" y="1641"/>
                  </a:lnTo>
                  <a:lnTo>
                    <a:pt x="2098" y="1637"/>
                  </a:lnTo>
                  <a:lnTo>
                    <a:pt x="2089" y="1635"/>
                  </a:lnTo>
                  <a:lnTo>
                    <a:pt x="2079" y="1634"/>
                  </a:lnTo>
                  <a:lnTo>
                    <a:pt x="2069" y="1633"/>
                  </a:lnTo>
                  <a:lnTo>
                    <a:pt x="2069" y="1633"/>
                  </a:lnTo>
                  <a:close/>
                  <a:moveTo>
                    <a:pt x="2059" y="1684"/>
                  </a:moveTo>
                  <a:lnTo>
                    <a:pt x="2059" y="1684"/>
                  </a:lnTo>
                  <a:lnTo>
                    <a:pt x="2067" y="1685"/>
                  </a:lnTo>
                  <a:lnTo>
                    <a:pt x="2075" y="1687"/>
                  </a:lnTo>
                  <a:lnTo>
                    <a:pt x="2081" y="1691"/>
                  </a:lnTo>
                  <a:lnTo>
                    <a:pt x="2088" y="1698"/>
                  </a:lnTo>
                  <a:lnTo>
                    <a:pt x="2094" y="1706"/>
                  </a:lnTo>
                  <a:lnTo>
                    <a:pt x="2097" y="1717"/>
                  </a:lnTo>
                  <a:lnTo>
                    <a:pt x="2100" y="1730"/>
                  </a:lnTo>
                  <a:lnTo>
                    <a:pt x="2101" y="1746"/>
                  </a:lnTo>
                  <a:lnTo>
                    <a:pt x="2101" y="1746"/>
                  </a:lnTo>
                  <a:lnTo>
                    <a:pt x="2100" y="1762"/>
                  </a:lnTo>
                  <a:lnTo>
                    <a:pt x="2098" y="1776"/>
                  </a:lnTo>
                  <a:lnTo>
                    <a:pt x="2096" y="1787"/>
                  </a:lnTo>
                  <a:lnTo>
                    <a:pt x="2091" y="1797"/>
                  </a:lnTo>
                  <a:lnTo>
                    <a:pt x="2085" y="1805"/>
                  </a:lnTo>
                  <a:lnTo>
                    <a:pt x="2078" y="1811"/>
                  </a:lnTo>
                  <a:lnTo>
                    <a:pt x="2070" y="1814"/>
                  </a:lnTo>
                  <a:lnTo>
                    <a:pt x="2061" y="1815"/>
                  </a:lnTo>
                  <a:lnTo>
                    <a:pt x="2061" y="1815"/>
                  </a:lnTo>
                  <a:lnTo>
                    <a:pt x="2053" y="1814"/>
                  </a:lnTo>
                  <a:lnTo>
                    <a:pt x="2046" y="1813"/>
                  </a:lnTo>
                  <a:lnTo>
                    <a:pt x="2041" y="1810"/>
                  </a:lnTo>
                  <a:lnTo>
                    <a:pt x="2035" y="1807"/>
                  </a:lnTo>
                  <a:lnTo>
                    <a:pt x="2026" y="1800"/>
                  </a:lnTo>
                  <a:lnTo>
                    <a:pt x="2021" y="1794"/>
                  </a:lnTo>
                  <a:lnTo>
                    <a:pt x="2021" y="1706"/>
                  </a:lnTo>
                  <a:lnTo>
                    <a:pt x="2021" y="1706"/>
                  </a:lnTo>
                  <a:lnTo>
                    <a:pt x="2024" y="1701"/>
                  </a:lnTo>
                  <a:lnTo>
                    <a:pt x="2029" y="1697"/>
                  </a:lnTo>
                  <a:lnTo>
                    <a:pt x="2033" y="1693"/>
                  </a:lnTo>
                  <a:lnTo>
                    <a:pt x="2037" y="1689"/>
                  </a:lnTo>
                  <a:lnTo>
                    <a:pt x="2043" y="1687"/>
                  </a:lnTo>
                  <a:lnTo>
                    <a:pt x="2048" y="1685"/>
                  </a:lnTo>
                  <a:lnTo>
                    <a:pt x="2054" y="1684"/>
                  </a:lnTo>
                  <a:lnTo>
                    <a:pt x="2059" y="1684"/>
                  </a:lnTo>
                  <a:lnTo>
                    <a:pt x="2059" y="1684"/>
                  </a:lnTo>
                  <a:close/>
                  <a:moveTo>
                    <a:pt x="1445" y="1654"/>
                  </a:moveTo>
                  <a:lnTo>
                    <a:pt x="1445" y="1654"/>
                  </a:lnTo>
                  <a:lnTo>
                    <a:pt x="1440" y="1650"/>
                  </a:lnTo>
                  <a:lnTo>
                    <a:pt x="1435" y="1645"/>
                  </a:lnTo>
                  <a:lnTo>
                    <a:pt x="1428" y="1642"/>
                  </a:lnTo>
                  <a:lnTo>
                    <a:pt x="1423" y="1639"/>
                  </a:lnTo>
                  <a:lnTo>
                    <a:pt x="1416" y="1636"/>
                  </a:lnTo>
                  <a:lnTo>
                    <a:pt x="1409" y="1634"/>
                  </a:lnTo>
                  <a:lnTo>
                    <a:pt x="1403" y="1634"/>
                  </a:lnTo>
                  <a:lnTo>
                    <a:pt x="1396" y="1633"/>
                  </a:lnTo>
                  <a:lnTo>
                    <a:pt x="1396" y="1633"/>
                  </a:lnTo>
                  <a:lnTo>
                    <a:pt x="1386" y="1634"/>
                  </a:lnTo>
                  <a:lnTo>
                    <a:pt x="1376" y="1635"/>
                  </a:lnTo>
                  <a:lnTo>
                    <a:pt x="1367" y="1637"/>
                  </a:lnTo>
                  <a:lnTo>
                    <a:pt x="1360" y="1641"/>
                  </a:lnTo>
                  <a:lnTo>
                    <a:pt x="1352" y="1645"/>
                  </a:lnTo>
                  <a:lnTo>
                    <a:pt x="1344" y="1651"/>
                  </a:lnTo>
                  <a:lnTo>
                    <a:pt x="1338" y="1657"/>
                  </a:lnTo>
                  <a:lnTo>
                    <a:pt x="1332" y="1664"/>
                  </a:lnTo>
                  <a:lnTo>
                    <a:pt x="1327" y="1672"/>
                  </a:lnTo>
                  <a:lnTo>
                    <a:pt x="1322" y="1680"/>
                  </a:lnTo>
                  <a:lnTo>
                    <a:pt x="1318" y="1689"/>
                  </a:lnTo>
                  <a:lnTo>
                    <a:pt x="1314" y="1699"/>
                  </a:lnTo>
                  <a:lnTo>
                    <a:pt x="1312" y="1710"/>
                  </a:lnTo>
                  <a:lnTo>
                    <a:pt x="1310" y="1722"/>
                  </a:lnTo>
                  <a:lnTo>
                    <a:pt x="1309" y="1734"/>
                  </a:lnTo>
                  <a:lnTo>
                    <a:pt x="1309" y="1747"/>
                  </a:lnTo>
                  <a:lnTo>
                    <a:pt x="1309" y="1747"/>
                  </a:lnTo>
                  <a:lnTo>
                    <a:pt x="1309" y="1761"/>
                  </a:lnTo>
                  <a:lnTo>
                    <a:pt x="1310" y="1773"/>
                  </a:lnTo>
                  <a:lnTo>
                    <a:pt x="1312" y="1785"/>
                  </a:lnTo>
                  <a:lnTo>
                    <a:pt x="1314" y="1796"/>
                  </a:lnTo>
                  <a:lnTo>
                    <a:pt x="1318" y="1807"/>
                  </a:lnTo>
                  <a:lnTo>
                    <a:pt x="1321" y="1817"/>
                  </a:lnTo>
                  <a:lnTo>
                    <a:pt x="1327" y="1826"/>
                  </a:lnTo>
                  <a:lnTo>
                    <a:pt x="1331" y="1834"/>
                  </a:lnTo>
                  <a:lnTo>
                    <a:pt x="1338" y="1841"/>
                  </a:lnTo>
                  <a:lnTo>
                    <a:pt x="1343" y="1847"/>
                  </a:lnTo>
                  <a:lnTo>
                    <a:pt x="1351" y="1853"/>
                  </a:lnTo>
                  <a:lnTo>
                    <a:pt x="1359" y="1857"/>
                  </a:lnTo>
                  <a:lnTo>
                    <a:pt x="1366" y="1860"/>
                  </a:lnTo>
                  <a:lnTo>
                    <a:pt x="1375" y="1864"/>
                  </a:lnTo>
                  <a:lnTo>
                    <a:pt x="1385" y="1865"/>
                  </a:lnTo>
                  <a:lnTo>
                    <a:pt x="1395" y="1865"/>
                  </a:lnTo>
                  <a:lnTo>
                    <a:pt x="1395" y="1865"/>
                  </a:lnTo>
                  <a:lnTo>
                    <a:pt x="1402" y="1865"/>
                  </a:lnTo>
                  <a:lnTo>
                    <a:pt x="1408" y="1864"/>
                  </a:lnTo>
                  <a:lnTo>
                    <a:pt x="1415" y="1862"/>
                  </a:lnTo>
                  <a:lnTo>
                    <a:pt x="1421" y="1860"/>
                  </a:lnTo>
                  <a:lnTo>
                    <a:pt x="1428" y="1857"/>
                  </a:lnTo>
                  <a:lnTo>
                    <a:pt x="1434" y="1853"/>
                  </a:lnTo>
                  <a:lnTo>
                    <a:pt x="1439" y="1849"/>
                  </a:lnTo>
                  <a:lnTo>
                    <a:pt x="1445" y="1844"/>
                  </a:lnTo>
                  <a:lnTo>
                    <a:pt x="1445" y="1849"/>
                  </a:lnTo>
                  <a:lnTo>
                    <a:pt x="1445" y="1849"/>
                  </a:lnTo>
                  <a:lnTo>
                    <a:pt x="1445" y="1858"/>
                  </a:lnTo>
                  <a:lnTo>
                    <a:pt x="1444" y="1868"/>
                  </a:lnTo>
                  <a:lnTo>
                    <a:pt x="1441" y="1878"/>
                  </a:lnTo>
                  <a:lnTo>
                    <a:pt x="1439" y="1882"/>
                  </a:lnTo>
                  <a:lnTo>
                    <a:pt x="1436" y="1887"/>
                  </a:lnTo>
                  <a:lnTo>
                    <a:pt x="1433" y="1891"/>
                  </a:lnTo>
                  <a:lnTo>
                    <a:pt x="1428" y="1896"/>
                  </a:lnTo>
                  <a:lnTo>
                    <a:pt x="1421" y="1899"/>
                  </a:lnTo>
                  <a:lnTo>
                    <a:pt x="1415" y="1901"/>
                  </a:lnTo>
                  <a:lnTo>
                    <a:pt x="1407" y="1904"/>
                  </a:lnTo>
                  <a:lnTo>
                    <a:pt x="1397" y="1905"/>
                  </a:lnTo>
                  <a:lnTo>
                    <a:pt x="1386" y="1908"/>
                  </a:lnTo>
                  <a:lnTo>
                    <a:pt x="1374" y="1908"/>
                  </a:lnTo>
                  <a:lnTo>
                    <a:pt x="1372" y="1908"/>
                  </a:lnTo>
                  <a:lnTo>
                    <a:pt x="1391" y="1951"/>
                  </a:lnTo>
                  <a:lnTo>
                    <a:pt x="1392" y="1951"/>
                  </a:lnTo>
                  <a:lnTo>
                    <a:pt x="1392" y="1951"/>
                  </a:lnTo>
                  <a:lnTo>
                    <a:pt x="1405" y="1951"/>
                  </a:lnTo>
                  <a:lnTo>
                    <a:pt x="1417" y="1948"/>
                  </a:lnTo>
                  <a:lnTo>
                    <a:pt x="1429" y="1946"/>
                  </a:lnTo>
                  <a:lnTo>
                    <a:pt x="1439" y="1943"/>
                  </a:lnTo>
                  <a:lnTo>
                    <a:pt x="1449" y="1940"/>
                  </a:lnTo>
                  <a:lnTo>
                    <a:pt x="1458" y="1935"/>
                  </a:lnTo>
                  <a:lnTo>
                    <a:pt x="1466" y="1929"/>
                  </a:lnTo>
                  <a:lnTo>
                    <a:pt x="1473" y="1923"/>
                  </a:lnTo>
                  <a:lnTo>
                    <a:pt x="1480" y="1915"/>
                  </a:lnTo>
                  <a:lnTo>
                    <a:pt x="1484" y="1907"/>
                  </a:lnTo>
                  <a:lnTo>
                    <a:pt x="1490" y="1898"/>
                  </a:lnTo>
                  <a:lnTo>
                    <a:pt x="1493" y="1888"/>
                  </a:lnTo>
                  <a:lnTo>
                    <a:pt x="1497" y="1877"/>
                  </a:lnTo>
                  <a:lnTo>
                    <a:pt x="1499" y="1866"/>
                  </a:lnTo>
                  <a:lnTo>
                    <a:pt x="1500" y="1854"/>
                  </a:lnTo>
                  <a:lnTo>
                    <a:pt x="1500" y="1839"/>
                  </a:lnTo>
                  <a:lnTo>
                    <a:pt x="1500" y="1639"/>
                  </a:lnTo>
                  <a:lnTo>
                    <a:pt x="1445" y="1639"/>
                  </a:lnTo>
                  <a:lnTo>
                    <a:pt x="1445" y="1654"/>
                  </a:lnTo>
                  <a:close/>
                  <a:moveTo>
                    <a:pt x="1445" y="1706"/>
                  </a:moveTo>
                  <a:lnTo>
                    <a:pt x="1445" y="1793"/>
                  </a:lnTo>
                  <a:lnTo>
                    <a:pt x="1445" y="1793"/>
                  </a:lnTo>
                  <a:lnTo>
                    <a:pt x="1438" y="1801"/>
                  </a:lnTo>
                  <a:lnTo>
                    <a:pt x="1429" y="1808"/>
                  </a:lnTo>
                  <a:lnTo>
                    <a:pt x="1425" y="1811"/>
                  </a:lnTo>
                  <a:lnTo>
                    <a:pt x="1419" y="1813"/>
                  </a:lnTo>
                  <a:lnTo>
                    <a:pt x="1413" y="1814"/>
                  </a:lnTo>
                  <a:lnTo>
                    <a:pt x="1406" y="1815"/>
                  </a:lnTo>
                  <a:lnTo>
                    <a:pt x="1406" y="1815"/>
                  </a:lnTo>
                  <a:lnTo>
                    <a:pt x="1398" y="1814"/>
                  </a:lnTo>
                  <a:lnTo>
                    <a:pt x="1392" y="1812"/>
                  </a:lnTo>
                  <a:lnTo>
                    <a:pt x="1384" y="1807"/>
                  </a:lnTo>
                  <a:lnTo>
                    <a:pt x="1378" y="1802"/>
                  </a:lnTo>
                  <a:lnTo>
                    <a:pt x="1373" y="1793"/>
                  </a:lnTo>
                  <a:lnTo>
                    <a:pt x="1369" y="1781"/>
                  </a:lnTo>
                  <a:lnTo>
                    <a:pt x="1365" y="1765"/>
                  </a:lnTo>
                  <a:lnTo>
                    <a:pt x="1364" y="1746"/>
                  </a:lnTo>
                  <a:lnTo>
                    <a:pt x="1364" y="1746"/>
                  </a:lnTo>
                  <a:lnTo>
                    <a:pt x="1365" y="1728"/>
                  </a:lnTo>
                  <a:lnTo>
                    <a:pt x="1369" y="1715"/>
                  </a:lnTo>
                  <a:lnTo>
                    <a:pt x="1373" y="1704"/>
                  </a:lnTo>
                  <a:lnTo>
                    <a:pt x="1378" y="1696"/>
                  </a:lnTo>
                  <a:lnTo>
                    <a:pt x="1384" y="1689"/>
                  </a:lnTo>
                  <a:lnTo>
                    <a:pt x="1392" y="1686"/>
                  </a:lnTo>
                  <a:lnTo>
                    <a:pt x="1398" y="1684"/>
                  </a:lnTo>
                  <a:lnTo>
                    <a:pt x="1406" y="1684"/>
                  </a:lnTo>
                  <a:lnTo>
                    <a:pt x="1406" y="1684"/>
                  </a:lnTo>
                  <a:lnTo>
                    <a:pt x="1413" y="1684"/>
                  </a:lnTo>
                  <a:lnTo>
                    <a:pt x="1419" y="1686"/>
                  </a:lnTo>
                  <a:lnTo>
                    <a:pt x="1426" y="1688"/>
                  </a:lnTo>
                  <a:lnTo>
                    <a:pt x="1430" y="1690"/>
                  </a:lnTo>
                  <a:lnTo>
                    <a:pt x="1435" y="1695"/>
                  </a:lnTo>
                  <a:lnTo>
                    <a:pt x="1439" y="1698"/>
                  </a:lnTo>
                  <a:lnTo>
                    <a:pt x="1445" y="1706"/>
                  </a:lnTo>
                  <a:lnTo>
                    <a:pt x="1445" y="1706"/>
                  </a:lnTo>
                  <a:close/>
                  <a:moveTo>
                    <a:pt x="1671" y="1693"/>
                  </a:moveTo>
                  <a:lnTo>
                    <a:pt x="1671" y="1693"/>
                  </a:lnTo>
                  <a:lnTo>
                    <a:pt x="1684" y="1686"/>
                  </a:lnTo>
                  <a:lnTo>
                    <a:pt x="1697" y="1682"/>
                  </a:lnTo>
                  <a:lnTo>
                    <a:pt x="1712" y="1678"/>
                  </a:lnTo>
                  <a:lnTo>
                    <a:pt x="1727" y="1677"/>
                  </a:lnTo>
                  <a:lnTo>
                    <a:pt x="1727" y="1677"/>
                  </a:lnTo>
                  <a:lnTo>
                    <a:pt x="1737" y="1678"/>
                  </a:lnTo>
                  <a:lnTo>
                    <a:pt x="1745" y="1679"/>
                  </a:lnTo>
                  <a:lnTo>
                    <a:pt x="1751" y="1682"/>
                  </a:lnTo>
                  <a:lnTo>
                    <a:pt x="1757" y="1686"/>
                  </a:lnTo>
                  <a:lnTo>
                    <a:pt x="1761" y="1690"/>
                  </a:lnTo>
                  <a:lnTo>
                    <a:pt x="1765" y="1696"/>
                  </a:lnTo>
                  <a:lnTo>
                    <a:pt x="1767" y="1701"/>
                  </a:lnTo>
                  <a:lnTo>
                    <a:pt x="1767" y="1709"/>
                  </a:lnTo>
                  <a:lnTo>
                    <a:pt x="1767" y="1725"/>
                  </a:lnTo>
                  <a:lnTo>
                    <a:pt x="1767" y="1725"/>
                  </a:lnTo>
                  <a:lnTo>
                    <a:pt x="1757" y="1720"/>
                  </a:lnTo>
                  <a:lnTo>
                    <a:pt x="1745" y="1717"/>
                  </a:lnTo>
                  <a:lnTo>
                    <a:pt x="1733" y="1715"/>
                  </a:lnTo>
                  <a:lnTo>
                    <a:pt x="1719" y="1714"/>
                  </a:lnTo>
                  <a:lnTo>
                    <a:pt x="1719" y="1714"/>
                  </a:lnTo>
                  <a:lnTo>
                    <a:pt x="1704" y="1715"/>
                  </a:lnTo>
                  <a:lnTo>
                    <a:pt x="1689" y="1718"/>
                  </a:lnTo>
                  <a:lnTo>
                    <a:pt x="1674" y="1722"/>
                  </a:lnTo>
                  <a:lnTo>
                    <a:pt x="1667" y="1726"/>
                  </a:lnTo>
                  <a:lnTo>
                    <a:pt x="1660" y="1730"/>
                  </a:lnTo>
                  <a:lnTo>
                    <a:pt x="1654" y="1734"/>
                  </a:lnTo>
                  <a:lnTo>
                    <a:pt x="1649" y="1740"/>
                  </a:lnTo>
                  <a:lnTo>
                    <a:pt x="1643" y="1746"/>
                  </a:lnTo>
                  <a:lnTo>
                    <a:pt x="1639" y="1752"/>
                  </a:lnTo>
                  <a:lnTo>
                    <a:pt x="1636" y="1760"/>
                  </a:lnTo>
                  <a:lnTo>
                    <a:pt x="1633" y="1769"/>
                  </a:lnTo>
                  <a:lnTo>
                    <a:pt x="1632" y="1778"/>
                  </a:lnTo>
                  <a:lnTo>
                    <a:pt x="1631" y="1786"/>
                  </a:lnTo>
                  <a:lnTo>
                    <a:pt x="1631" y="1786"/>
                  </a:lnTo>
                  <a:lnTo>
                    <a:pt x="1632" y="1797"/>
                  </a:lnTo>
                  <a:lnTo>
                    <a:pt x="1633" y="1807"/>
                  </a:lnTo>
                  <a:lnTo>
                    <a:pt x="1636" y="1815"/>
                  </a:lnTo>
                  <a:lnTo>
                    <a:pt x="1639" y="1824"/>
                  </a:lnTo>
                  <a:lnTo>
                    <a:pt x="1642" y="1830"/>
                  </a:lnTo>
                  <a:lnTo>
                    <a:pt x="1648" y="1837"/>
                  </a:lnTo>
                  <a:lnTo>
                    <a:pt x="1652" y="1843"/>
                  </a:lnTo>
                  <a:lnTo>
                    <a:pt x="1659" y="1848"/>
                  </a:lnTo>
                  <a:lnTo>
                    <a:pt x="1664" y="1853"/>
                  </a:lnTo>
                  <a:lnTo>
                    <a:pt x="1671" y="1856"/>
                  </a:lnTo>
                  <a:lnTo>
                    <a:pt x="1685" y="1861"/>
                  </a:lnTo>
                  <a:lnTo>
                    <a:pt x="1700" y="1865"/>
                  </a:lnTo>
                  <a:lnTo>
                    <a:pt x="1714" y="1866"/>
                  </a:lnTo>
                  <a:lnTo>
                    <a:pt x="1714" y="1866"/>
                  </a:lnTo>
                  <a:lnTo>
                    <a:pt x="1726" y="1864"/>
                  </a:lnTo>
                  <a:lnTo>
                    <a:pt x="1734" y="1862"/>
                  </a:lnTo>
                  <a:lnTo>
                    <a:pt x="1740" y="1860"/>
                  </a:lnTo>
                  <a:lnTo>
                    <a:pt x="1748" y="1857"/>
                  </a:lnTo>
                  <a:lnTo>
                    <a:pt x="1755" y="1853"/>
                  </a:lnTo>
                  <a:lnTo>
                    <a:pt x="1761" y="1848"/>
                  </a:lnTo>
                  <a:lnTo>
                    <a:pt x="1767" y="1843"/>
                  </a:lnTo>
                  <a:lnTo>
                    <a:pt x="1767" y="1860"/>
                  </a:lnTo>
                  <a:lnTo>
                    <a:pt x="1822" y="1860"/>
                  </a:lnTo>
                  <a:lnTo>
                    <a:pt x="1822" y="1710"/>
                  </a:lnTo>
                  <a:lnTo>
                    <a:pt x="1822" y="1710"/>
                  </a:lnTo>
                  <a:lnTo>
                    <a:pt x="1822" y="1701"/>
                  </a:lnTo>
                  <a:lnTo>
                    <a:pt x="1821" y="1694"/>
                  </a:lnTo>
                  <a:lnTo>
                    <a:pt x="1819" y="1686"/>
                  </a:lnTo>
                  <a:lnTo>
                    <a:pt x="1817" y="1678"/>
                  </a:lnTo>
                  <a:lnTo>
                    <a:pt x="1812" y="1672"/>
                  </a:lnTo>
                  <a:lnTo>
                    <a:pt x="1809" y="1665"/>
                  </a:lnTo>
                  <a:lnTo>
                    <a:pt x="1803" y="1659"/>
                  </a:lnTo>
                  <a:lnTo>
                    <a:pt x="1798" y="1654"/>
                  </a:lnTo>
                  <a:lnTo>
                    <a:pt x="1792" y="1650"/>
                  </a:lnTo>
                  <a:lnTo>
                    <a:pt x="1786" y="1645"/>
                  </a:lnTo>
                  <a:lnTo>
                    <a:pt x="1778" y="1642"/>
                  </a:lnTo>
                  <a:lnTo>
                    <a:pt x="1770" y="1639"/>
                  </a:lnTo>
                  <a:lnTo>
                    <a:pt x="1761" y="1636"/>
                  </a:lnTo>
                  <a:lnTo>
                    <a:pt x="1753" y="1635"/>
                  </a:lnTo>
                  <a:lnTo>
                    <a:pt x="1743" y="1634"/>
                  </a:lnTo>
                  <a:lnTo>
                    <a:pt x="1733" y="1633"/>
                  </a:lnTo>
                  <a:lnTo>
                    <a:pt x="1733" y="1633"/>
                  </a:lnTo>
                  <a:lnTo>
                    <a:pt x="1721" y="1634"/>
                  </a:lnTo>
                  <a:lnTo>
                    <a:pt x="1711" y="1634"/>
                  </a:lnTo>
                  <a:lnTo>
                    <a:pt x="1700" y="1636"/>
                  </a:lnTo>
                  <a:lnTo>
                    <a:pt x="1689" y="1639"/>
                  </a:lnTo>
                  <a:lnTo>
                    <a:pt x="1679" y="1642"/>
                  </a:lnTo>
                  <a:lnTo>
                    <a:pt x="1669" y="1645"/>
                  </a:lnTo>
                  <a:lnTo>
                    <a:pt x="1659" y="1650"/>
                  </a:lnTo>
                  <a:lnTo>
                    <a:pt x="1649" y="1655"/>
                  </a:lnTo>
                  <a:lnTo>
                    <a:pt x="1671" y="1693"/>
                  </a:lnTo>
                  <a:close/>
                  <a:moveTo>
                    <a:pt x="1686" y="1786"/>
                  </a:moveTo>
                  <a:lnTo>
                    <a:pt x="1686" y="1786"/>
                  </a:lnTo>
                  <a:lnTo>
                    <a:pt x="1686" y="1780"/>
                  </a:lnTo>
                  <a:lnTo>
                    <a:pt x="1689" y="1773"/>
                  </a:lnTo>
                  <a:lnTo>
                    <a:pt x="1692" y="1768"/>
                  </a:lnTo>
                  <a:lnTo>
                    <a:pt x="1696" y="1763"/>
                  </a:lnTo>
                  <a:lnTo>
                    <a:pt x="1702" y="1760"/>
                  </a:lnTo>
                  <a:lnTo>
                    <a:pt x="1708" y="1758"/>
                  </a:lnTo>
                  <a:lnTo>
                    <a:pt x="1716" y="1755"/>
                  </a:lnTo>
                  <a:lnTo>
                    <a:pt x="1724" y="1755"/>
                  </a:lnTo>
                  <a:lnTo>
                    <a:pt x="1724" y="1755"/>
                  </a:lnTo>
                  <a:lnTo>
                    <a:pt x="1736" y="1755"/>
                  </a:lnTo>
                  <a:lnTo>
                    <a:pt x="1747" y="1758"/>
                  </a:lnTo>
                  <a:lnTo>
                    <a:pt x="1757" y="1761"/>
                  </a:lnTo>
                  <a:lnTo>
                    <a:pt x="1767" y="1766"/>
                  </a:lnTo>
                  <a:lnTo>
                    <a:pt x="1767" y="1796"/>
                  </a:lnTo>
                  <a:lnTo>
                    <a:pt x="1767" y="1796"/>
                  </a:lnTo>
                  <a:lnTo>
                    <a:pt x="1765" y="1801"/>
                  </a:lnTo>
                  <a:lnTo>
                    <a:pt x="1760" y="1805"/>
                  </a:lnTo>
                  <a:lnTo>
                    <a:pt x="1756" y="1810"/>
                  </a:lnTo>
                  <a:lnTo>
                    <a:pt x="1750" y="1813"/>
                  </a:lnTo>
                  <a:lnTo>
                    <a:pt x="1745" y="1816"/>
                  </a:lnTo>
                  <a:lnTo>
                    <a:pt x="1738" y="1818"/>
                  </a:lnTo>
                  <a:lnTo>
                    <a:pt x="1732" y="1819"/>
                  </a:lnTo>
                  <a:lnTo>
                    <a:pt x="1724" y="1821"/>
                  </a:lnTo>
                  <a:lnTo>
                    <a:pt x="1724" y="1821"/>
                  </a:lnTo>
                  <a:lnTo>
                    <a:pt x="1716" y="1819"/>
                  </a:lnTo>
                  <a:lnTo>
                    <a:pt x="1708" y="1817"/>
                  </a:lnTo>
                  <a:lnTo>
                    <a:pt x="1702" y="1815"/>
                  </a:lnTo>
                  <a:lnTo>
                    <a:pt x="1696" y="1811"/>
                  </a:lnTo>
                  <a:lnTo>
                    <a:pt x="1692" y="1806"/>
                  </a:lnTo>
                  <a:lnTo>
                    <a:pt x="1689" y="1801"/>
                  </a:lnTo>
                  <a:lnTo>
                    <a:pt x="1687" y="1794"/>
                  </a:lnTo>
                  <a:lnTo>
                    <a:pt x="1686" y="1786"/>
                  </a:lnTo>
                  <a:lnTo>
                    <a:pt x="1686" y="1786"/>
                  </a:lnTo>
                  <a:close/>
                  <a:moveTo>
                    <a:pt x="2333" y="1796"/>
                  </a:moveTo>
                  <a:lnTo>
                    <a:pt x="2333" y="1796"/>
                  </a:lnTo>
                  <a:lnTo>
                    <a:pt x="2325" y="1803"/>
                  </a:lnTo>
                  <a:lnTo>
                    <a:pt x="2315" y="1808"/>
                  </a:lnTo>
                  <a:lnTo>
                    <a:pt x="2310" y="1811"/>
                  </a:lnTo>
                  <a:lnTo>
                    <a:pt x="2303" y="1813"/>
                  </a:lnTo>
                  <a:lnTo>
                    <a:pt x="2297" y="1814"/>
                  </a:lnTo>
                  <a:lnTo>
                    <a:pt x="2290" y="1815"/>
                  </a:lnTo>
                  <a:lnTo>
                    <a:pt x="2290" y="1815"/>
                  </a:lnTo>
                  <a:lnTo>
                    <a:pt x="2285" y="1814"/>
                  </a:lnTo>
                  <a:lnTo>
                    <a:pt x="2278" y="1814"/>
                  </a:lnTo>
                  <a:lnTo>
                    <a:pt x="2270" y="1812"/>
                  </a:lnTo>
                  <a:lnTo>
                    <a:pt x="2261" y="1807"/>
                  </a:lnTo>
                  <a:lnTo>
                    <a:pt x="2254" y="1802"/>
                  </a:lnTo>
                  <a:lnTo>
                    <a:pt x="2250" y="1797"/>
                  </a:lnTo>
                  <a:lnTo>
                    <a:pt x="2247" y="1793"/>
                  </a:lnTo>
                  <a:lnTo>
                    <a:pt x="2245" y="1787"/>
                  </a:lnTo>
                  <a:lnTo>
                    <a:pt x="2243" y="1781"/>
                  </a:lnTo>
                  <a:lnTo>
                    <a:pt x="2242" y="1774"/>
                  </a:lnTo>
                  <a:lnTo>
                    <a:pt x="2240" y="1766"/>
                  </a:lnTo>
                  <a:lnTo>
                    <a:pt x="2376" y="1766"/>
                  </a:lnTo>
                  <a:lnTo>
                    <a:pt x="2376" y="1766"/>
                  </a:lnTo>
                  <a:lnTo>
                    <a:pt x="2377" y="1750"/>
                  </a:lnTo>
                  <a:lnTo>
                    <a:pt x="2377" y="1750"/>
                  </a:lnTo>
                  <a:lnTo>
                    <a:pt x="2377" y="1737"/>
                  </a:lnTo>
                  <a:lnTo>
                    <a:pt x="2375" y="1725"/>
                  </a:lnTo>
                  <a:lnTo>
                    <a:pt x="2374" y="1712"/>
                  </a:lnTo>
                  <a:lnTo>
                    <a:pt x="2371" y="1701"/>
                  </a:lnTo>
                  <a:lnTo>
                    <a:pt x="2367" y="1691"/>
                  </a:lnTo>
                  <a:lnTo>
                    <a:pt x="2363" y="1682"/>
                  </a:lnTo>
                  <a:lnTo>
                    <a:pt x="2357" y="1673"/>
                  </a:lnTo>
                  <a:lnTo>
                    <a:pt x="2352" y="1665"/>
                  </a:lnTo>
                  <a:lnTo>
                    <a:pt x="2345" y="1657"/>
                  </a:lnTo>
                  <a:lnTo>
                    <a:pt x="2339" y="1652"/>
                  </a:lnTo>
                  <a:lnTo>
                    <a:pt x="2331" y="1646"/>
                  </a:lnTo>
                  <a:lnTo>
                    <a:pt x="2322" y="1642"/>
                  </a:lnTo>
                  <a:lnTo>
                    <a:pt x="2313" y="1639"/>
                  </a:lnTo>
                  <a:lnTo>
                    <a:pt x="2304" y="1635"/>
                  </a:lnTo>
                  <a:lnTo>
                    <a:pt x="2294" y="1634"/>
                  </a:lnTo>
                  <a:lnTo>
                    <a:pt x="2283" y="1633"/>
                  </a:lnTo>
                  <a:lnTo>
                    <a:pt x="2283" y="1633"/>
                  </a:lnTo>
                  <a:lnTo>
                    <a:pt x="2274" y="1634"/>
                  </a:lnTo>
                  <a:lnTo>
                    <a:pt x="2264" y="1635"/>
                  </a:lnTo>
                  <a:lnTo>
                    <a:pt x="2254" y="1639"/>
                  </a:lnTo>
                  <a:lnTo>
                    <a:pt x="2244" y="1642"/>
                  </a:lnTo>
                  <a:lnTo>
                    <a:pt x="2235" y="1646"/>
                  </a:lnTo>
                  <a:lnTo>
                    <a:pt x="2227" y="1653"/>
                  </a:lnTo>
                  <a:lnTo>
                    <a:pt x="2219" y="1658"/>
                  </a:lnTo>
                  <a:lnTo>
                    <a:pt x="2213" y="1666"/>
                  </a:lnTo>
                  <a:lnTo>
                    <a:pt x="2206" y="1674"/>
                  </a:lnTo>
                  <a:lnTo>
                    <a:pt x="2201" y="1683"/>
                  </a:lnTo>
                  <a:lnTo>
                    <a:pt x="2196" y="1693"/>
                  </a:lnTo>
                  <a:lnTo>
                    <a:pt x="2192" y="1703"/>
                  </a:lnTo>
                  <a:lnTo>
                    <a:pt x="2189" y="1714"/>
                  </a:lnTo>
                  <a:lnTo>
                    <a:pt x="2186" y="1726"/>
                  </a:lnTo>
                  <a:lnTo>
                    <a:pt x="2185" y="1737"/>
                  </a:lnTo>
                  <a:lnTo>
                    <a:pt x="2184" y="1750"/>
                  </a:lnTo>
                  <a:lnTo>
                    <a:pt x="2184" y="1750"/>
                  </a:lnTo>
                  <a:lnTo>
                    <a:pt x="2185" y="1762"/>
                  </a:lnTo>
                  <a:lnTo>
                    <a:pt x="2186" y="1774"/>
                  </a:lnTo>
                  <a:lnTo>
                    <a:pt x="2189" y="1786"/>
                  </a:lnTo>
                  <a:lnTo>
                    <a:pt x="2192" y="1797"/>
                  </a:lnTo>
                  <a:lnTo>
                    <a:pt x="2196" y="1807"/>
                  </a:lnTo>
                  <a:lnTo>
                    <a:pt x="2201" y="1817"/>
                  </a:lnTo>
                  <a:lnTo>
                    <a:pt x="2206" y="1826"/>
                  </a:lnTo>
                  <a:lnTo>
                    <a:pt x="2213" y="1834"/>
                  </a:lnTo>
                  <a:lnTo>
                    <a:pt x="2221" y="1840"/>
                  </a:lnTo>
                  <a:lnTo>
                    <a:pt x="2228" y="1847"/>
                  </a:lnTo>
                  <a:lnTo>
                    <a:pt x="2237" y="1853"/>
                  </a:lnTo>
                  <a:lnTo>
                    <a:pt x="2246" y="1857"/>
                  </a:lnTo>
                  <a:lnTo>
                    <a:pt x="2256" y="1860"/>
                  </a:lnTo>
                  <a:lnTo>
                    <a:pt x="2267" y="1864"/>
                  </a:lnTo>
                  <a:lnTo>
                    <a:pt x="2278" y="1865"/>
                  </a:lnTo>
                  <a:lnTo>
                    <a:pt x="2290" y="1866"/>
                  </a:lnTo>
                  <a:lnTo>
                    <a:pt x="2290" y="1866"/>
                  </a:lnTo>
                  <a:lnTo>
                    <a:pt x="2301" y="1865"/>
                  </a:lnTo>
                  <a:lnTo>
                    <a:pt x="2311" y="1864"/>
                  </a:lnTo>
                  <a:lnTo>
                    <a:pt x="2322" y="1860"/>
                  </a:lnTo>
                  <a:lnTo>
                    <a:pt x="2332" y="1857"/>
                  </a:lnTo>
                  <a:lnTo>
                    <a:pt x="2342" y="1851"/>
                  </a:lnTo>
                  <a:lnTo>
                    <a:pt x="2351" y="1846"/>
                  </a:lnTo>
                  <a:lnTo>
                    <a:pt x="2360" y="1838"/>
                  </a:lnTo>
                  <a:lnTo>
                    <a:pt x="2368" y="1830"/>
                  </a:lnTo>
                  <a:lnTo>
                    <a:pt x="2333" y="1796"/>
                  </a:lnTo>
                  <a:close/>
                  <a:moveTo>
                    <a:pt x="2242" y="1726"/>
                  </a:moveTo>
                  <a:lnTo>
                    <a:pt x="2242" y="1726"/>
                  </a:lnTo>
                  <a:lnTo>
                    <a:pt x="2243" y="1716"/>
                  </a:lnTo>
                  <a:lnTo>
                    <a:pt x="2245" y="1707"/>
                  </a:lnTo>
                  <a:lnTo>
                    <a:pt x="2248" y="1699"/>
                  </a:lnTo>
                  <a:lnTo>
                    <a:pt x="2254" y="1693"/>
                  </a:lnTo>
                  <a:lnTo>
                    <a:pt x="2259" y="1687"/>
                  </a:lnTo>
                  <a:lnTo>
                    <a:pt x="2266" y="1684"/>
                  </a:lnTo>
                  <a:lnTo>
                    <a:pt x="2274" y="1680"/>
                  </a:lnTo>
                  <a:lnTo>
                    <a:pt x="2282" y="1680"/>
                  </a:lnTo>
                  <a:lnTo>
                    <a:pt x="2282" y="1680"/>
                  </a:lnTo>
                  <a:lnTo>
                    <a:pt x="2292" y="1682"/>
                  </a:lnTo>
                  <a:lnTo>
                    <a:pt x="2301" y="1684"/>
                  </a:lnTo>
                  <a:lnTo>
                    <a:pt x="2308" y="1688"/>
                  </a:lnTo>
                  <a:lnTo>
                    <a:pt x="2313" y="1695"/>
                  </a:lnTo>
                  <a:lnTo>
                    <a:pt x="2318" y="1701"/>
                  </a:lnTo>
                  <a:lnTo>
                    <a:pt x="2321" y="1709"/>
                  </a:lnTo>
                  <a:lnTo>
                    <a:pt x="2323" y="1718"/>
                  </a:lnTo>
                  <a:lnTo>
                    <a:pt x="2324" y="1726"/>
                  </a:lnTo>
                  <a:lnTo>
                    <a:pt x="2242" y="1726"/>
                  </a:lnTo>
                  <a:close/>
                  <a:moveTo>
                    <a:pt x="2864" y="1796"/>
                  </a:moveTo>
                  <a:lnTo>
                    <a:pt x="2864" y="1796"/>
                  </a:lnTo>
                  <a:lnTo>
                    <a:pt x="2855" y="1803"/>
                  </a:lnTo>
                  <a:lnTo>
                    <a:pt x="2846" y="1808"/>
                  </a:lnTo>
                  <a:lnTo>
                    <a:pt x="2840" y="1811"/>
                  </a:lnTo>
                  <a:lnTo>
                    <a:pt x="2834" y="1813"/>
                  </a:lnTo>
                  <a:lnTo>
                    <a:pt x="2828" y="1814"/>
                  </a:lnTo>
                  <a:lnTo>
                    <a:pt x="2820" y="1815"/>
                  </a:lnTo>
                  <a:lnTo>
                    <a:pt x="2820" y="1815"/>
                  </a:lnTo>
                  <a:lnTo>
                    <a:pt x="2814" y="1814"/>
                  </a:lnTo>
                  <a:lnTo>
                    <a:pt x="2808" y="1814"/>
                  </a:lnTo>
                  <a:lnTo>
                    <a:pt x="2800" y="1812"/>
                  </a:lnTo>
                  <a:lnTo>
                    <a:pt x="2792" y="1807"/>
                  </a:lnTo>
                  <a:lnTo>
                    <a:pt x="2784" y="1802"/>
                  </a:lnTo>
                  <a:lnTo>
                    <a:pt x="2781" y="1797"/>
                  </a:lnTo>
                  <a:lnTo>
                    <a:pt x="2778" y="1793"/>
                  </a:lnTo>
                  <a:lnTo>
                    <a:pt x="2776" y="1787"/>
                  </a:lnTo>
                  <a:lnTo>
                    <a:pt x="2773" y="1781"/>
                  </a:lnTo>
                  <a:lnTo>
                    <a:pt x="2771" y="1774"/>
                  </a:lnTo>
                  <a:lnTo>
                    <a:pt x="2770" y="1766"/>
                  </a:lnTo>
                  <a:lnTo>
                    <a:pt x="2907" y="1766"/>
                  </a:lnTo>
                  <a:lnTo>
                    <a:pt x="2907" y="1766"/>
                  </a:lnTo>
                  <a:lnTo>
                    <a:pt x="2908" y="1750"/>
                  </a:lnTo>
                  <a:lnTo>
                    <a:pt x="2908" y="1750"/>
                  </a:lnTo>
                  <a:lnTo>
                    <a:pt x="2907" y="1737"/>
                  </a:lnTo>
                  <a:lnTo>
                    <a:pt x="2906" y="1725"/>
                  </a:lnTo>
                  <a:lnTo>
                    <a:pt x="2904" y="1712"/>
                  </a:lnTo>
                  <a:lnTo>
                    <a:pt x="2901" y="1701"/>
                  </a:lnTo>
                  <a:lnTo>
                    <a:pt x="2897" y="1691"/>
                  </a:lnTo>
                  <a:lnTo>
                    <a:pt x="2893" y="1682"/>
                  </a:lnTo>
                  <a:lnTo>
                    <a:pt x="2888" y="1673"/>
                  </a:lnTo>
                  <a:lnTo>
                    <a:pt x="2883" y="1665"/>
                  </a:lnTo>
                  <a:lnTo>
                    <a:pt x="2876" y="1657"/>
                  </a:lnTo>
                  <a:lnTo>
                    <a:pt x="2868" y="1652"/>
                  </a:lnTo>
                  <a:lnTo>
                    <a:pt x="2861" y="1646"/>
                  </a:lnTo>
                  <a:lnTo>
                    <a:pt x="2853" y="1642"/>
                  </a:lnTo>
                  <a:lnTo>
                    <a:pt x="2844" y="1639"/>
                  </a:lnTo>
                  <a:lnTo>
                    <a:pt x="2834" y="1635"/>
                  </a:lnTo>
                  <a:lnTo>
                    <a:pt x="2824" y="1634"/>
                  </a:lnTo>
                  <a:lnTo>
                    <a:pt x="2814" y="1633"/>
                  </a:lnTo>
                  <a:lnTo>
                    <a:pt x="2814" y="1633"/>
                  </a:lnTo>
                  <a:lnTo>
                    <a:pt x="2803" y="1634"/>
                  </a:lnTo>
                  <a:lnTo>
                    <a:pt x="2793" y="1635"/>
                  </a:lnTo>
                  <a:lnTo>
                    <a:pt x="2783" y="1639"/>
                  </a:lnTo>
                  <a:lnTo>
                    <a:pt x="2775" y="1642"/>
                  </a:lnTo>
                  <a:lnTo>
                    <a:pt x="2766" y="1646"/>
                  </a:lnTo>
                  <a:lnTo>
                    <a:pt x="2757" y="1653"/>
                  </a:lnTo>
                  <a:lnTo>
                    <a:pt x="2750" y="1658"/>
                  </a:lnTo>
                  <a:lnTo>
                    <a:pt x="2743" y="1666"/>
                  </a:lnTo>
                  <a:lnTo>
                    <a:pt x="2736" y="1674"/>
                  </a:lnTo>
                  <a:lnTo>
                    <a:pt x="2730" y="1683"/>
                  </a:lnTo>
                  <a:lnTo>
                    <a:pt x="2726" y="1693"/>
                  </a:lnTo>
                  <a:lnTo>
                    <a:pt x="2722" y="1703"/>
                  </a:lnTo>
                  <a:lnTo>
                    <a:pt x="2719" y="1714"/>
                  </a:lnTo>
                  <a:lnTo>
                    <a:pt x="2716" y="1726"/>
                  </a:lnTo>
                  <a:lnTo>
                    <a:pt x="2715" y="1737"/>
                  </a:lnTo>
                  <a:lnTo>
                    <a:pt x="2715" y="1750"/>
                  </a:lnTo>
                  <a:lnTo>
                    <a:pt x="2715" y="1750"/>
                  </a:lnTo>
                  <a:lnTo>
                    <a:pt x="2715" y="1762"/>
                  </a:lnTo>
                  <a:lnTo>
                    <a:pt x="2716" y="1774"/>
                  </a:lnTo>
                  <a:lnTo>
                    <a:pt x="2718" y="1786"/>
                  </a:lnTo>
                  <a:lnTo>
                    <a:pt x="2722" y="1797"/>
                  </a:lnTo>
                  <a:lnTo>
                    <a:pt x="2726" y="1807"/>
                  </a:lnTo>
                  <a:lnTo>
                    <a:pt x="2732" y="1817"/>
                  </a:lnTo>
                  <a:lnTo>
                    <a:pt x="2737" y="1826"/>
                  </a:lnTo>
                  <a:lnTo>
                    <a:pt x="2744" y="1834"/>
                  </a:lnTo>
                  <a:lnTo>
                    <a:pt x="2750" y="1840"/>
                  </a:lnTo>
                  <a:lnTo>
                    <a:pt x="2758" y="1847"/>
                  </a:lnTo>
                  <a:lnTo>
                    <a:pt x="2767" y="1853"/>
                  </a:lnTo>
                  <a:lnTo>
                    <a:pt x="2777" y="1857"/>
                  </a:lnTo>
                  <a:lnTo>
                    <a:pt x="2787" y="1860"/>
                  </a:lnTo>
                  <a:lnTo>
                    <a:pt x="2797" y="1864"/>
                  </a:lnTo>
                  <a:lnTo>
                    <a:pt x="2809" y="1865"/>
                  </a:lnTo>
                  <a:lnTo>
                    <a:pt x="2820" y="1866"/>
                  </a:lnTo>
                  <a:lnTo>
                    <a:pt x="2820" y="1866"/>
                  </a:lnTo>
                  <a:lnTo>
                    <a:pt x="2831" y="1865"/>
                  </a:lnTo>
                  <a:lnTo>
                    <a:pt x="2842" y="1864"/>
                  </a:lnTo>
                  <a:lnTo>
                    <a:pt x="2852" y="1860"/>
                  </a:lnTo>
                  <a:lnTo>
                    <a:pt x="2862" y="1857"/>
                  </a:lnTo>
                  <a:lnTo>
                    <a:pt x="2872" y="1851"/>
                  </a:lnTo>
                  <a:lnTo>
                    <a:pt x="2882" y="1846"/>
                  </a:lnTo>
                  <a:lnTo>
                    <a:pt x="2890" y="1838"/>
                  </a:lnTo>
                  <a:lnTo>
                    <a:pt x="2898" y="1830"/>
                  </a:lnTo>
                  <a:lnTo>
                    <a:pt x="2864" y="1796"/>
                  </a:lnTo>
                  <a:close/>
                  <a:moveTo>
                    <a:pt x="2771" y="1726"/>
                  </a:moveTo>
                  <a:lnTo>
                    <a:pt x="2771" y="1726"/>
                  </a:lnTo>
                  <a:lnTo>
                    <a:pt x="2772" y="1716"/>
                  </a:lnTo>
                  <a:lnTo>
                    <a:pt x="2776" y="1707"/>
                  </a:lnTo>
                  <a:lnTo>
                    <a:pt x="2779" y="1699"/>
                  </a:lnTo>
                  <a:lnTo>
                    <a:pt x="2783" y="1693"/>
                  </a:lnTo>
                  <a:lnTo>
                    <a:pt x="2790" y="1687"/>
                  </a:lnTo>
                  <a:lnTo>
                    <a:pt x="2797" y="1684"/>
                  </a:lnTo>
                  <a:lnTo>
                    <a:pt x="2804" y="1680"/>
                  </a:lnTo>
                  <a:lnTo>
                    <a:pt x="2813" y="1680"/>
                  </a:lnTo>
                  <a:lnTo>
                    <a:pt x="2813" y="1680"/>
                  </a:lnTo>
                  <a:lnTo>
                    <a:pt x="2823" y="1682"/>
                  </a:lnTo>
                  <a:lnTo>
                    <a:pt x="2831" y="1684"/>
                  </a:lnTo>
                  <a:lnTo>
                    <a:pt x="2839" y="1688"/>
                  </a:lnTo>
                  <a:lnTo>
                    <a:pt x="2844" y="1695"/>
                  </a:lnTo>
                  <a:lnTo>
                    <a:pt x="2849" y="1701"/>
                  </a:lnTo>
                  <a:lnTo>
                    <a:pt x="2852" y="1709"/>
                  </a:lnTo>
                  <a:lnTo>
                    <a:pt x="2854" y="1718"/>
                  </a:lnTo>
                  <a:lnTo>
                    <a:pt x="2855" y="1726"/>
                  </a:lnTo>
                  <a:lnTo>
                    <a:pt x="2771" y="1726"/>
                  </a:lnTo>
                  <a:close/>
                  <a:moveTo>
                    <a:pt x="2639" y="1783"/>
                  </a:moveTo>
                  <a:lnTo>
                    <a:pt x="2639" y="1783"/>
                  </a:lnTo>
                  <a:lnTo>
                    <a:pt x="2639" y="1791"/>
                  </a:lnTo>
                  <a:lnTo>
                    <a:pt x="2640" y="1796"/>
                  </a:lnTo>
                  <a:lnTo>
                    <a:pt x="2642" y="1802"/>
                  </a:lnTo>
                  <a:lnTo>
                    <a:pt x="2644" y="1806"/>
                  </a:lnTo>
                  <a:lnTo>
                    <a:pt x="2648" y="1810"/>
                  </a:lnTo>
                  <a:lnTo>
                    <a:pt x="2652" y="1812"/>
                  </a:lnTo>
                  <a:lnTo>
                    <a:pt x="2656" y="1813"/>
                  </a:lnTo>
                  <a:lnTo>
                    <a:pt x="2663" y="1813"/>
                  </a:lnTo>
                  <a:lnTo>
                    <a:pt x="2663" y="1813"/>
                  </a:lnTo>
                  <a:lnTo>
                    <a:pt x="2671" y="1813"/>
                  </a:lnTo>
                  <a:lnTo>
                    <a:pt x="2680" y="1811"/>
                  </a:lnTo>
                  <a:lnTo>
                    <a:pt x="2688" y="1807"/>
                  </a:lnTo>
                  <a:lnTo>
                    <a:pt x="2696" y="1803"/>
                  </a:lnTo>
                  <a:lnTo>
                    <a:pt x="2690" y="1855"/>
                  </a:lnTo>
                  <a:lnTo>
                    <a:pt x="2690" y="1855"/>
                  </a:lnTo>
                  <a:lnTo>
                    <a:pt x="2680" y="1859"/>
                  </a:lnTo>
                  <a:lnTo>
                    <a:pt x="2668" y="1862"/>
                  </a:lnTo>
                  <a:lnTo>
                    <a:pt x="2655" y="1865"/>
                  </a:lnTo>
                  <a:lnTo>
                    <a:pt x="2643" y="1866"/>
                  </a:lnTo>
                  <a:lnTo>
                    <a:pt x="2643" y="1866"/>
                  </a:lnTo>
                  <a:lnTo>
                    <a:pt x="2636" y="1865"/>
                  </a:lnTo>
                  <a:lnTo>
                    <a:pt x="2628" y="1864"/>
                  </a:lnTo>
                  <a:lnTo>
                    <a:pt x="2621" y="1861"/>
                  </a:lnTo>
                  <a:lnTo>
                    <a:pt x="2616" y="1859"/>
                  </a:lnTo>
                  <a:lnTo>
                    <a:pt x="2610" y="1856"/>
                  </a:lnTo>
                  <a:lnTo>
                    <a:pt x="2605" y="1853"/>
                  </a:lnTo>
                  <a:lnTo>
                    <a:pt x="2601" y="1848"/>
                  </a:lnTo>
                  <a:lnTo>
                    <a:pt x="2597" y="1843"/>
                  </a:lnTo>
                  <a:lnTo>
                    <a:pt x="2591" y="1833"/>
                  </a:lnTo>
                  <a:lnTo>
                    <a:pt x="2587" y="1821"/>
                  </a:lnTo>
                  <a:lnTo>
                    <a:pt x="2585" y="1810"/>
                  </a:lnTo>
                  <a:lnTo>
                    <a:pt x="2584" y="1797"/>
                  </a:lnTo>
                  <a:lnTo>
                    <a:pt x="2584" y="1689"/>
                  </a:lnTo>
                  <a:lnTo>
                    <a:pt x="2549" y="1689"/>
                  </a:lnTo>
                  <a:lnTo>
                    <a:pt x="2549" y="1639"/>
                  </a:lnTo>
                  <a:lnTo>
                    <a:pt x="2584" y="1639"/>
                  </a:lnTo>
                  <a:lnTo>
                    <a:pt x="2584" y="1581"/>
                  </a:lnTo>
                  <a:lnTo>
                    <a:pt x="2639" y="1554"/>
                  </a:lnTo>
                  <a:lnTo>
                    <a:pt x="2639" y="1639"/>
                  </a:lnTo>
                  <a:lnTo>
                    <a:pt x="2688" y="1639"/>
                  </a:lnTo>
                  <a:lnTo>
                    <a:pt x="2688" y="1689"/>
                  </a:lnTo>
                  <a:lnTo>
                    <a:pt x="2639" y="1689"/>
                  </a:lnTo>
                  <a:lnTo>
                    <a:pt x="2639" y="1783"/>
                  </a:lnTo>
                  <a:close/>
                  <a:moveTo>
                    <a:pt x="2532" y="1855"/>
                  </a:moveTo>
                  <a:lnTo>
                    <a:pt x="2532" y="1855"/>
                  </a:lnTo>
                  <a:lnTo>
                    <a:pt x="2522" y="1859"/>
                  </a:lnTo>
                  <a:lnTo>
                    <a:pt x="2511" y="1862"/>
                  </a:lnTo>
                  <a:lnTo>
                    <a:pt x="2499" y="1865"/>
                  </a:lnTo>
                  <a:lnTo>
                    <a:pt x="2487" y="1866"/>
                  </a:lnTo>
                  <a:lnTo>
                    <a:pt x="2487" y="1866"/>
                  </a:lnTo>
                  <a:lnTo>
                    <a:pt x="2478" y="1865"/>
                  </a:lnTo>
                  <a:lnTo>
                    <a:pt x="2471" y="1864"/>
                  </a:lnTo>
                  <a:lnTo>
                    <a:pt x="2464" y="1861"/>
                  </a:lnTo>
                  <a:lnTo>
                    <a:pt x="2458" y="1859"/>
                  </a:lnTo>
                  <a:lnTo>
                    <a:pt x="2453" y="1856"/>
                  </a:lnTo>
                  <a:lnTo>
                    <a:pt x="2448" y="1853"/>
                  </a:lnTo>
                  <a:lnTo>
                    <a:pt x="2443" y="1848"/>
                  </a:lnTo>
                  <a:lnTo>
                    <a:pt x="2440" y="1843"/>
                  </a:lnTo>
                  <a:lnTo>
                    <a:pt x="2434" y="1833"/>
                  </a:lnTo>
                  <a:lnTo>
                    <a:pt x="2430" y="1821"/>
                  </a:lnTo>
                  <a:lnTo>
                    <a:pt x="2427" y="1810"/>
                  </a:lnTo>
                  <a:lnTo>
                    <a:pt x="2427" y="1797"/>
                  </a:lnTo>
                  <a:lnTo>
                    <a:pt x="2427" y="1689"/>
                  </a:lnTo>
                  <a:lnTo>
                    <a:pt x="2393" y="1689"/>
                  </a:lnTo>
                  <a:lnTo>
                    <a:pt x="2393" y="1639"/>
                  </a:lnTo>
                  <a:lnTo>
                    <a:pt x="2427" y="1639"/>
                  </a:lnTo>
                  <a:lnTo>
                    <a:pt x="2427" y="1581"/>
                  </a:lnTo>
                  <a:lnTo>
                    <a:pt x="2482" y="1554"/>
                  </a:lnTo>
                  <a:lnTo>
                    <a:pt x="2482" y="1639"/>
                  </a:lnTo>
                  <a:lnTo>
                    <a:pt x="2528" y="1639"/>
                  </a:lnTo>
                  <a:lnTo>
                    <a:pt x="2528" y="1689"/>
                  </a:lnTo>
                  <a:lnTo>
                    <a:pt x="2482" y="1689"/>
                  </a:lnTo>
                  <a:lnTo>
                    <a:pt x="2482" y="1783"/>
                  </a:lnTo>
                  <a:lnTo>
                    <a:pt x="2482" y="1783"/>
                  </a:lnTo>
                  <a:lnTo>
                    <a:pt x="2482" y="1791"/>
                  </a:lnTo>
                  <a:lnTo>
                    <a:pt x="2483" y="1796"/>
                  </a:lnTo>
                  <a:lnTo>
                    <a:pt x="2485" y="1802"/>
                  </a:lnTo>
                  <a:lnTo>
                    <a:pt x="2488" y="1806"/>
                  </a:lnTo>
                  <a:lnTo>
                    <a:pt x="2491" y="1810"/>
                  </a:lnTo>
                  <a:lnTo>
                    <a:pt x="2495" y="1812"/>
                  </a:lnTo>
                  <a:lnTo>
                    <a:pt x="2500" y="1813"/>
                  </a:lnTo>
                  <a:lnTo>
                    <a:pt x="2505" y="1813"/>
                  </a:lnTo>
                  <a:lnTo>
                    <a:pt x="2505" y="1813"/>
                  </a:lnTo>
                  <a:lnTo>
                    <a:pt x="2514" y="1813"/>
                  </a:lnTo>
                  <a:lnTo>
                    <a:pt x="2523" y="1811"/>
                  </a:lnTo>
                  <a:lnTo>
                    <a:pt x="2531" y="1807"/>
                  </a:lnTo>
                  <a:lnTo>
                    <a:pt x="2538" y="1803"/>
                  </a:lnTo>
                  <a:lnTo>
                    <a:pt x="2532" y="1855"/>
                  </a:lnTo>
                  <a:close/>
                  <a:moveTo>
                    <a:pt x="3074" y="1700"/>
                  </a:moveTo>
                  <a:lnTo>
                    <a:pt x="3074" y="1700"/>
                  </a:lnTo>
                  <a:lnTo>
                    <a:pt x="3066" y="1695"/>
                  </a:lnTo>
                  <a:lnTo>
                    <a:pt x="3057" y="1691"/>
                  </a:lnTo>
                  <a:lnTo>
                    <a:pt x="3047" y="1689"/>
                  </a:lnTo>
                  <a:lnTo>
                    <a:pt x="3037" y="1688"/>
                  </a:lnTo>
                  <a:lnTo>
                    <a:pt x="3037" y="1688"/>
                  </a:lnTo>
                  <a:lnTo>
                    <a:pt x="3028" y="1689"/>
                  </a:lnTo>
                  <a:lnTo>
                    <a:pt x="3020" y="1691"/>
                  </a:lnTo>
                  <a:lnTo>
                    <a:pt x="3013" y="1696"/>
                  </a:lnTo>
                  <a:lnTo>
                    <a:pt x="3007" y="1701"/>
                  </a:lnTo>
                  <a:lnTo>
                    <a:pt x="3003" y="1708"/>
                  </a:lnTo>
                  <a:lnTo>
                    <a:pt x="3001" y="1717"/>
                  </a:lnTo>
                  <a:lnTo>
                    <a:pt x="2999" y="1728"/>
                  </a:lnTo>
                  <a:lnTo>
                    <a:pt x="2998" y="1740"/>
                  </a:lnTo>
                  <a:lnTo>
                    <a:pt x="2998" y="1860"/>
                  </a:lnTo>
                  <a:lnTo>
                    <a:pt x="2943" y="1860"/>
                  </a:lnTo>
                  <a:lnTo>
                    <a:pt x="2943" y="1639"/>
                  </a:lnTo>
                  <a:lnTo>
                    <a:pt x="2998" y="1639"/>
                  </a:lnTo>
                  <a:lnTo>
                    <a:pt x="2998" y="1657"/>
                  </a:lnTo>
                  <a:lnTo>
                    <a:pt x="2998" y="1657"/>
                  </a:lnTo>
                  <a:lnTo>
                    <a:pt x="3003" y="1652"/>
                  </a:lnTo>
                  <a:lnTo>
                    <a:pt x="3009" y="1646"/>
                  </a:lnTo>
                  <a:lnTo>
                    <a:pt x="3014" y="1643"/>
                  </a:lnTo>
                  <a:lnTo>
                    <a:pt x="3021" y="1640"/>
                  </a:lnTo>
                  <a:lnTo>
                    <a:pt x="3026" y="1636"/>
                  </a:lnTo>
                  <a:lnTo>
                    <a:pt x="3033" y="1635"/>
                  </a:lnTo>
                  <a:lnTo>
                    <a:pt x="3039" y="1634"/>
                  </a:lnTo>
                  <a:lnTo>
                    <a:pt x="3047" y="1633"/>
                  </a:lnTo>
                  <a:lnTo>
                    <a:pt x="3047" y="1633"/>
                  </a:lnTo>
                  <a:lnTo>
                    <a:pt x="3058" y="1634"/>
                  </a:lnTo>
                  <a:lnTo>
                    <a:pt x="3069" y="1637"/>
                  </a:lnTo>
                  <a:lnTo>
                    <a:pt x="3079" y="1641"/>
                  </a:lnTo>
                  <a:lnTo>
                    <a:pt x="3088" y="1646"/>
                  </a:lnTo>
                  <a:lnTo>
                    <a:pt x="3074" y="1700"/>
                  </a:lnTo>
                  <a:close/>
                  <a:moveTo>
                    <a:pt x="593" y="1579"/>
                  </a:moveTo>
                  <a:lnTo>
                    <a:pt x="593" y="1607"/>
                  </a:lnTo>
                  <a:lnTo>
                    <a:pt x="537" y="1607"/>
                  </a:lnTo>
                  <a:lnTo>
                    <a:pt x="537" y="1551"/>
                  </a:lnTo>
                  <a:lnTo>
                    <a:pt x="593" y="1551"/>
                  </a:lnTo>
                  <a:lnTo>
                    <a:pt x="593" y="1579"/>
                  </a:lnTo>
                  <a:close/>
                  <a:moveTo>
                    <a:pt x="975" y="1639"/>
                  </a:moveTo>
                  <a:lnTo>
                    <a:pt x="1030" y="1639"/>
                  </a:lnTo>
                  <a:lnTo>
                    <a:pt x="1030" y="1738"/>
                  </a:lnTo>
                  <a:lnTo>
                    <a:pt x="1030" y="1860"/>
                  </a:lnTo>
                  <a:lnTo>
                    <a:pt x="975" y="1860"/>
                  </a:lnTo>
                  <a:lnTo>
                    <a:pt x="975" y="1639"/>
                  </a:lnTo>
                  <a:close/>
                  <a:moveTo>
                    <a:pt x="1030" y="1579"/>
                  </a:moveTo>
                  <a:lnTo>
                    <a:pt x="1030" y="1607"/>
                  </a:lnTo>
                  <a:lnTo>
                    <a:pt x="975" y="1607"/>
                  </a:lnTo>
                  <a:lnTo>
                    <a:pt x="975" y="1551"/>
                  </a:lnTo>
                  <a:lnTo>
                    <a:pt x="1030" y="1551"/>
                  </a:lnTo>
                  <a:lnTo>
                    <a:pt x="1030" y="1579"/>
                  </a:lnTo>
                  <a:close/>
                  <a:moveTo>
                    <a:pt x="2539" y="2042"/>
                  </a:moveTo>
                  <a:lnTo>
                    <a:pt x="2539" y="2042"/>
                  </a:lnTo>
                  <a:lnTo>
                    <a:pt x="2534" y="2038"/>
                  </a:lnTo>
                  <a:lnTo>
                    <a:pt x="2528" y="2033"/>
                  </a:lnTo>
                  <a:lnTo>
                    <a:pt x="2523" y="2030"/>
                  </a:lnTo>
                  <a:lnTo>
                    <a:pt x="2516" y="2027"/>
                  </a:lnTo>
                  <a:lnTo>
                    <a:pt x="2511" y="2025"/>
                  </a:lnTo>
                  <a:lnTo>
                    <a:pt x="2504" y="2024"/>
                  </a:lnTo>
                  <a:lnTo>
                    <a:pt x="2490" y="2021"/>
                  </a:lnTo>
                  <a:lnTo>
                    <a:pt x="2490" y="2021"/>
                  </a:lnTo>
                  <a:lnTo>
                    <a:pt x="2480" y="2022"/>
                  </a:lnTo>
                  <a:lnTo>
                    <a:pt x="2471" y="2024"/>
                  </a:lnTo>
                  <a:lnTo>
                    <a:pt x="2462" y="2027"/>
                  </a:lnTo>
                  <a:lnTo>
                    <a:pt x="2453" y="2030"/>
                  </a:lnTo>
                  <a:lnTo>
                    <a:pt x="2446" y="2035"/>
                  </a:lnTo>
                  <a:lnTo>
                    <a:pt x="2439" y="2039"/>
                  </a:lnTo>
                  <a:lnTo>
                    <a:pt x="2432" y="2046"/>
                  </a:lnTo>
                  <a:lnTo>
                    <a:pt x="2426" y="2052"/>
                  </a:lnTo>
                  <a:lnTo>
                    <a:pt x="2421" y="2060"/>
                  </a:lnTo>
                  <a:lnTo>
                    <a:pt x="2416" y="2069"/>
                  </a:lnTo>
                  <a:lnTo>
                    <a:pt x="2413" y="2078"/>
                  </a:lnTo>
                  <a:lnTo>
                    <a:pt x="2409" y="2089"/>
                  </a:lnTo>
                  <a:lnTo>
                    <a:pt x="2406" y="2099"/>
                  </a:lnTo>
                  <a:lnTo>
                    <a:pt x="2405" y="2111"/>
                  </a:lnTo>
                  <a:lnTo>
                    <a:pt x="2404" y="2123"/>
                  </a:lnTo>
                  <a:lnTo>
                    <a:pt x="2403" y="2136"/>
                  </a:lnTo>
                  <a:lnTo>
                    <a:pt x="2403" y="2136"/>
                  </a:lnTo>
                  <a:lnTo>
                    <a:pt x="2404" y="2149"/>
                  </a:lnTo>
                  <a:lnTo>
                    <a:pt x="2405" y="2161"/>
                  </a:lnTo>
                  <a:lnTo>
                    <a:pt x="2406" y="2174"/>
                  </a:lnTo>
                  <a:lnTo>
                    <a:pt x="2409" y="2186"/>
                  </a:lnTo>
                  <a:lnTo>
                    <a:pt x="2411" y="2196"/>
                  </a:lnTo>
                  <a:lnTo>
                    <a:pt x="2416" y="2206"/>
                  </a:lnTo>
                  <a:lnTo>
                    <a:pt x="2420" y="2214"/>
                  </a:lnTo>
                  <a:lnTo>
                    <a:pt x="2426" y="2222"/>
                  </a:lnTo>
                  <a:lnTo>
                    <a:pt x="2431" y="2230"/>
                  </a:lnTo>
                  <a:lnTo>
                    <a:pt x="2438" y="2235"/>
                  </a:lnTo>
                  <a:lnTo>
                    <a:pt x="2445" y="2241"/>
                  </a:lnTo>
                  <a:lnTo>
                    <a:pt x="2452" y="2245"/>
                  </a:lnTo>
                  <a:lnTo>
                    <a:pt x="2461" y="2250"/>
                  </a:lnTo>
                  <a:lnTo>
                    <a:pt x="2470" y="2252"/>
                  </a:lnTo>
                  <a:lnTo>
                    <a:pt x="2479" y="2253"/>
                  </a:lnTo>
                  <a:lnTo>
                    <a:pt x="2489" y="2254"/>
                  </a:lnTo>
                  <a:lnTo>
                    <a:pt x="2489" y="2254"/>
                  </a:lnTo>
                  <a:lnTo>
                    <a:pt x="2495" y="2253"/>
                  </a:lnTo>
                  <a:lnTo>
                    <a:pt x="2503" y="2252"/>
                  </a:lnTo>
                  <a:lnTo>
                    <a:pt x="2510" y="2251"/>
                  </a:lnTo>
                  <a:lnTo>
                    <a:pt x="2515" y="2249"/>
                  </a:lnTo>
                  <a:lnTo>
                    <a:pt x="2522" y="2245"/>
                  </a:lnTo>
                  <a:lnTo>
                    <a:pt x="2528" y="2242"/>
                  </a:lnTo>
                  <a:lnTo>
                    <a:pt x="2534" y="2238"/>
                  </a:lnTo>
                  <a:lnTo>
                    <a:pt x="2539" y="2232"/>
                  </a:lnTo>
                  <a:lnTo>
                    <a:pt x="2539" y="2249"/>
                  </a:lnTo>
                  <a:lnTo>
                    <a:pt x="2595" y="2249"/>
                  </a:lnTo>
                  <a:lnTo>
                    <a:pt x="2595" y="1934"/>
                  </a:lnTo>
                  <a:lnTo>
                    <a:pt x="2539" y="1962"/>
                  </a:lnTo>
                  <a:lnTo>
                    <a:pt x="2539" y="2042"/>
                  </a:lnTo>
                  <a:close/>
                  <a:moveTo>
                    <a:pt x="2501" y="2203"/>
                  </a:moveTo>
                  <a:lnTo>
                    <a:pt x="2501" y="2203"/>
                  </a:lnTo>
                  <a:lnTo>
                    <a:pt x="2493" y="2202"/>
                  </a:lnTo>
                  <a:lnTo>
                    <a:pt x="2487" y="2200"/>
                  </a:lnTo>
                  <a:lnTo>
                    <a:pt x="2479" y="2197"/>
                  </a:lnTo>
                  <a:lnTo>
                    <a:pt x="2472" y="2190"/>
                  </a:lnTo>
                  <a:lnTo>
                    <a:pt x="2467" y="2181"/>
                  </a:lnTo>
                  <a:lnTo>
                    <a:pt x="2462" y="2169"/>
                  </a:lnTo>
                  <a:lnTo>
                    <a:pt x="2460" y="2154"/>
                  </a:lnTo>
                  <a:lnTo>
                    <a:pt x="2459" y="2134"/>
                  </a:lnTo>
                  <a:lnTo>
                    <a:pt x="2459" y="2134"/>
                  </a:lnTo>
                  <a:lnTo>
                    <a:pt x="2460" y="2117"/>
                  </a:lnTo>
                  <a:lnTo>
                    <a:pt x="2462" y="2103"/>
                  </a:lnTo>
                  <a:lnTo>
                    <a:pt x="2467" y="2092"/>
                  </a:lnTo>
                  <a:lnTo>
                    <a:pt x="2472" y="2084"/>
                  </a:lnTo>
                  <a:lnTo>
                    <a:pt x="2479" y="2079"/>
                  </a:lnTo>
                  <a:lnTo>
                    <a:pt x="2485" y="2074"/>
                  </a:lnTo>
                  <a:lnTo>
                    <a:pt x="2493" y="2073"/>
                  </a:lnTo>
                  <a:lnTo>
                    <a:pt x="2500" y="2072"/>
                  </a:lnTo>
                  <a:lnTo>
                    <a:pt x="2500" y="2072"/>
                  </a:lnTo>
                  <a:lnTo>
                    <a:pt x="2507" y="2073"/>
                  </a:lnTo>
                  <a:lnTo>
                    <a:pt x="2514" y="2074"/>
                  </a:lnTo>
                  <a:lnTo>
                    <a:pt x="2520" y="2076"/>
                  </a:lnTo>
                  <a:lnTo>
                    <a:pt x="2525" y="2080"/>
                  </a:lnTo>
                  <a:lnTo>
                    <a:pt x="2530" y="2083"/>
                  </a:lnTo>
                  <a:lnTo>
                    <a:pt x="2534" y="2086"/>
                  </a:lnTo>
                  <a:lnTo>
                    <a:pt x="2539" y="2094"/>
                  </a:lnTo>
                  <a:lnTo>
                    <a:pt x="2539" y="2181"/>
                  </a:lnTo>
                  <a:lnTo>
                    <a:pt x="2539" y="2181"/>
                  </a:lnTo>
                  <a:lnTo>
                    <a:pt x="2533" y="2189"/>
                  </a:lnTo>
                  <a:lnTo>
                    <a:pt x="2525" y="2196"/>
                  </a:lnTo>
                  <a:lnTo>
                    <a:pt x="2520" y="2199"/>
                  </a:lnTo>
                  <a:lnTo>
                    <a:pt x="2514" y="2201"/>
                  </a:lnTo>
                  <a:lnTo>
                    <a:pt x="2507" y="2202"/>
                  </a:lnTo>
                  <a:lnTo>
                    <a:pt x="2501" y="2203"/>
                  </a:lnTo>
                  <a:lnTo>
                    <a:pt x="2501" y="2203"/>
                  </a:lnTo>
                  <a:close/>
                  <a:moveTo>
                    <a:pt x="672" y="2089"/>
                  </a:moveTo>
                  <a:lnTo>
                    <a:pt x="672" y="2089"/>
                  </a:lnTo>
                  <a:lnTo>
                    <a:pt x="664" y="2084"/>
                  </a:lnTo>
                  <a:lnTo>
                    <a:pt x="656" y="2080"/>
                  </a:lnTo>
                  <a:lnTo>
                    <a:pt x="646" y="2078"/>
                  </a:lnTo>
                  <a:lnTo>
                    <a:pt x="636" y="2076"/>
                  </a:lnTo>
                  <a:lnTo>
                    <a:pt x="636" y="2076"/>
                  </a:lnTo>
                  <a:lnTo>
                    <a:pt x="627" y="2078"/>
                  </a:lnTo>
                  <a:lnTo>
                    <a:pt x="618" y="2080"/>
                  </a:lnTo>
                  <a:lnTo>
                    <a:pt x="611" y="2084"/>
                  </a:lnTo>
                  <a:lnTo>
                    <a:pt x="606" y="2090"/>
                  </a:lnTo>
                  <a:lnTo>
                    <a:pt x="601" y="2096"/>
                  </a:lnTo>
                  <a:lnTo>
                    <a:pt x="599" y="2105"/>
                  </a:lnTo>
                  <a:lnTo>
                    <a:pt x="597" y="2116"/>
                  </a:lnTo>
                  <a:lnTo>
                    <a:pt x="596" y="2128"/>
                  </a:lnTo>
                  <a:lnTo>
                    <a:pt x="596" y="2249"/>
                  </a:lnTo>
                  <a:lnTo>
                    <a:pt x="542" y="2249"/>
                  </a:lnTo>
                  <a:lnTo>
                    <a:pt x="542" y="2027"/>
                  </a:lnTo>
                  <a:lnTo>
                    <a:pt x="596" y="2027"/>
                  </a:lnTo>
                  <a:lnTo>
                    <a:pt x="596" y="2046"/>
                  </a:lnTo>
                  <a:lnTo>
                    <a:pt x="596" y="2046"/>
                  </a:lnTo>
                  <a:lnTo>
                    <a:pt x="601" y="2040"/>
                  </a:lnTo>
                  <a:lnTo>
                    <a:pt x="607" y="2035"/>
                  </a:lnTo>
                  <a:lnTo>
                    <a:pt x="613" y="2031"/>
                  </a:lnTo>
                  <a:lnTo>
                    <a:pt x="619" y="2028"/>
                  </a:lnTo>
                  <a:lnTo>
                    <a:pt x="625" y="2025"/>
                  </a:lnTo>
                  <a:lnTo>
                    <a:pt x="631" y="2024"/>
                  </a:lnTo>
                  <a:lnTo>
                    <a:pt x="639" y="2022"/>
                  </a:lnTo>
                  <a:lnTo>
                    <a:pt x="646" y="2021"/>
                  </a:lnTo>
                  <a:lnTo>
                    <a:pt x="646" y="2021"/>
                  </a:lnTo>
                  <a:lnTo>
                    <a:pt x="657" y="2022"/>
                  </a:lnTo>
                  <a:lnTo>
                    <a:pt x="668" y="2026"/>
                  </a:lnTo>
                  <a:lnTo>
                    <a:pt x="679" y="2030"/>
                  </a:lnTo>
                  <a:lnTo>
                    <a:pt x="688" y="2036"/>
                  </a:lnTo>
                  <a:lnTo>
                    <a:pt x="672" y="2089"/>
                  </a:lnTo>
                  <a:close/>
                  <a:moveTo>
                    <a:pt x="241" y="2027"/>
                  </a:moveTo>
                  <a:lnTo>
                    <a:pt x="295" y="2027"/>
                  </a:lnTo>
                  <a:lnTo>
                    <a:pt x="232" y="2249"/>
                  </a:lnTo>
                  <a:lnTo>
                    <a:pt x="184" y="2249"/>
                  </a:lnTo>
                  <a:lnTo>
                    <a:pt x="160" y="2157"/>
                  </a:lnTo>
                  <a:lnTo>
                    <a:pt x="160" y="2157"/>
                  </a:lnTo>
                  <a:lnTo>
                    <a:pt x="148" y="2108"/>
                  </a:lnTo>
                  <a:lnTo>
                    <a:pt x="148" y="2108"/>
                  </a:lnTo>
                  <a:lnTo>
                    <a:pt x="142" y="2132"/>
                  </a:lnTo>
                  <a:lnTo>
                    <a:pt x="136" y="2158"/>
                  </a:lnTo>
                  <a:lnTo>
                    <a:pt x="110" y="2249"/>
                  </a:lnTo>
                  <a:lnTo>
                    <a:pt x="63" y="2249"/>
                  </a:lnTo>
                  <a:lnTo>
                    <a:pt x="63" y="2247"/>
                  </a:lnTo>
                  <a:lnTo>
                    <a:pt x="0" y="2027"/>
                  </a:lnTo>
                  <a:lnTo>
                    <a:pt x="57" y="2027"/>
                  </a:lnTo>
                  <a:lnTo>
                    <a:pt x="77" y="2110"/>
                  </a:lnTo>
                  <a:lnTo>
                    <a:pt x="77" y="2110"/>
                  </a:lnTo>
                  <a:lnTo>
                    <a:pt x="83" y="2136"/>
                  </a:lnTo>
                  <a:lnTo>
                    <a:pt x="88" y="2164"/>
                  </a:lnTo>
                  <a:lnTo>
                    <a:pt x="88" y="2164"/>
                  </a:lnTo>
                  <a:lnTo>
                    <a:pt x="95" y="2136"/>
                  </a:lnTo>
                  <a:lnTo>
                    <a:pt x="102" y="2108"/>
                  </a:lnTo>
                  <a:lnTo>
                    <a:pt x="125" y="2027"/>
                  </a:lnTo>
                  <a:lnTo>
                    <a:pt x="172" y="2027"/>
                  </a:lnTo>
                  <a:lnTo>
                    <a:pt x="195" y="2108"/>
                  </a:lnTo>
                  <a:lnTo>
                    <a:pt x="195" y="2108"/>
                  </a:lnTo>
                  <a:lnTo>
                    <a:pt x="202" y="2135"/>
                  </a:lnTo>
                  <a:lnTo>
                    <a:pt x="209" y="2165"/>
                  </a:lnTo>
                  <a:lnTo>
                    <a:pt x="209" y="2165"/>
                  </a:lnTo>
                  <a:lnTo>
                    <a:pt x="213" y="2139"/>
                  </a:lnTo>
                  <a:lnTo>
                    <a:pt x="220" y="2108"/>
                  </a:lnTo>
                  <a:lnTo>
                    <a:pt x="241" y="2027"/>
                  </a:lnTo>
                  <a:close/>
                  <a:moveTo>
                    <a:pt x="406" y="2021"/>
                  </a:moveTo>
                  <a:lnTo>
                    <a:pt x="406" y="2021"/>
                  </a:lnTo>
                  <a:lnTo>
                    <a:pt x="396" y="2022"/>
                  </a:lnTo>
                  <a:lnTo>
                    <a:pt x="385" y="2024"/>
                  </a:lnTo>
                  <a:lnTo>
                    <a:pt x="375" y="2027"/>
                  </a:lnTo>
                  <a:lnTo>
                    <a:pt x="366" y="2030"/>
                  </a:lnTo>
                  <a:lnTo>
                    <a:pt x="358" y="2035"/>
                  </a:lnTo>
                  <a:lnTo>
                    <a:pt x="349" y="2040"/>
                  </a:lnTo>
                  <a:lnTo>
                    <a:pt x="341" y="2047"/>
                  </a:lnTo>
                  <a:lnTo>
                    <a:pt x="334" y="2054"/>
                  </a:lnTo>
                  <a:lnTo>
                    <a:pt x="328" y="2062"/>
                  </a:lnTo>
                  <a:lnTo>
                    <a:pt x="322" y="2071"/>
                  </a:lnTo>
                  <a:lnTo>
                    <a:pt x="317" y="2081"/>
                  </a:lnTo>
                  <a:lnTo>
                    <a:pt x="313" y="2091"/>
                  </a:lnTo>
                  <a:lnTo>
                    <a:pt x="310" y="2102"/>
                  </a:lnTo>
                  <a:lnTo>
                    <a:pt x="308" y="2113"/>
                  </a:lnTo>
                  <a:lnTo>
                    <a:pt x="306" y="2125"/>
                  </a:lnTo>
                  <a:lnTo>
                    <a:pt x="306" y="2138"/>
                  </a:lnTo>
                  <a:lnTo>
                    <a:pt x="306" y="2138"/>
                  </a:lnTo>
                  <a:lnTo>
                    <a:pt x="306" y="2150"/>
                  </a:lnTo>
                  <a:lnTo>
                    <a:pt x="308" y="2163"/>
                  </a:lnTo>
                  <a:lnTo>
                    <a:pt x="310" y="2174"/>
                  </a:lnTo>
                  <a:lnTo>
                    <a:pt x="313" y="2185"/>
                  </a:lnTo>
                  <a:lnTo>
                    <a:pt x="317" y="2194"/>
                  </a:lnTo>
                  <a:lnTo>
                    <a:pt x="322" y="2204"/>
                  </a:lnTo>
                  <a:lnTo>
                    <a:pt x="328" y="2213"/>
                  </a:lnTo>
                  <a:lnTo>
                    <a:pt x="334" y="2221"/>
                  </a:lnTo>
                  <a:lnTo>
                    <a:pt x="341" y="2229"/>
                  </a:lnTo>
                  <a:lnTo>
                    <a:pt x="349" y="2235"/>
                  </a:lnTo>
                  <a:lnTo>
                    <a:pt x="358" y="2241"/>
                  </a:lnTo>
                  <a:lnTo>
                    <a:pt x="366" y="2245"/>
                  </a:lnTo>
                  <a:lnTo>
                    <a:pt x="375" y="2249"/>
                  </a:lnTo>
                  <a:lnTo>
                    <a:pt x="385" y="2252"/>
                  </a:lnTo>
                  <a:lnTo>
                    <a:pt x="396" y="2253"/>
                  </a:lnTo>
                  <a:lnTo>
                    <a:pt x="406" y="2254"/>
                  </a:lnTo>
                  <a:lnTo>
                    <a:pt x="406" y="2254"/>
                  </a:lnTo>
                  <a:lnTo>
                    <a:pt x="417" y="2253"/>
                  </a:lnTo>
                  <a:lnTo>
                    <a:pt x="428" y="2252"/>
                  </a:lnTo>
                  <a:lnTo>
                    <a:pt x="438" y="2249"/>
                  </a:lnTo>
                  <a:lnTo>
                    <a:pt x="447" y="2245"/>
                  </a:lnTo>
                  <a:lnTo>
                    <a:pt x="456" y="2241"/>
                  </a:lnTo>
                  <a:lnTo>
                    <a:pt x="465" y="2235"/>
                  </a:lnTo>
                  <a:lnTo>
                    <a:pt x="472" y="2229"/>
                  </a:lnTo>
                  <a:lnTo>
                    <a:pt x="479" y="2221"/>
                  </a:lnTo>
                  <a:lnTo>
                    <a:pt x="486" y="2213"/>
                  </a:lnTo>
                  <a:lnTo>
                    <a:pt x="491" y="2204"/>
                  </a:lnTo>
                  <a:lnTo>
                    <a:pt x="496" y="2194"/>
                  </a:lnTo>
                  <a:lnTo>
                    <a:pt x="500" y="2185"/>
                  </a:lnTo>
                  <a:lnTo>
                    <a:pt x="503" y="2174"/>
                  </a:lnTo>
                  <a:lnTo>
                    <a:pt x="505" y="2163"/>
                  </a:lnTo>
                  <a:lnTo>
                    <a:pt x="508" y="2150"/>
                  </a:lnTo>
                  <a:lnTo>
                    <a:pt x="508" y="2138"/>
                  </a:lnTo>
                  <a:lnTo>
                    <a:pt x="508" y="2138"/>
                  </a:lnTo>
                  <a:lnTo>
                    <a:pt x="508" y="2125"/>
                  </a:lnTo>
                  <a:lnTo>
                    <a:pt x="505" y="2113"/>
                  </a:lnTo>
                  <a:lnTo>
                    <a:pt x="503" y="2102"/>
                  </a:lnTo>
                  <a:lnTo>
                    <a:pt x="500" y="2091"/>
                  </a:lnTo>
                  <a:lnTo>
                    <a:pt x="496" y="2081"/>
                  </a:lnTo>
                  <a:lnTo>
                    <a:pt x="491" y="2071"/>
                  </a:lnTo>
                  <a:lnTo>
                    <a:pt x="486" y="2062"/>
                  </a:lnTo>
                  <a:lnTo>
                    <a:pt x="479" y="2054"/>
                  </a:lnTo>
                  <a:lnTo>
                    <a:pt x="472" y="2047"/>
                  </a:lnTo>
                  <a:lnTo>
                    <a:pt x="465" y="2040"/>
                  </a:lnTo>
                  <a:lnTo>
                    <a:pt x="456" y="2035"/>
                  </a:lnTo>
                  <a:lnTo>
                    <a:pt x="447" y="2030"/>
                  </a:lnTo>
                  <a:lnTo>
                    <a:pt x="438" y="2027"/>
                  </a:lnTo>
                  <a:lnTo>
                    <a:pt x="428" y="2024"/>
                  </a:lnTo>
                  <a:lnTo>
                    <a:pt x="417" y="2022"/>
                  </a:lnTo>
                  <a:lnTo>
                    <a:pt x="406" y="2021"/>
                  </a:lnTo>
                  <a:lnTo>
                    <a:pt x="406" y="2021"/>
                  </a:lnTo>
                  <a:close/>
                  <a:moveTo>
                    <a:pt x="406" y="2202"/>
                  </a:moveTo>
                  <a:lnTo>
                    <a:pt x="406" y="2202"/>
                  </a:lnTo>
                  <a:lnTo>
                    <a:pt x="396" y="2201"/>
                  </a:lnTo>
                  <a:lnTo>
                    <a:pt x="387" y="2198"/>
                  </a:lnTo>
                  <a:lnTo>
                    <a:pt x="381" y="2192"/>
                  </a:lnTo>
                  <a:lnTo>
                    <a:pt x="374" y="2185"/>
                  </a:lnTo>
                  <a:lnTo>
                    <a:pt x="369" y="2176"/>
                  </a:lnTo>
                  <a:lnTo>
                    <a:pt x="364" y="2165"/>
                  </a:lnTo>
                  <a:lnTo>
                    <a:pt x="362" y="2151"/>
                  </a:lnTo>
                  <a:lnTo>
                    <a:pt x="362" y="2138"/>
                  </a:lnTo>
                  <a:lnTo>
                    <a:pt x="362" y="2138"/>
                  </a:lnTo>
                  <a:lnTo>
                    <a:pt x="362" y="2124"/>
                  </a:lnTo>
                  <a:lnTo>
                    <a:pt x="364" y="2111"/>
                  </a:lnTo>
                  <a:lnTo>
                    <a:pt x="369" y="2101"/>
                  </a:lnTo>
                  <a:lnTo>
                    <a:pt x="374" y="2091"/>
                  </a:lnTo>
                  <a:lnTo>
                    <a:pt x="381" y="2083"/>
                  </a:lnTo>
                  <a:lnTo>
                    <a:pt x="387" y="2078"/>
                  </a:lnTo>
                  <a:lnTo>
                    <a:pt x="396" y="2074"/>
                  </a:lnTo>
                  <a:lnTo>
                    <a:pt x="406" y="2073"/>
                  </a:lnTo>
                  <a:lnTo>
                    <a:pt x="406" y="2073"/>
                  </a:lnTo>
                  <a:lnTo>
                    <a:pt x="416" y="2074"/>
                  </a:lnTo>
                  <a:lnTo>
                    <a:pt x="425" y="2078"/>
                  </a:lnTo>
                  <a:lnTo>
                    <a:pt x="433" y="2083"/>
                  </a:lnTo>
                  <a:lnTo>
                    <a:pt x="439" y="2091"/>
                  </a:lnTo>
                  <a:lnTo>
                    <a:pt x="445" y="2101"/>
                  </a:lnTo>
                  <a:lnTo>
                    <a:pt x="448" y="2111"/>
                  </a:lnTo>
                  <a:lnTo>
                    <a:pt x="450" y="2124"/>
                  </a:lnTo>
                  <a:lnTo>
                    <a:pt x="451" y="2138"/>
                  </a:lnTo>
                  <a:lnTo>
                    <a:pt x="451" y="2138"/>
                  </a:lnTo>
                  <a:lnTo>
                    <a:pt x="450" y="2151"/>
                  </a:lnTo>
                  <a:lnTo>
                    <a:pt x="448" y="2165"/>
                  </a:lnTo>
                  <a:lnTo>
                    <a:pt x="445" y="2176"/>
                  </a:lnTo>
                  <a:lnTo>
                    <a:pt x="439" y="2185"/>
                  </a:lnTo>
                  <a:lnTo>
                    <a:pt x="433" y="2192"/>
                  </a:lnTo>
                  <a:lnTo>
                    <a:pt x="425" y="2198"/>
                  </a:lnTo>
                  <a:lnTo>
                    <a:pt x="416" y="2201"/>
                  </a:lnTo>
                  <a:lnTo>
                    <a:pt x="406" y="2202"/>
                  </a:lnTo>
                  <a:lnTo>
                    <a:pt x="406" y="2202"/>
                  </a:lnTo>
                  <a:close/>
                  <a:moveTo>
                    <a:pt x="2269" y="2089"/>
                  </a:moveTo>
                  <a:lnTo>
                    <a:pt x="2269" y="2089"/>
                  </a:lnTo>
                  <a:lnTo>
                    <a:pt x="2260" y="2084"/>
                  </a:lnTo>
                  <a:lnTo>
                    <a:pt x="2251" y="2080"/>
                  </a:lnTo>
                  <a:lnTo>
                    <a:pt x="2242" y="2078"/>
                  </a:lnTo>
                  <a:lnTo>
                    <a:pt x="2233" y="2076"/>
                  </a:lnTo>
                  <a:lnTo>
                    <a:pt x="2233" y="2076"/>
                  </a:lnTo>
                  <a:lnTo>
                    <a:pt x="2223" y="2078"/>
                  </a:lnTo>
                  <a:lnTo>
                    <a:pt x="2215" y="2080"/>
                  </a:lnTo>
                  <a:lnTo>
                    <a:pt x="2208" y="2084"/>
                  </a:lnTo>
                  <a:lnTo>
                    <a:pt x="2203" y="2090"/>
                  </a:lnTo>
                  <a:lnTo>
                    <a:pt x="2198" y="2096"/>
                  </a:lnTo>
                  <a:lnTo>
                    <a:pt x="2195" y="2105"/>
                  </a:lnTo>
                  <a:lnTo>
                    <a:pt x="2193" y="2116"/>
                  </a:lnTo>
                  <a:lnTo>
                    <a:pt x="2193" y="2128"/>
                  </a:lnTo>
                  <a:lnTo>
                    <a:pt x="2193" y="2249"/>
                  </a:lnTo>
                  <a:lnTo>
                    <a:pt x="2138" y="2249"/>
                  </a:lnTo>
                  <a:lnTo>
                    <a:pt x="2138" y="2027"/>
                  </a:lnTo>
                  <a:lnTo>
                    <a:pt x="2193" y="2027"/>
                  </a:lnTo>
                  <a:lnTo>
                    <a:pt x="2193" y="2046"/>
                  </a:lnTo>
                  <a:lnTo>
                    <a:pt x="2193" y="2046"/>
                  </a:lnTo>
                  <a:lnTo>
                    <a:pt x="2197" y="2040"/>
                  </a:lnTo>
                  <a:lnTo>
                    <a:pt x="2203" y="2035"/>
                  </a:lnTo>
                  <a:lnTo>
                    <a:pt x="2208" y="2031"/>
                  </a:lnTo>
                  <a:lnTo>
                    <a:pt x="2215" y="2028"/>
                  </a:lnTo>
                  <a:lnTo>
                    <a:pt x="2222" y="2025"/>
                  </a:lnTo>
                  <a:lnTo>
                    <a:pt x="2228" y="2024"/>
                  </a:lnTo>
                  <a:lnTo>
                    <a:pt x="2235" y="2022"/>
                  </a:lnTo>
                  <a:lnTo>
                    <a:pt x="2242" y="2021"/>
                  </a:lnTo>
                  <a:lnTo>
                    <a:pt x="2242" y="2021"/>
                  </a:lnTo>
                  <a:lnTo>
                    <a:pt x="2253" y="2022"/>
                  </a:lnTo>
                  <a:lnTo>
                    <a:pt x="2264" y="2026"/>
                  </a:lnTo>
                  <a:lnTo>
                    <a:pt x="2275" y="2030"/>
                  </a:lnTo>
                  <a:lnTo>
                    <a:pt x="2283" y="2036"/>
                  </a:lnTo>
                  <a:lnTo>
                    <a:pt x="2269" y="2089"/>
                  </a:lnTo>
                  <a:close/>
                  <a:moveTo>
                    <a:pt x="1836" y="2027"/>
                  </a:moveTo>
                  <a:lnTo>
                    <a:pt x="1891" y="2027"/>
                  </a:lnTo>
                  <a:lnTo>
                    <a:pt x="1828" y="2249"/>
                  </a:lnTo>
                  <a:lnTo>
                    <a:pt x="1780" y="2249"/>
                  </a:lnTo>
                  <a:lnTo>
                    <a:pt x="1756" y="2157"/>
                  </a:lnTo>
                  <a:lnTo>
                    <a:pt x="1756" y="2157"/>
                  </a:lnTo>
                  <a:lnTo>
                    <a:pt x="1744" y="2108"/>
                  </a:lnTo>
                  <a:lnTo>
                    <a:pt x="1744" y="2108"/>
                  </a:lnTo>
                  <a:lnTo>
                    <a:pt x="1738" y="2132"/>
                  </a:lnTo>
                  <a:lnTo>
                    <a:pt x="1732" y="2158"/>
                  </a:lnTo>
                  <a:lnTo>
                    <a:pt x="1707" y="2249"/>
                  </a:lnTo>
                  <a:lnTo>
                    <a:pt x="1660" y="2249"/>
                  </a:lnTo>
                  <a:lnTo>
                    <a:pt x="1659" y="2247"/>
                  </a:lnTo>
                  <a:lnTo>
                    <a:pt x="1597" y="2027"/>
                  </a:lnTo>
                  <a:lnTo>
                    <a:pt x="1653" y="2027"/>
                  </a:lnTo>
                  <a:lnTo>
                    <a:pt x="1674" y="2110"/>
                  </a:lnTo>
                  <a:lnTo>
                    <a:pt x="1674" y="2110"/>
                  </a:lnTo>
                  <a:lnTo>
                    <a:pt x="1680" y="2136"/>
                  </a:lnTo>
                  <a:lnTo>
                    <a:pt x="1685" y="2164"/>
                  </a:lnTo>
                  <a:lnTo>
                    <a:pt x="1685" y="2164"/>
                  </a:lnTo>
                  <a:lnTo>
                    <a:pt x="1691" y="2136"/>
                  </a:lnTo>
                  <a:lnTo>
                    <a:pt x="1699" y="2108"/>
                  </a:lnTo>
                  <a:lnTo>
                    <a:pt x="1722" y="2027"/>
                  </a:lnTo>
                  <a:lnTo>
                    <a:pt x="1768" y="2027"/>
                  </a:lnTo>
                  <a:lnTo>
                    <a:pt x="1791" y="2108"/>
                  </a:lnTo>
                  <a:lnTo>
                    <a:pt x="1791" y="2108"/>
                  </a:lnTo>
                  <a:lnTo>
                    <a:pt x="1798" y="2135"/>
                  </a:lnTo>
                  <a:lnTo>
                    <a:pt x="1804" y="2165"/>
                  </a:lnTo>
                  <a:lnTo>
                    <a:pt x="1804" y="2165"/>
                  </a:lnTo>
                  <a:lnTo>
                    <a:pt x="1810" y="2139"/>
                  </a:lnTo>
                  <a:lnTo>
                    <a:pt x="1817" y="2108"/>
                  </a:lnTo>
                  <a:lnTo>
                    <a:pt x="1836" y="2027"/>
                  </a:lnTo>
                  <a:close/>
                  <a:moveTo>
                    <a:pt x="2002" y="2021"/>
                  </a:moveTo>
                  <a:lnTo>
                    <a:pt x="2002" y="2021"/>
                  </a:lnTo>
                  <a:lnTo>
                    <a:pt x="1992" y="2022"/>
                  </a:lnTo>
                  <a:lnTo>
                    <a:pt x="1981" y="2024"/>
                  </a:lnTo>
                  <a:lnTo>
                    <a:pt x="1971" y="2027"/>
                  </a:lnTo>
                  <a:lnTo>
                    <a:pt x="1962" y="2030"/>
                  </a:lnTo>
                  <a:lnTo>
                    <a:pt x="1953" y="2035"/>
                  </a:lnTo>
                  <a:lnTo>
                    <a:pt x="1945" y="2041"/>
                  </a:lnTo>
                  <a:lnTo>
                    <a:pt x="1937" y="2047"/>
                  </a:lnTo>
                  <a:lnTo>
                    <a:pt x="1930" y="2054"/>
                  </a:lnTo>
                  <a:lnTo>
                    <a:pt x="1924" y="2062"/>
                  </a:lnTo>
                  <a:lnTo>
                    <a:pt x="1918" y="2071"/>
                  </a:lnTo>
                  <a:lnTo>
                    <a:pt x="1913" y="2081"/>
                  </a:lnTo>
                  <a:lnTo>
                    <a:pt x="1909" y="2091"/>
                  </a:lnTo>
                  <a:lnTo>
                    <a:pt x="1906" y="2102"/>
                  </a:lnTo>
                  <a:lnTo>
                    <a:pt x="1903" y="2114"/>
                  </a:lnTo>
                  <a:lnTo>
                    <a:pt x="1902" y="2125"/>
                  </a:lnTo>
                  <a:lnTo>
                    <a:pt x="1902" y="2138"/>
                  </a:lnTo>
                  <a:lnTo>
                    <a:pt x="1902" y="2138"/>
                  </a:lnTo>
                  <a:lnTo>
                    <a:pt x="1902" y="2150"/>
                  </a:lnTo>
                  <a:lnTo>
                    <a:pt x="1903" y="2163"/>
                  </a:lnTo>
                  <a:lnTo>
                    <a:pt x="1906" y="2174"/>
                  </a:lnTo>
                  <a:lnTo>
                    <a:pt x="1909" y="2185"/>
                  </a:lnTo>
                  <a:lnTo>
                    <a:pt x="1913" y="2194"/>
                  </a:lnTo>
                  <a:lnTo>
                    <a:pt x="1918" y="2204"/>
                  </a:lnTo>
                  <a:lnTo>
                    <a:pt x="1924" y="2213"/>
                  </a:lnTo>
                  <a:lnTo>
                    <a:pt x="1930" y="2221"/>
                  </a:lnTo>
                  <a:lnTo>
                    <a:pt x="1937" y="2229"/>
                  </a:lnTo>
                  <a:lnTo>
                    <a:pt x="1945" y="2235"/>
                  </a:lnTo>
                  <a:lnTo>
                    <a:pt x="1953" y="2241"/>
                  </a:lnTo>
                  <a:lnTo>
                    <a:pt x="1962" y="2245"/>
                  </a:lnTo>
                  <a:lnTo>
                    <a:pt x="1971" y="2249"/>
                  </a:lnTo>
                  <a:lnTo>
                    <a:pt x="1981" y="2252"/>
                  </a:lnTo>
                  <a:lnTo>
                    <a:pt x="1992" y="2253"/>
                  </a:lnTo>
                  <a:lnTo>
                    <a:pt x="2002" y="2254"/>
                  </a:lnTo>
                  <a:lnTo>
                    <a:pt x="2002" y="2254"/>
                  </a:lnTo>
                  <a:lnTo>
                    <a:pt x="2013" y="2253"/>
                  </a:lnTo>
                  <a:lnTo>
                    <a:pt x="2024" y="2252"/>
                  </a:lnTo>
                  <a:lnTo>
                    <a:pt x="2034" y="2249"/>
                  </a:lnTo>
                  <a:lnTo>
                    <a:pt x="2043" y="2245"/>
                  </a:lnTo>
                  <a:lnTo>
                    <a:pt x="2052" y="2241"/>
                  </a:lnTo>
                  <a:lnTo>
                    <a:pt x="2061" y="2235"/>
                  </a:lnTo>
                  <a:lnTo>
                    <a:pt x="2068" y="2229"/>
                  </a:lnTo>
                  <a:lnTo>
                    <a:pt x="2075" y="2221"/>
                  </a:lnTo>
                  <a:lnTo>
                    <a:pt x="2081" y="2213"/>
                  </a:lnTo>
                  <a:lnTo>
                    <a:pt x="2087" y="2204"/>
                  </a:lnTo>
                  <a:lnTo>
                    <a:pt x="2091" y="2194"/>
                  </a:lnTo>
                  <a:lnTo>
                    <a:pt x="2096" y="2185"/>
                  </a:lnTo>
                  <a:lnTo>
                    <a:pt x="2099" y="2174"/>
                  </a:lnTo>
                  <a:lnTo>
                    <a:pt x="2101" y="2163"/>
                  </a:lnTo>
                  <a:lnTo>
                    <a:pt x="2104" y="2150"/>
                  </a:lnTo>
                  <a:lnTo>
                    <a:pt x="2104" y="2138"/>
                  </a:lnTo>
                  <a:lnTo>
                    <a:pt x="2104" y="2138"/>
                  </a:lnTo>
                  <a:lnTo>
                    <a:pt x="2104" y="2125"/>
                  </a:lnTo>
                  <a:lnTo>
                    <a:pt x="2101" y="2114"/>
                  </a:lnTo>
                  <a:lnTo>
                    <a:pt x="2099" y="2102"/>
                  </a:lnTo>
                  <a:lnTo>
                    <a:pt x="2096" y="2091"/>
                  </a:lnTo>
                  <a:lnTo>
                    <a:pt x="2091" y="2081"/>
                  </a:lnTo>
                  <a:lnTo>
                    <a:pt x="2087" y="2071"/>
                  </a:lnTo>
                  <a:lnTo>
                    <a:pt x="2081" y="2062"/>
                  </a:lnTo>
                  <a:lnTo>
                    <a:pt x="2075" y="2054"/>
                  </a:lnTo>
                  <a:lnTo>
                    <a:pt x="2068" y="2047"/>
                  </a:lnTo>
                  <a:lnTo>
                    <a:pt x="2061" y="2041"/>
                  </a:lnTo>
                  <a:lnTo>
                    <a:pt x="2052" y="2035"/>
                  </a:lnTo>
                  <a:lnTo>
                    <a:pt x="2043" y="2030"/>
                  </a:lnTo>
                  <a:lnTo>
                    <a:pt x="2034" y="2027"/>
                  </a:lnTo>
                  <a:lnTo>
                    <a:pt x="2024" y="2024"/>
                  </a:lnTo>
                  <a:lnTo>
                    <a:pt x="2013" y="2022"/>
                  </a:lnTo>
                  <a:lnTo>
                    <a:pt x="2002" y="2021"/>
                  </a:lnTo>
                  <a:lnTo>
                    <a:pt x="2002" y="2021"/>
                  </a:lnTo>
                  <a:close/>
                  <a:moveTo>
                    <a:pt x="2002" y="2202"/>
                  </a:moveTo>
                  <a:lnTo>
                    <a:pt x="2002" y="2202"/>
                  </a:lnTo>
                  <a:lnTo>
                    <a:pt x="1992" y="2201"/>
                  </a:lnTo>
                  <a:lnTo>
                    <a:pt x="1984" y="2198"/>
                  </a:lnTo>
                  <a:lnTo>
                    <a:pt x="1977" y="2192"/>
                  </a:lnTo>
                  <a:lnTo>
                    <a:pt x="1970" y="2185"/>
                  </a:lnTo>
                  <a:lnTo>
                    <a:pt x="1964" y="2176"/>
                  </a:lnTo>
                  <a:lnTo>
                    <a:pt x="1960" y="2165"/>
                  </a:lnTo>
                  <a:lnTo>
                    <a:pt x="1958" y="2151"/>
                  </a:lnTo>
                  <a:lnTo>
                    <a:pt x="1958" y="2138"/>
                  </a:lnTo>
                  <a:lnTo>
                    <a:pt x="1958" y="2138"/>
                  </a:lnTo>
                  <a:lnTo>
                    <a:pt x="1958" y="2124"/>
                  </a:lnTo>
                  <a:lnTo>
                    <a:pt x="1960" y="2112"/>
                  </a:lnTo>
                  <a:lnTo>
                    <a:pt x="1964" y="2101"/>
                  </a:lnTo>
                  <a:lnTo>
                    <a:pt x="1970" y="2091"/>
                  </a:lnTo>
                  <a:lnTo>
                    <a:pt x="1977" y="2083"/>
                  </a:lnTo>
                  <a:lnTo>
                    <a:pt x="1984" y="2078"/>
                  </a:lnTo>
                  <a:lnTo>
                    <a:pt x="1992" y="2074"/>
                  </a:lnTo>
                  <a:lnTo>
                    <a:pt x="2002" y="2073"/>
                  </a:lnTo>
                  <a:lnTo>
                    <a:pt x="2002" y="2073"/>
                  </a:lnTo>
                  <a:lnTo>
                    <a:pt x="2012" y="2074"/>
                  </a:lnTo>
                  <a:lnTo>
                    <a:pt x="2021" y="2078"/>
                  </a:lnTo>
                  <a:lnTo>
                    <a:pt x="2029" y="2083"/>
                  </a:lnTo>
                  <a:lnTo>
                    <a:pt x="2035" y="2091"/>
                  </a:lnTo>
                  <a:lnTo>
                    <a:pt x="2041" y="2101"/>
                  </a:lnTo>
                  <a:lnTo>
                    <a:pt x="2044" y="2112"/>
                  </a:lnTo>
                  <a:lnTo>
                    <a:pt x="2046" y="2124"/>
                  </a:lnTo>
                  <a:lnTo>
                    <a:pt x="2047" y="2138"/>
                  </a:lnTo>
                  <a:lnTo>
                    <a:pt x="2047" y="2138"/>
                  </a:lnTo>
                  <a:lnTo>
                    <a:pt x="2046" y="2151"/>
                  </a:lnTo>
                  <a:lnTo>
                    <a:pt x="2044" y="2165"/>
                  </a:lnTo>
                  <a:lnTo>
                    <a:pt x="2041" y="2176"/>
                  </a:lnTo>
                  <a:lnTo>
                    <a:pt x="2035" y="2185"/>
                  </a:lnTo>
                  <a:lnTo>
                    <a:pt x="2029" y="2192"/>
                  </a:lnTo>
                  <a:lnTo>
                    <a:pt x="2021" y="2198"/>
                  </a:lnTo>
                  <a:lnTo>
                    <a:pt x="2012" y="2201"/>
                  </a:lnTo>
                  <a:lnTo>
                    <a:pt x="2002" y="2202"/>
                  </a:lnTo>
                  <a:lnTo>
                    <a:pt x="2002" y="2202"/>
                  </a:lnTo>
                  <a:close/>
                  <a:moveTo>
                    <a:pt x="837" y="2100"/>
                  </a:moveTo>
                  <a:lnTo>
                    <a:pt x="904" y="2249"/>
                  </a:lnTo>
                  <a:lnTo>
                    <a:pt x="843" y="2249"/>
                  </a:lnTo>
                  <a:lnTo>
                    <a:pt x="797" y="2146"/>
                  </a:lnTo>
                  <a:lnTo>
                    <a:pt x="767" y="2182"/>
                  </a:lnTo>
                  <a:lnTo>
                    <a:pt x="767" y="2249"/>
                  </a:lnTo>
                  <a:lnTo>
                    <a:pt x="713" y="2249"/>
                  </a:lnTo>
                  <a:lnTo>
                    <a:pt x="713" y="1962"/>
                  </a:lnTo>
                  <a:lnTo>
                    <a:pt x="767" y="1934"/>
                  </a:lnTo>
                  <a:lnTo>
                    <a:pt x="767" y="2112"/>
                  </a:lnTo>
                  <a:lnTo>
                    <a:pt x="767" y="2112"/>
                  </a:lnTo>
                  <a:lnTo>
                    <a:pt x="788" y="2083"/>
                  </a:lnTo>
                  <a:lnTo>
                    <a:pt x="832" y="2027"/>
                  </a:lnTo>
                  <a:lnTo>
                    <a:pt x="896" y="2027"/>
                  </a:lnTo>
                  <a:lnTo>
                    <a:pt x="837" y="2100"/>
                  </a:lnTo>
                  <a:close/>
                  <a:moveTo>
                    <a:pt x="1097" y="2249"/>
                  </a:moveTo>
                  <a:lnTo>
                    <a:pt x="1042" y="2249"/>
                  </a:lnTo>
                  <a:lnTo>
                    <a:pt x="1042" y="2027"/>
                  </a:lnTo>
                  <a:lnTo>
                    <a:pt x="1097" y="2027"/>
                  </a:lnTo>
                  <a:lnTo>
                    <a:pt x="1097" y="2046"/>
                  </a:lnTo>
                  <a:lnTo>
                    <a:pt x="1097" y="2046"/>
                  </a:lnTo>
                  <a:lnTo>
                    <a:pt x="1103" y="2040"/>
                  </a:lnTo>
                  <a:lnTo>
                    <a:pt x="1108" y="2036"/>
                  </a:lnTo>
                  <a:lnTo>
                    <a:pt x="1115" y="2031"/>
                  </a:lnTo>
                  <a:lnTo>
                    <a:pt x="1121" y="2028"/>
                  </a:lnTo>
                  <a:lnTo>
                    <a:pt x="1129" y="2026"/>
                  </a:lnTo>
                  <a:lnTo>
                    <a:pt x="1137" y="2024"/>
                  </a:lnTo>
                  <a:lnTo>
                    <a:pt x="1144" y="2022"/>
                  </a:lnTo>
                  <a:lnTo>
                    <a:pt x="1153" y="2021"/>
                  </a:lnTo>
                  <a:lnTo>
                    <a:pt x="1153" y="2021"/>
                  </a:lnTo>
                  <a:lnTo>
                    <a:pt x="1163" y="2022"/>
                  </a:lnTo>
                  <a:lnTo>
                    <a:pt x="1172" y="2024"/>
                  </a:lnTo>
                  <a:lnTo>
                    <a:pt x="1180" y="2026"/>
                  </a:lnTo>
                  <a:lnTo>
                    <a:pt x="1189" y="2028"/>
                  </a:lnTo>
                  <a:lnTo>
                    <a:pt x="1195" y="2032"/>
                  </a:lnTo>
                  <a:lnTo>
                    <a:pt x="1202" y="2037"/>
                  </a:lnTo>
                  <a:lnTo>
                    <a:pt x="1208" y="2041"/>
                  </a:lnTo>
                  <a:lnTo>
                    <a:pt x="1214" y="2048"/>
                  </a:lnTo>
                  <a:lnTo>
                    <a:pt x="1218" y="2054"/>
                  </a:lnTo>
                  <a:lnTo>
                    <a:pt x="1223" y="2062"/>
                  </a:lnTo>
                  <a:lnTo>
                    <a:pt x="1226" y="2070"/>
                  </a:lnTo>
                  <a:lnTo>
                    <a:pt x="1229" y="2080"/>
                  </a:lnTo>
                  <a:lnTo>
                    <a:pt x="1232" y="2090"/>
                  </a:lnTo>
                  <a:lnTo>
                    <a:pt x="1233" y="2100"/>
                  </a:lnTo>
                  <a:lnTo>
                    <a:pt x="1234" y="2111"/>
                  </a:lnTo>
                  <a:lnTo>
                    <a:pt x="1235" y="2123"/>
                  </a:lnTo>
                  <a:lnTo>
                    <a:pt x="1235" y="2249"/>
                  </a:lnTo>
                  <a:lnTo>
                    <a:pt x="1180" y="2249"/>
                  </a:lnTo>
                  <a:lnTo>
                    <a:pt x="1180" y="2126"/>
                  </a:lnTo>
                  <a:lnTo>
                    <a:pt x="1180" y="2126"/>
                  </a:lnTo>
                  <a:lnTo>
                    <a:pt x="1179" y="2114"/>
                  </a:lnTo>
                  <a:lnTo>
                    <a:pt x="1178" y="2102"/>
                  </a:lnTo>
                  <a:lnTo>
                    <a:pt x="1174" y="2093"/>
                  </a:lnTo>
                  <a:lnTo>
                    <a:pt x="1170" y="2085"/>
                  </a:lnTo>
                  <a:lnTo>
                    <a:pt x="1164" y="2080"/>
                  </a:lnTo>
                  <a:lnTo>
                    <a:pt x="1158" y="2075"/>
                  </a:lnTo>
                  <a:lnTo>
                    <a:pt x="1149" y="2073"/>
                  </a:lnTo>
                  <a:lnTo>
                    <a:pt x="1139" y="2072"/>
                  </a:lnTo>
                  <a:lnTo>
                    <a:pt x="1139" y="2072"/>
                  </a:lnTo>
                  <a:lnTo>
                    <a:pt x="1130" y="2073"/>
                  </a:lnTo>
                  <a:lnTo>
                    <a:pt x="1121" y="2075"/>
                  </a:lnTo>
                  <a:lnTo>
                    <a:pt x="1114" y="2080"/>
                  </a:lnTo>
                  <a:lnTo>
                    <a:pt x="1108" y="2086"/>
                  </a:lnTo>
                  <a:lnTo>
                    <a:pt x="1104" y="2093"/>
                  </a:lnTo>
                  <a:lnTo>
                    <a:pt x="1100" y="2103"/>
                  </a:lnTo>
                  <a:lnTo>
                    <a:pt x="1098" y="2114"/>
                  </a:lnTo>
                  <a:lnTo>
                    <a:pt x="1097" y="2126"/>
                  </a:lnTo>
                  <a:lnTo>
                    <a:pt x="1097" y="2249"/>
                  </a:lnTo>
                  <a:close/>
                  <a:moveTo>
                    <a:pt x="1408" y="2042"/>
                  </a:moveTo>
                  <a:lnTo>
                    <a:pt x="1408" y="2042"/>
                  </a:lnTo>
                  <a:lnTo>
                    <a:pt x="1403" y="2038"/>
                  </a:lnTo>
                  <a:lnTo>
                    <a:pt x="1397" y="2033"/>
                  </a:lnTo>
                  <a:lnTo>
                    <a:pt x="1392" y="2030"/>
                  </a:lnTo>
                  <a:lnTo>
                    <a:pt x="1385" y="2027"/>
                  </a:lnTo>
                  <a:lnTo>
                    <a:pt x="1378" y="2025"/>
                  </a:lnTo>
                  <a:lnTo>
                    <a:pt x="1372" y="2024"/>
                  </a:lnTo>
                  <a:lnTo>
                    <a:pt x="1365" y="2022"/>
                  </a:lnTo>
                  <a:lnTo>
                    <a:pt x="1359" y="2021"/>
                  </a:lnTo>
                  <a:lnTo>
                    <a:pt x="1359" y="2021"/>
                  </a:lnTo>
                  <a:lnTo>
                    <a:pt x="1349" y="2022"/>
                  </a:lnTo>
                  <a:lnTo>
                    <a:pt x="1340" y="2024"/>
                  </a:lnTo>
                  <a:lnTo>
                    <a:pt x="1331" y="2026"/>
                  </a:lnTo>
                  <a:lnTo>
                    <a:pt x="1322" y="2030"/>
                  </a:lnTo>
                  <a:lnTo>
                    <a:pt x="1314" y="2033"/>
                  </a:lnTo>
                  <a:lnTo>
                    <a:pt x="1308" y="2039"/>
                  </a:lnTo>
                  <a:lnTo>
                    <a:pt x="1301" y="2046"/>
                  </a:lnTo>
                  <a:lnTo>
                    <a:pt x="1295" y="2052"/>
                  </a:lnTo>
                  <a:lnTo>
                    <a:pt x="1289" y="2060"/>
                  </a:lnTo>
                  <a:lnTo>
                    <a:pt x="1285" y="2069"/>
                  </a:lnTo>
                  <a:lnTo>
                    <a:pt x="1280" y="2078"/>
                  </a:lnTo>
                  <a:lnTo>
                    <a:pt x="1277" y="2089"/>
                  </a:lnTo>
                  <a:lnTo>
                    <a:pt x="1275" y="2099"/>
                  </a:lnTo>
                  <a:lnTo>
                    <a:pt x="1273" y="2111"/>
                  </a:lnTo>
                  <a:lnTo>
                    <a:pt x="1271" y="2123"/>
                  </a:lnTo>
                  <a:lnTo>
                    <a:pt x="1271" y="2135"/>
                  </a:lnTo>
                  <a:lnTo>
                    <a:pt x="1271" y="2135"/>
                  </a:lnTo>
                  <a:lnTo>
                    <a:pt x="1271" y="2149"/>
                  </a:lnTo>
                  <a:lnTo>
                    <a:pt x="1273" y="2161"/>
                  </a:lnTo>
                  <a:lnTo>
                    <a:pt x="1275" y="2174"/>
                  </a:lnTo>
                  <a:lnTo>
                    <a:pt x="1277" y="2186"/>
                  </a:lnTo>
                  <a:lnTo>
                    <a:pt x="1280" y="2196"/>
                  </a:lnTo>
                  <a:lnTo>
                    <a:pt x="1285" y="2206"/>
                  </a:lnTo>
                  <a:lnTo>
                    <a:pt x="1289" y="2214"/>
                  </a:lnTo>
                  <a:lnTo>
                    <a:pt x="1295" y="2222"/>
                  </a:lnTo>
                  <a:lnTo>
                    <a:pt x="1300" y="2230"/>
                  </a:lnTo>
                  <a:lnTo>
                    <a:pt x="1307" y="2235"/>
                  </a:lnTo>
                  <a:lnTo>
                    <a:pt x="1313" y="2241"/>
                  </a:lnTo>
                  <a:lnTo>
                    <a:pt x="1321" y="2245"/>
                  </a:lnTo>
                  <a:lnTo>
                    <a:pt x="1330" y="2249"/>
                  </a:lnTo>
                  <a:lnTo>
                    <a:pt x="1339" y="2252"/>
                  </a:lnTo>
                  <a:lnTo>
                    <a:pt x="1348" y="2253"/>
                  </a:lnTo>
                  <a:lnTo>
                    <a:pt x="1357" y="2254"/>
                  </a:lnTo>
                  <a:lnTo>
                    <a:pt x="1357" y="2254"/>
                  </a:lnTo>
                  <a:lnTo>
                    <a:pt x="1364" y="2253"/>
                  </a:lnTo>
                  <a:lnTo>
                    <a:pt x="1372" y="2252"/>
                  </a:lnTo>
                  <a:lnTo>
                    <a:pt x="1378" y="2251"/>
                  </a:lnTo>
                  <a:lnTo>
                    <a:pt x="1385" y="2249"/>
                  </a:lnTo>
                  <a:lnTo>
                    <a:pt x="1391" y="2245"/>
                  </a:lnTo>
                  <a:lnTo>
                    <a:pt x="1397" y="2242"/>
                  </a:lnTo>
                  <a:lnTo>
                    <a:pt x="1403" y="2238"/>
                  </a:lnTo>
                  <a:lnTo>
                    <a:pt x="1408" y="2232"/>
                  </a:lnTo>
                  <a:lnTo>
                    <a:pt x="1408" y="2238"/>
                  </a:lnTo>
                  <a:lnTo>
                    <a:pt x="1408" y="2238"/>
                  </a:lnTo>
                  <a:lnTo>
                    <a:pt x="1408" y="2246"/>
                  </a:lnTo>
                  <a:lnTo>
                    <a:pt x="1407" y="2256"/>
                  </a:lnTo>
                  <a:lnTo>
                    <a:pt x="1404" y="2266"/>
                  </a:lnTo>
                  <a:lnTo>
                    <a:pt x="1402" y="2271"/>
                  </a:lnTo>
                  <a:lnTo>
                    <a:pt x="1399" y="2275"/>
                  </a:lnTo>
                  <a:lnTo>
                    <a:pt x="1395" y="2279"/>
                  </a:lnTo>
                  <a:lnTo>
                    <a:pt x="1391" y="2284"/>
                  </a:lnTo>
                  <a:lnTo>
                    <a:pt x="1385" y="2287"/>
                  </a:lnTo>
                  <a:lnTo>
                    <a:pt x="1378" y="2290"/>
                  </a:lnTo>
                  <a:lnTo>
                    <a:pt x="1370" y="2293"/>
                  </a:lnTo>
                  <a:lnTo>
                    <a:pt x="1361" y="2295"/>
                  </a:lnTo>
                  <a:lnTo>
                    <a:pt x="1350" y="2296"/>
                  </a:lnTo>
                  <a:lnTo>
                    <a:pt x="1337" y="2296"/>
                  </a:lnTo>
                  <a:lnTo>
                    <a:pt x="1334" y="2296"/>
                  </a:lnTo>
                  <a:lnTo>
                    <a:pt x="1354" y="2339"/>
                  </a:lnTo>
                  <a:lnTo>
                    <a:pt x="1355" y="2339"/>
                  </a:lnTo>
                  <a:lnTo>
                    <a:pt x="1355" y="2339"/>
                  </a:lnTo>
                  <a:lnTo>
                    <a:pt x="1369" y="2339"/>
                  </a:lnTo>
                  <a:lnTo>
                    <a:pt x="1381" y="2338"/>
                  </a:lnTo>
                  <a:lnTo>
                    <a:pt x="1392" y="2335"/>
                  </a:lnTo>
                  <a:lnTo>
                    <a:pt x="1403" y="2332"/>
                  </a:lnTo>
                  <a:lnTo>
                    <a:pt x="1413" y="2328"/>
                  </a:lnTo>
                  <a:lnTo>
                    <a:pt x="1421" y="2324"/>
                  </a:lnTo>
                  <a:lnTo>
                    <a:pt x="1429" y="2318"/>
                  </a:lnTo>
                  <a:lnTo>
                    <a:pt x="1436" y="2311"/>
                  </a:lnTo>
                  <a:lnTo>
                    <a:pt x="1442" y="2304"/>
                  </a:lnTo>
                  <a:lnTo>
                    <a:pt x="1448" y="2296"/>
                  </a:lnTo>
                  <a:lnTo>
                    <a:pt x="1452" y="2286"/>
                  </a:lnTo>
                  <a:lnTo>
                    <a:pt x="1456" y="2276"/>
                  </a:lnTo>
                  <a:lnTo>
                    <a:pt x="1459" y="2266"/>
                  </a:lnTo>
                  <a:lnTo>
                    <a:pt x="1461" y="2254"/>
                  </a:lnTo>
                  <a:lnTo>
                    <a:pt x="1462" y="2242"/>
                  </a:lnTo>
                  <a:lnTo>
                    <a:pt x="1462" y="2229"/>
                  </a:lnTo>
                  <a:lnTo>
                    <a:pt x="1462" y="2027"/>
                  </a:lnTo>
                  <a:lnTo>
                    <a:pt x="1408" y="2027"/>
                  </a:lnTo>
                  <a:lnTo>
                    <a:pt x="1408" y="2042"/>
                  </a:lnTo>
                  <a:close/>
                  <a:moveTo>
                    <a:pt x="1408" y="2094"/>
                  </a:moveTo>
                  <a:lnTo>
                    <a:pt x="1408" y="2181"/>
                  </a:lnTo>
                  <a:lnTo>
                    <a:pt x="1408" y="2181"/>
                  </a:lnTo>
                  <a:lnTo>
                    <a:pt x="1401" y="2189"/>
                  </a:lnTo>
                  <a:lnTo>
                    <a:pt x="1393" y="2197"/>
                  </a:lnTo>
                  <a:lnTo>
                    <a:pt x="1387" y="2199"/>
                  </a:lnTo>
                  <a:lnTo>
                    <a:pt x="1382" y="2201"/>
                  </a:lnTo>
                  <a:lnTo>
                    <a:pt x="1376" y="2202"/>
                  </a:lnTo>
                  <a:lnTo>
                    <a:pt x="1369" y="2203"/>
                  </a:lnTo>
                  <a:lnTo>
                    <a:pt x="1369" y="2203"/>
                  </a:lnTo>
                  <a:lnTo>
                    <a:pt x="1362" y="2202"/>
                  </a:lnTo>
                  <a:lnTo>
                    <a:pt x="1354" y="2200"/>
                  </a:lnTo>
                  <a:lnTo>
                    <a:pt x="1348" y="2197"/>
                  </a:lnTo>
                  <a:lnTo>
                    <a:pt x="1341" y="2190"/>
                  </a:lnTo>
                  <a:lnTo>
                    <a:pt x="1335" y="2181"/>
                  </a:lnTo>
                  <a:lnTo>
                    <a:pt x="1331" y="2169"/>
                  </a:lnTo>
                  <a:lnTo>
                    <a:pt x="1329" y="2154"/>
                  </a:lnTo>
                  <a:lnTo>
                    <a:pt x="1328" y="2134"/>
                  </a:lnTo>
                  <a:lnTo>
                    <a:pt x="1328" y="2134"/>
                  </a:lnTo>
                  <a:lnTo>
                    <a:pt x="1329" y="2117"/>
                  </a:lnTo>
                  <a:lnTo>
                    <a:pt x="1331" y="2103"/>
                  </a:lnTo>
                  <a:lnTo>
                    <a:pt x="1335" y="2092"/>
                  </a:lnTo>
                  <a:lnTo>
                    <a:pt x="1341" y="2084"/>
                  </a:lnTo>
                  <a:lnTo>
                    <a:pt x="1348" y="2079"/>
                  </a:lnTo>
                  <a:lnTo>
                    <a:pt x="1354" y="2074"/>
                  </a:lnTo>
                  <a:lnTo>
                    <a:pt x="1362" y="2073"/>
                  </a:lnTo>
                  <a:lnTo>
                    <a:pt x="1369" y="2072"/>
                  </a:lnTo>
                  <a:lnTo>
                    <a:pt x="1369" y="2072"/>
                  </a:lnTo>
                  <a:lnTo>
                    <a:pt x="1376" y="2073"/>
                  </a:lnTo>
                  <a:lnTo>
                    <a:pt x="1383" y="2074"/>
                  </a:lnTo>
                  <a:lnTo>
                    <a:pt x="1388" y="2076"/>
                  </a:lnTo>
                  <a:lnTo>
                    <a:pt x="1394" y="2080"/>
                  </a:lnTo>
                  <a:lnTo>
                    <a:pt x="1398" y="2083"/>
                  </a:lnTo>
                  <a:lnTo>
                    <a:pt x="1402" y="2086"/>
                  </a:lnTo>
                  <a:lnTo>
                    <a:pt x="1408" y="2094"/>
                  </a:lnTo>
                  <a:lnTo>
                    <a:pt x="1408" y="2094"/>
                  </a:lnTo>
                  <a:close/>
                  <a:moveTo>
                    <a:pt x="938" y="2027"/>
                  </a:moveTo>
                  <a:lnTo>
                    <a:pt x="993" y="2027"/>
                  </a:lnTo>
                  <a:lnTo>
                    <a:pt x="993" y="2123"/>
                  </a:lnTo>
                  <a:lnTo>
                    <a:pt x="993" y="2249"/>
                  </a:lnTo>
                  <a:lnTo>
                    <a:pt x="938" y="2249"/>
                  </a:lnTo>
                  <a:lnTo>
                    <a:pt x="938" y="2027"/>
                  </a:lnTo>
                  <a:close/>
                  <a:moveTo>
                    <a:pt x="993" y="1967"/>
                  </a:moveTo>
                  <a:lnTo>
                    <a:pt x="993" y="1995"/>
                  </a:lnTo>
                  <a:lnTo>
                    <a:pt x="938" y="1995"/>
                  </a:lnTo>
                  <a:lnTo>
                    <a:pt x="938" y="1940"/>
                  </a:lnTo>
                  <a:lnTo>
                    <a:pt x="993" y="1940"/>
                  </a:lnTo>
                  <a:lnTo>
                    <a:pt x="993" y="1967"/>
                  </a:lnTo>
                  <a:close/>
                  <a:moveTo>
                    <a:pt x="2309" y="1962"/>
                  </a:moveTo>
                  <a:lnTo>
                    <a:pt x="2364" y="1934"/>
                  </a:lnTo>
                  <a:lnTo>
                    <a:pt x="2364" y="2127"/>
                  </a:lnTo>
                  <a:lnTo>
                    <a:pt x="2364" y="2249"/>
                  </a:lnTo>
                  <a:lnTo>
                    <a:pt x="2309" y="2249"/>
                  </a:lnTo>
                  <a:lnTo>
                    <a:pt x="2309" y="1962"/>
                  </a:lnTo>
                  <a:close/>
                  <a:moveTo>
                    <a:pt x="397" y="757"/>
                  </a:moveTo>
                  <a:lnTo>
                    <a:pt x="850" y="757"/>
                  </a:lnTo>
                  <a:lnTo>
                    <a:pt x="850" y="495"/>
                  </a:lnTo>
                  <a:lnTo>
                    <a:pt x="397" y="495"/>
                  </a:lnTo>
                  <a:lnTo>
                    <a:pt x="397" y="288"/>
                  </a:lnTo>
                  <a:lnTo>
                    <a:pt x="898" y="288"/>
                  </a:lnTo>
                  <a:lnTo>
                    <a:pt x="732" y="0"/>
                  </a:lnTo>
                  <a:lnTo>
                    <a:pt x="22" y="0"/>
                  </a:lnTo>
                  <a:lnTo>
                    <a:pt x="22" y="1251"/>
                  </a:lnTo>
                  <a:lnTo>
                    <a:pt x="1023" y="1251"/>
                  </a:lnTo>
                  <a:lnTo>
                    <a:pt x="1023" y="963"/>
                  </a:lnTo>
                  <a:lnTo>
                    <a:pt x="397" y="963"/>
                  </a:lnTo>
                  <a:lnTo>
                    <a:pt x="397" y="757"/>
                  </a:lnTo>
                  <a:close/>
                  <a:moveTo>
                    <a:pt x="1690" y="0"/>
                  </a:moveTo>
                  <a:lnTo>
                    <a:pt x="1477" y="409"/>
                  </a:lnTo>
                  <a:lnTo>
                    <a:pt x="1265" y="0"/>
                  </a:lnTo>
                  <a:lnTo>
                    <a:pt x="850" y="0"/>
                  </a:lnTo>
                  <a:lnTo>
                    <a:pt x="1287" y="757"/>
                  </a:lnTo>
                  <a:lnTo>
                    <a:pt x="1287" y="1251"/>
                  </a:lnTo>
                  <a:lnTo>
                    <a:pt x="1661" y="1251"/>
                  </a:lnTo>
                  <a:lnTo>
                    <a:pt x="1661" y="757"/>
                  </a:lnTo>
                  <a:lnTo>
                    <a:pt x="2099" y="0"/>
                  </a:lnTo>
                  <a:lnTo>
                    <a:pt x="1690" y="0"/>
                  </a:ln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12542" tIns="56271" rIns="112542" bIns="56271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1125444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215" b="0" i="0" u="none" strike="noStrike" kern="0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EYInterstate Light"/>
              </a:endParaRPr>
            </a:p>
          </p:txBody>
        </p:sp>
      </p:grpSp>
      <p:sp>
        <p:nvSpPr>
          <p:cNvPr id="14" name="Title 1">
            <a:extLst>
              <a:ext uri="{FF2B5EF4-FFF2-40B4-BE49-F238E27FC236}">
                <a16:creationId xmlns:a16="http://schemas.microsoft.com/office/drawing/2014/main" id="{2F5D292B-3419-9D1A-C9FF-28215159878A}"/>
              </a:ext>
            </a:extLst>
          </p:cNvPr>
          <p:cNvSpPr txBox="1">
            <a:spLocks/>
          </p:cNvSpPr>
          <p:nvPr/>
        </p:nvSpPr>
        <p:spPr>
          <a:xfrm>
            <a:off x="6903615" y="154677"/>
            <a:ext cx="413329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sr-Latn-RS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840CCCFB-22EF-3DF6-4E6B-A1000216D8E8}"/>
              </a:ext>
            </a:extLst>
          </p:cNvPr>
          <p:cNvSpPr/>
          <p:nvPr/>
        </p:nvSpPr>
        <p:spPr>
          <a:xfrm>
            <a:off x="0" y="1881877"/>
            <a:ext cx="12192000" cy="1739900"/>
          </a:xfrm>
          <a:prstGeom prst="rect">
            <a:avLst/>
          </a:prstGeom>
          <a:gradFill>
            <a:gsLst>
              <a:gs pos="3000">
                <a:srgbClr val="FFE600">
                  <a:alpha val="44000"/>
                </a:srgbClr>
              </a:gs>
              <a:gs pos="13000">
                <a:srgbClr val="FFE600">
                  <a:alpha val="65000"/>
                </a:srgbClr>
              </a:gs>
              <a:gs pos="83000">
                <a:srgbClr val="FFE600">
                  <a:alpha val="86000"/>
                </a:srgbClr>
              </a:gs>
              <a:gs pos="99000">
                <a:srgbClr val="FFE600">
                  <a:alpha val="61000"/>
                </a:srgb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E2116931-CAB9-1E61-5C04-BE02EEF9E575}"/>
              </a:ext>
            </a:extLst>
          </p:cNvPr>
          <p:cNvSpPr/>
          <p:nvPr/>
        </p:nvSpPr>
        <p:spPr>
          <a:xfrm>
            <a:off x="630194" y="4023414"/>
            <a:ext cx="10719671" cy="1739900"/>
          </a:xfrm>
          <a:prstGeom prst="rect">
            <a:avLst/>
          </a:prstGeom>
          <a:gradFill>
            <a:gsLst>
              <a:gs pos="1000">
                <a:srgbClr val="2CA2A0">
                  <a:alpha val="67000"/>
                </a:srgbClr>
              </a:gs>
              <a:gs pos="16000">
                <a:srgbClr val="2CA2A0">
                  <a:alpha val="93000"/>
                </a:srgbClr>
              </a:gs>
              <a:gs pos="75000">
                <a:srgbClr val="2CA2A0">
                  <a:alpha val="90000"/>
                </a:srgbClr>
              </a:gs>
              <a:gs pos="100000">
                <a:srgbClr val="2CA2A0">
                  <a:alpha val="61000"/>
                </a:srgb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165D3324-06AD-75C9-C87D-6841CF38660C}"/>
              </a:ext>
            </a:extLst>
          </p:cNvPr>
          <p:cNvSpPr txBox="1"/>
          <p:nvPr/>
        </p:nvSpPr>
        <p:spPr>
          <a:xfrm>
            <a:off x="1905610" y="2457361"/>
            <a:ext cx="91313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i="1">
                <a:effectLst/>
              </a:rPr>
              <a:t>Why did the environmentalist become a gardener?</a:t>
            </a:r>
            <a:endParaRPr lang="en-US" sz="3200">
              <a:effectLst/>
            </a:endParaRPr>
          </a:p>
          <a:p>
            <a:endParaRPr lang="en-US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31A8282A-AA7F-E503-BEA9-FB6EDFA68418}"/>
              </a:ext>
            </a:extLst>
          </p:cNvPr>
          <p:cNvSpPr txBox="1"/>
          <p:nvPr/>
        </p:nvSpPr>
        <p:spPr>
          <a:xfrm>
            <a:off x="1530350" y="4570198"/>
            <a:ext cx="91313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i="1"/>
              <a:t>Because they wanted to “grow” a better world!</a:t>
            </a:r>
            <a:endParaRPr lang="en-US" sz="2400"/>
          </a:p>
        </p:txBody>
      </p:sp>
    </p:spTree>
    <p:extLst>
      <p:ext uri="{BB962C8B-B14F-4D97-AF65-F5344CB8AC3E}">
        <p14:creationId xmlns:p14="http://schemas.microsoft.com/office/powerpoint/2010/main" val="39630251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34" grpId="0" animBg="1"/>
      <p:bldP spid="35" grpId="0"/>
      <p:bldP spid="3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743D7969-98DC-F87B-8745-C0E4A0CC5D4A}"/>
              </a:ext>
            </a:extLst>
          </p:cNvPr>
          <p:cNvSpPr/>
          <p:nvPr/>
        </p:nvSpPr>
        <p:spPr>
          <a:xfrm>
            <a:off x="0" y="0"/>
            <a:ext cx="12195872" cy="1012090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0"/>
                </a:srgbClr>
              </a:gs>
              <a:gs pos="0">
                <a:srgbClr val="000000">
                  <a:lumMod val="0"/>
                  <a:alpha val="52000"/>
                </a:srgb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1799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EYInterstate Light"/>
              <a:ea typeface="+mn-ea"/>
              <a:cs typeface="+mn-cs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BD074C9A-8309-453D-11DE-AF3ADF77037F}"/>
              </a:ext>
            </a:extLst>
          </p:cNvPr>
          <p:cNvSpPr txBox="1"/>
          <p:nvPr/>
        </p:nvSpPr>
        <p:spPr>
          <a:xfrm>
            <a:off x="711010" y="265128"/>
            <a:ext cx="8305798" cy="377026"/>
          </a:xfrm>
          <a:prstGeom prst="rect">
            <a:avLst/>
          </a:prstGeom>
          <a:noFill/>
        </p:spPr>
        <p:txBody>
          <a:bodyPr wrap="square" lIns="0" tIns="36576" rIns="0" bIns="0" rtlCol="0">
            <a:spAutoFit/>
          </a:bodyPr>
          <a:lstStyle/>
          <a:p>
            <a:pPr lvl="0">
              <a:lnSpc>
                <a:spcPct val="85000"/>
              </a:lnSpc>
              <a:spcAft>
                <a:spcPts val="600"/>
              </a:spcAft>
              <a:buClr>
                <a:srgbClr val="27ACAA"/>
              </a:buClr>
              <a:buSzPct val="70000"/>
              <a:defRPr/>
            </a:pPr>
            <a:r>
              <a:rPr lang="sr-Latn-RS" sz="2600">
                <a:solidFill>
                  <a:prstClr val="white"/>
                </a:solidFill>
                <a:latin typeface="EYInterstate Light"/>
              </a:rPr>
              <a:t>Za kraj</a:t>
            </a:r>
            <a:endParaRPr kumimoji="0" lang="sr-Latn-RS" sz="260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EYInterstate Light"/>
            </a:endParaRP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B8333628-0B30-FC86-2F1B-C9E5E760DAB7}"/>
              </a:ext>
            </a:extLst>
          </p:cNvPr>
          <p:cNvCxnSpPr/>
          <p:nvPr/>
        </p:nvCxnSpPr>
        <p:spPr>
          <a:xfrm>
            <a:off x="630194" y="208247"/>
            <a:ext cx="0" cy="539750"/>
          </a:xfrm>
          <a:prstGeom prst="line">
            <a:avLst/>
          </a:prstGeom>
          <a:ln>
            <a:solidFill>
              <a:srgbClr val="FFE600"/>
            </a:solidFill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grpSp>
        <p:nvGrpSpPr>
          <p:cNvPr id="25" name="Group 24">
            <a:extLst>
              <a:ext uri="{FF2B5EF4-FFF2-40B4-BE49-F238E27FC236}">
                <a16:creationId xmlns:a16="http://schemas.microsoft.com/office/drawing/2014/main" id="{7E257957-9D09-C635-8150-801C597263A3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11349865" y="212465"/>
            <a:ext cx="491896" cy="575999"/>
            <a:chOff x="6529" y="3125"/>
            <a:chExt cx="772" cy="904"/>
          </a:xfrm>
        </p:grpSpPr>
        <p:sp>
          <p:nvSpPr>
            <p:cNvPr id="26" name="Freeform 5">
              <a:extLst>
                <a:ext uri="{FF2B5EF4-FFF2-40B4-BE49-F238E27FC236}">
                  <a16:creationId xmlns:a16="http://schemas.microsoft.com/office/drawing/2014/main" id="{AF1EB1FF-2673-3098-423A-8C3A12ADD818}"/>
                </a:ext>
              </a:extLst>
            </p:cNvPr>
            <p:cNvSpPr>
              <a:spLocks/>
            </p:cNvSpPr>
            <p:nvPr/>
          </p:nvSpPr>
          <p:spPr bwMode="auto">
            <a:xfrm>
              <a:off x="6529" y="3125"/>
              <a:ext cx="619" cy="226"/>
            </a:xfrm>
            <a:custGeom>
              <a:avLst/>
              <a:gdLst>
                <a:gd name="T0" fmla="*/ 2473 w 2473"/>
                <a:gd name="T1" fmla="*/ 0 h 902"/>
                <a:gd name="T2" fmla="*/ 0 w 2473"/>
                <a:gd name="T3" fmla="*/ 902 h 902"/>
                <a:gd name="T4" fmla="*/ 2473 w 2473"/>
                <a:gd name="T5" fmla="*/ 466 h 902"/>
                <a:gd name="T6" fmla="*/ 2473 w 2473"/>
                <a:gd name="T7" fmla="*/ 0 h 9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73" h="902">
                  <a:moveTo>
                    <a:pt x="2473" y="0"/>
                  </a:moveTo>
                  <a:lnTo>
                    <a:pt x="0" y="902"/>
                  </a:lnTo>
                  <a:lnTo>
                    <a:pt x="2473" y="466"/>
                  </a:lnTo>
                  <a:lnTo>
                    <a:pt x="2473" y="0"/>
                  </a:lnTo>
                  <a:close/>
                </a:path>
              </a:pathLst>
            </a:custGeom>
            <a:solidFill>
              <a:srgbClr val="FFE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12542" tIns="56271" rIns="112542" bIns="56271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1125444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215" b="0" i="0" u="none" strike="noStrike" kern="0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EYInterstate Light"/>
              </a:endParaRPr>
            </a:p>
          </p:txBody>
        </p:sp>
        <p:sp>
          <p:nvSpPr>
            <p:cNvPr id="27" name="Freeform 6">
              <a:extLst>
                <a:ext uri="{FF2B5EF4-FFF2-40B4-BE49-F238E27FC236}">
                  <a16:creationId xmlns:a16="http://schemas.microsoft.com/office/drawing/2014/main" id="{05EB94C6-9A88-41A3-4D38-1997858BAFB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529" y="3444"/>
              <a:ext cx="772" cy="585"/>
            </a:xfrm>
            <a:custGeom>
              <a:avLst/>
              <a:gdLst>
                <a:gd name="T0" fmla="*/ 233 w 3088"/>
                <a:gd name="T1" fmla="*/ 1588 h 2339"/>
                <a:gd name="T2" fmla="*/ 253 w 3088"/>
                <a:gd name="T3" fmla="*/ 1795 h 2339"/>
                <a:gd name="T4" fmla="*/ 151 w 3088"/>
                <a:gd name="T5" fmla="*/ 1810 h 2339"/>
                <a:gd name="T6" fmla="*/ 351 w 3088"/>
                <a:gd name="T7" fmla="*/ 1761 h 2339"/>
                <a:gd name="T8" fmla="*/ 416 w 3088"/>
                <a:gd name="T9" fmla="*/ 1857 h 2339"/>
                <a:gd name="T10" fmla="*/ 1140 w 3088"/>
                <a:gd name="T11" fmla="*/ 1652 h 2339"/>
                <a:gd name="T12" fmla="*/ 1216 w 3088"/>
                <a:gd name="T13" fmla="*/ 1738 h 2339"/>
                <a:gd name="T14" fmla="*/ 696 w 3088"/>
                <a:gd name="T15" fmla="*/ 1546 h 2339"/>
                <a:gd name="T16" fmla="*/ 738 w 3088"/>
                <a:gd name="T17" fmla="*/ 1710 h 2339"/>
                <a:gd name="T18" fmla="*/ 860 w 3088"/>
                <a:gd name="T19" fmla="*/ 1854 h 2339"/>
                <a:gd name="T20" fmla="*/ 832 w 3088"/>
                <a:gd name="T21" fmla="*/ 1684 h 2339"/>
                <a:gd name="T22" fmla="*/ 2021 w 3088"/>
                <a:gd name="T23" fmla="*/ 1860 h 2339"/>
                <a:gd name="T24" fmla="*/ 2158 w 3088"/>
                <a:gd name="T25" fmla="*/ 1747 h 2339"/>
                <a:gd name="T26" fmla="*/ 2100 w 3088"/>
                <a:gd name="T27" fmla="*/ 1730 h 2339"/>
                <a:gd name="T28" fmla="*/ 2059 w 3088"/>
                <a:gd name="T29" fmla="*/ 1684 h 2339"/>
                <a:gd name="T30" fmla="*/ 1309 w 3088"/>
                <a:gd name="T31" fmla="*/ 1734 h 2339"/>
                <a:gd name="T32" fmla="*/ 1445 w 3088"/>
                <a:gd name="T33" fmla="*/ 1844 h 2339"/>
                <a:gd name="T34" fmla="*/ 1473 w 3088"/>
                <a:gd name="T35" fmla="*/ 1923 h 2339"/>
                <a:gd name="T36" fmla="*/ 1369 w 3088"/>
                <a:gd name="T37" fmla="*/ 1781 h 2339"/>
                <a:gd name="T38" fmla="*/ 1727 w 3088"/>
                <a:gd name="T39" fmla="*/ 1677 h 2339"/>
                <a:gd name="T40" fmla="*/ 1632 w 3088"/>
                <a:gd name="T41" fmla="*/ 1778 h 2339"/>
                <a:gd name="T42" fmla="*/ 1822 w 3088"/>
                <a:gd name="T43" fmla="*/ 1710 h 2339"/>
                <a:gd name="T44" fmla="*/ 1686 w 3088"/>
                <a:gd name="T45" fmla="*/ 1786 h 2339"/>
                <a:gd name="T46" fmla="*/ 1708 w 3088"/>
                <a:gd name="T47" fmla="*/ 1817 h 2339"/>
                <a:gd name="T48" fmla="*/ 2240 w 3088"/>
                <a:gd name="T49" fmla="*/ 1766 h 2339"/>
                <a:gd name="T50" fmla="*/ 2227 w 3088"/>
                <a:gd name="T51" fmla="*/ 1653 h 2339"/>
                <a:gd name="T52" fmla="*/ 2290 w 3088"/>
                <a:gd name="T53" fmla="*/ 1866 h 2339"/>
                <a:gd name="T54" fmla="*/ 2321 w 3088"/>
                <a:gd name="T55" fmla="*/ 1709 h 2339"/>
                <a:gd name="T56" fmla="*/ 2908 w 3088"/>
                <a:gd name="T57" fmla="*/ 1750 h 2339"/>
                <a:gd name="T58" fmla="*/ 2730 w 3088"/>
                <a:gd name="T59" fmla="*/ 1683 h 2339"/>
                <a:gd name="T60" fmla="*/ 2852 w 3088"/>
                <a:gd name="T61" fmla="*/ 1860 h 2339"/>
                <a:gd name="T62" fmla="*/ 2639 w 3088"/>
                <a:gd name="T63" fmla="*/ 1783 h 2339"/>
                <a:gd name="T64" fmla="*/ 2605 w 3088"/>
                <a:gd name="T65" fmla="*/ 1853 h 2339"/>
                <a:gd name="T66" fmla="*/ 2464 w 3088"/>
                <a:gd name="T67" fmla="*/ 1861 h 2339"/>
                <a:gd name="T68" fmla="*/ 2495 w 3088"/>
                <a:gd name="T69" fmla="*/ 1812 h 2339"/>
                <a:gd name="T70" fmla="*/ 2998 w 3088"/>
                <a:gd name="T71" fmla="*/ 1639 h 2339"/>
                <a:gd name="T72" fmla="*/ 975 w 3088"/>
                <a:gd name="T73" fmla="*/ 1860 h 2339"/>
                <a:gd name="T74" fmla="*/ 2416 w 3088"/>
                <a:gd name="T75" fmla="*/ 2069 h 2339"/>
                <a:gd name="T76" fmla="*/ 2510 w 3088"/>
                <a:gd name="T77" fmla="*/ 2251 h 2339"/>
                <a:gd name="T78" fmla="*/ 2485 w 3088"/>
                <a:gd name="T79" fmla="*/ 2074 h 2339"/>
                <a:gd name="T80" fmla="*/ 627 w 3088"/>
                <a:gd name="T81" fmla="*/ 2078 h 2339"/>
                <a:gd name="T82" fmla="*/ 672 w 3088"/>
                <a:gd name="T83" fmla="*/ 2089 h 2339"/>
                <a:gd name="T84" fmla="*/ 202 w 3088"/>
                <a:gd name="T85" fmla="*/ 2135 h 2339"/>
                <a:gd name="T86" fmla="*/ 310 w 3088"/>
                <a:gd name="T87" fmla="*/ 2174 h 2339"/>
                <a:gd name="T88" fmla="*/ 503 w 3088"/>
                <a:gd name="T89" fmla="*/ 2174 h 2339"/>
                <a:gd name="T90" fmla="*/ 374 w 3088"/>
                <a:gd name="T91" fmla="*/ 2185 h 2339"/>
                <a:gd name="T92" fmla="*/ 439 w 3088"/>
                <a:gd name="T93" fmla="*/ 2185 h 2339"/>
                <a:gd name="T94" fmla="*/ 2197 w 3088"/>
                <a:gd name="T95" fmla="*/ 2040 h 2339"/>
                <a:gd name="T96" fmla="*/ 1597 w 3088"/>
                <a:gd name="T97" fmla="*/ 2027 h 2339"/>
                <a:gd name="T98" fmla="*/ 1937 w 3088"/>
                <a:gd name="T99" fmla="*/ 2047 h 2339"/>
                <a:gd name="T100" fmla="*/ 2002 w 3088"/>
                <a:gd name="T101" fmla="*/ 2254 h 2339"/>
                <a:gd name="T102" fmla="*/ 2061 w 3088"/>
                <a:gd name="T103" fmla="*/ 2041 h 2339"/>
                <a:gd name="T104" fmla="*/ 2002 w 3088"/>
                <a:gd name="T105" fmla="*/ 2073 h 2339"/>
                <a:gd name="T106" fmla="*/ 767 w 3088"/>
                <a:gd name="T107" fmla="*/ 1934 h 2339"/>
                <a:gd name="T108" fmla="*/ 1202 w 3088"/>
                <a:gd name="T109" fmla="*/ 2037 h 2339"/>
                <a:gd name="T110" fmla="*/ 1108 w 3088"/>
                <a:gd name="T111" fmla="*/ 2086 h 2339"/>
                <a:gd name="T112" fmla="*/ 1280 w 3088"/>
                <a:gd name="T113" fmla="*/ 2078 h 2339"/>
                <a:gd name="T114" fmla="*/ 1385 w 3088"/>
                <a:gd name="T115" fmla="*/ 2249 h 2339"/>
                <a:gd name="T116" fmla="*/ 1403 w 3088"/>
                <a:gd name="T117" fmla="*/ 2332 h 2339"/>
                <a:gd name="T118" fmla="*/ 1354 w 3088"/>
                <a:gd name="T119" fmla="*/ 2200 h 2339"/>
                <a:gd name="T120" fmla="*/ 993 w 3088"/>
                <a:gd name="T121" fmla="*/ 2123 h 2339"/>
                <a:gd name="T122" fmla="*/ 397 w 3088"/>
                <a:gd name="T123" fmla="*/ 963 h 23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088" h="2339">
                  <a:moveTo>
                    <a:pt x="257" y="1763"/>
                  </a:moveTo>
                  <a:lnTo>
                    <a:pt x="257" y="1763"/>
                  </a:lnTo>
                  <a:lnTo>
                    <a:pt x="257" y="1755"/>
                  </a:lnTo>
                  <a:lnTo>
                    <a:pt x="256" y="1749"/>
                  </a:lnTo>
                  <a:lnTo>
                    <a:pt x="253" y="1736"/>
                  </a:lnTo>
                  <a:lnTo>
                    <a:pt x="247" y="1725"/>
                  </a:lnTo>
                  <a:lnTo>
                    <a:pt x="241" y="1716"/>
                  </a:lnTo>
                  <a:lnTo>
                    <a:pt x="233" y="1709"/>
                  </a:lnTo>
                  <a:lnTo>
                    <a:pt x="225" y="1704"/>
                  </a:lnTo>
                  <a:lnTo>
                    <a:pt x="219" y="1699"/>
                  </a:lnTo>
                  <a:lnTo>
                    <a:pt x="212" y="1696"/>
                  </a:lnTo>
                  <a:lnTo>
                    <a:pt x="212" y="1696"/>
                  </a:lnTo>
                  <a:lnTo>
                    <a:pt x="220" y="1690"/>
                  </a:lnTo>
                  <a:lnTo>
                    <a:pt x="226" y="1685"/>
                  </a:lnTo>
                  <a:lnTo>
                    <a:pt x="232" y="1678"/>
                  </a:lnTo>
                  <a:lnTo>
                    <a:pt x="237" y="1671"/>
                  </a:lnTo>
                  <a:lnTo>
                    <a:pt x="242" y="1663"/>
                  </a:lnTo>
                  <a:lnTo>
                    <a:pt x="244" y="1654"/>
                  </a:lnTo>
                  <a:lnTo>
                    <a:pt x="246" y="1645"/>
                  </a:lnTo>
                  <a:lnTo>
                    <a:pt x="246" y="1635"/>
                  </a:lnTo>
                  <a:lnTo>
                    <a:pt x="246" y="1635"/>
                  </a:lnTo>
                  <a:lnTo>
                    <a:pt x="246" y="1626"/>
                  </a:lnTo>
                  <a:lnTo>
                    <a:pt x="245" y="1618"/>
                  </a:lnTo>
                  <a:lnTo>
                    <a:pt x="243" y="1610"/>
                  </a:lnTo>
                  <a:lnTo>
                    <a:pt x="241" y="1602"/>
                  </a:lnTo>
                  <a:lnTo>
                    <a:pt x="237" y="1594"/>
                  </a:lnTo>
                  <a:lnTo>
                    <a:pt x="233" y="1588"/>
                  </a:lnTo>
                  <a:lnTo>
                    <a:pt x="227" y="1582"/>
                  </a:lnTo>
                  <a:lnTo>
                    <a:pt x="222" y="1577"/>
                  </a:lnTo>
                  <a:lnTo>
                    <a:pt x="215" y="1572"/>
                  </a:lnTo>
                  <a:lnTo>
                    <a:pt x="209" y="1568"/>
                  </a:lnTo>
                  <a:lnTo>
                    <a:pt x="201" y="1565"/>
                  </a:lnTo>
                  <a:lnTo>
                    <a:pt x="192" y="1561"/>
                  </a:lnTo>
                  <a:lnTo>
                    <a:pt x="183" y="1559"/>
                  </a:lnTo>
                  <a:lnTo>
                    <a:pt x="173" y="1557"/>
                  </a:lnTo>
                  <a:lnTo>
                    <a:pt x="163" y="1557"/>
                  </a:lnTo>
                  <a:lnTo>
                    <a:pt x="152" y="1556"/>
                  </a:lnTo>
                  <a:lnTo>
                    <a:pt x="22" y="1556"/>
                  </a:lnTo>
                  <a:lnTo>
                    <a:pt x="22" y="1860"/>
                  </a:lnTo>
                  <a:lnTo>
                    <a:pt x="151" y="1860"/>
                  </a:lnTo>
                  <a:lnTo>
                    <a:pt x="151" y="1860"/>
                  </a:lnTo>
                  <a:lnTo>
                    <a:pt x="163" y="1860"/>
                  </a:lnTo>
                  <a:lnTo>
                    <a:pt x="174" y="1859"/>
                  </a:lnTo>
                  <a:lnTo>
                    <a:pt x="185" y="1857"/>
                  </a:lnTo>
                  <a:lnTo>
                    <a:pt x="195" y="1854"/>
                  </a:lnTo>
                  <a:lnTo>
                    <a:pt x="205" y="1850"/>
                  </a:lnTo>
                  <a:lnTo>
                    <a:pt x="214" y="1846"/>
                  </a:lnTo>
                  <a:lnTo>
                    <a:pt x="222" y="1840"/>
                  </a:lnTo>
                  <a:lnTo>
                    <a:pt x="228" y="1835"/>
                  </a:lnTo>
                  <a:lnTo>
                    <a:pt x="235" y="1828"/>
                  </a:lnTo>
                  <a:lnTo>
                    <a:pt x="241" y="1821"/>
                  </a:lnTo>
                  <a:lnTo>
                    <a:pt x="246" y="1813"/>
                  </a:lnTo>
                  <a:lnTo>
                    <a:pt x="249" y="1804"/>
                  </a:lnTo>
                  <a:lnTo>
                    <a:pt x="253" y="1795"/>
                  </a:lnTo>
                  <a:lnTo>
                    <a:pt x="255" y="1785"/>
                  </a:lnTo>
                  <a:lnTo>
                    <a:pt x="256" y="1774"/>
                  </a:lnTo>
                  <a:lnTo>
                    <a:pt x="257" y="1763"/>
                  </a:lnTo>
                  <a:lnTo>
                    <a:pt x="257" y="1763"/>
                  </a:lnTo>
                  <a:close/>
                  <a:moveTo>
                    <a:pt x="151" y="1810"/>
                  </a:moveTo>
                  <a:lnTo>
                    <a:pt x="78" y="1810"/>
                  </a:lnTo>
                  <a:lnTo>
                    <a:pt x="78" y="1722"/>
                  </a:lnTo>
                  <a:lnTo>
                    <a:pt x="151" y="1722"/>
                  </a:lnTo>
                  <a:lnTo>
                    <a:pt x="151" y="1722"/>
                  </a:lnTo>
                  <a:lnTo>
                    <a:pt x="162" y="1723"/>
                  </a:lnTo>
                  <a:lnTo>
                    <a:pt x="171" y="1725"/>
                  </a:lnTo>
                  <a:lnTo>
                    <a:pt x="179" y="1728"/>
                  </a:lnTo>
                  <a:lnTo>
                    <a:pt x="185" y="1733"/>
                  </a:lnTo>
                  <a:lnTo>
                    <a:pt x="191" y="1739"/>
                  </a:lnTo>
                  <a:lnTo>
                    <a:pt x="194" y="1747"/>
                  </a:lnTo>
                  <a:lnTo>
                    <a:pt x="196" y="1755"/>
                  </a:lnTo>
                  <a:lnTo>
                    <a:pt x="198" y="1765"/>
                  </a:lnTo>
                  <a:lnTo>
                    <a:pt x="198" y="1765"/>
                  </a:lnTo>
                  <a:lnTo>
                    <a:pt x="196" y="1775"/>
                  </a:lnTo>
                  <a:lnTo>
                    <a:pt x="194" y="1784"/>
                  </a:lnTo>
                  <a:lnTo>
                    <a:pt x="190" y="1792"/>
                  </a:lnTo>
                  <a:lnTo>
                    <a:pt x="185" y="1797"/>
                  </a:lnTo>
                  <a:lnTo>
                    <a:pt x="179" y="1803"/>
                  </a:lnTo>
                  <a:lnTo>
                    <a:pt x="171" y="1806"/>
                  </a:lnTo>
                  <a:lnTo>
                    <a:pt x="161" y="1808"/>
                  </a:lnTo>
                  <a:lnTo>
                    <a:pt x="151" y="1810"/>
                  </a:lnTo>
                  <a:lnTo>
                    <a:pt x="151" y="1810"/>
                  </a:lnTo>
                  <a:close/>
                  <a:moveTo>
                    <a:pt x="150" y="1673"/>
                  </a:moveTo>
                  <a:lnTo>
                    <a:pt x="78" y="1673"/>
                  </a:lnTo>
                  <a:lnTo>
                    <a:pt x="78" y="1608"/>
                  </a:lnTo>
                  <a:lnTo>
                    <a:pt x="148" y="1608"/>
                  </a:lnTo>
                  <a:lnTo>
                    <a:pt x="148" y="1608"/>
                  </a:lnTo>
                  <a:lnTo>
                    <a:pt x="157" y="1609"/>
                  </a:lnTo>
                  <a:lnTo>
                    <a:pt x="166" y="1610"/>
                  </a:lnTo>
                  <a:lnTo>
                    <a:pt x="172" y="1612"/>
                  </a:lnTo>
                  <a:lnTo>
                    <a:pt x="178" y="1615"/>
                  </a:lnTo>
                  <a:lnTo>
                    <a:pt x="182" y="1621"/>
                  </a:lnTo>
                  <a:lnTo>
                    <a:pt x="185" y="1626"/>
                  </a:lnTo>
                  <a:lnTo>
                    <a:pt x="187" y="1633"/>
                  </a:lnTo>
                  <a:lnTo>
                    <a:pt x="188" y="1641"/>
                  </a:lnTo>
                  <a:lnTo>
                    <a:pt x="188" y="1641"/>
                  </a:lnTo>
                  <a:lnTo>
                    <a:pt x="188" y="1646"/>
                  </a:lnTo>
                  <a:lnTo>
                    <a:pt x="187" y="1652"/>
                  </a:lnTo>
                  <a:lnTo>
                    <a:pt x="184" y="1657"/>
                  </a:lnTo>
                  <a:lnTo>
                    <a:pt x="181" y="1662"/>
                  </a:lnTo>
                  <a:lnTo>
                    <a:pt x="175" y="1666"/>
                  </a:lnTo>
                  <a:lnTo>
                    <a:pt x="169" y="1669"/>
                  </a:lnTo>
                  <a:lnTo>
                    <a:pt x="161" y="1672"/>
                  </a:lnTo>
                  <a:lnTo>
                    <a:pt x="150" y="1673"/>
                  </a:lnTo>
                  <a:lnTo>
                    <a:pt x="150" y="1673"/>
                  </a:lnTo>
                  <a:close/>
                  <a:moveTo>
                    <a:pt x="296" y="1764"/>
                  </a:moveTo>
                  <a:lnTo>
                    <a:pt x="296" y="1639"/>
                  </a:lnTo>
                  <a:lnTo>
                    <a:pt x="351" y="1639"/>
                  </a:lnTo>
                  <a:lnTo>
                    <a:pt x="351" y="1761"/>
                  </a:lnTo>
                  <a:lnTo>
                    <a:pt x="351" y="1761"/>
                  </a:lnTo>
                  <a:lnTo>
                    <a:pt x="351" y="1773"/>
                  </a:lnTo>
                  <a:lnTo>
                    <a:pt x="353" y="1785"/>
                  </a:lnTo>
                  <a:lnTo>
                    <a:pt x="356" y="1794"/>
                  </a:lnTo>
                  <a:lnTo>
                    <a:pt x="361" y="1802"/>
                  </a:lnTo>
                  <a:lnTo>
                    <a:pt x="366" y="1807"/>
                  </a:lnTo>
                  <a:lnTo>
                    <a:pt x="373" y="1812"/>
                  </a:lnTo>
                  <a:lnTo>
                    <a:pt x="382" y="1814"/>
                  </a:lnTo>
                  <a:lnTo>
                    <a:pt x="392" y="1815"/>
                  </a:lnTo>
                  <a:lnTo>
                    <a:pt x="392" y="1815"/>
                  </a:lnTo>
                  <a:lnTo>
                    <a:pt x="402" y="1814"/>
                  </a:lnTo>
                  <a:lnTo>
                    <a:pt x="409" y="1812"/>
                  </a:lnTo>
                  <a:lnTo>
                    <a:pt x="417" y="1807"/>
                  </a:lnTo>
                  <a:lnTo>
                    <a:pt x="423" y="1802"/>
                  </a:lnTo>
                  <a:lnTo>
                    <a:pt x="427" y="1794"/>
                  </a:lnTo>
                  <a:lnTo>
                    <a:pt x="430" y="1784"/>
                  </a:lnTo>
                  <a:lnTo>
                    <a:pt x="433" y="1773"/>
                  </a:lnTo>
                  <a:lnTo>
                    <a:pt x="433" y="1761"/>
                  </a:lnTo>
                  <a:lnTo>
                    <a:pt x="433" y="1639"/>
                  </a:lnTo>
                  <a:lnTo>
                    <a:pt x="488" y="1639"/>
                  </a:lnTo>
                  <a:lnTo>
                    <a:pt x="488" y="1860"/>
                  </a:lnTo>
                  <a:lnTo>
                    <a:pt x="433" y="1860"/>
                  </a:lnTo>
                  <a:lnTo>
                    <a:pt x="433" y="1843"/>
                  </a:lnTo>
                  <a:lnTo>
                    <a:pt x="433" y="1843"/>
                  </a:lnTo>
                  <a:lnTo>
                    <a:pt x="428" y="1848"/>
                  </a:lnTo>
                  <a:lnTo>
                    <a:pt x="422" y="1853"/>
                  </a:lnTo>
                  <a:lnTo>
                    <a:pt x="416" y="1857"/>
                  </a:lnTo>
                  <a:lnTo>
                    <a:pt x="409" y="1859"/>
                  </a:lnTo>
                  <a:lnTo>
                    <a:pt x="403" y="1862"/>
                  </a:lnTo>
                  <a:lnTo>
                    <a:pt x="395" y="1864"/>
                  </a:lnTo>
                  <a:lnTo>
                    <a:pt x="387" y="1865"/>
                  </a:lnTo>
                  <a:lnTo>
                    <a:pt x="380" y="1866"/>
                  </a:lnTo>
                  <a:lnTo>
                    <a:pt x="380" y="1866"/>
                  </a:lnTo>
                  <a:lnTo>
                    <a:pt x="366" y="1865"/>
                  </a:lnTo>
                  <a:lnTo>
                    <a:pt x="355" y="1862"/>
                  </a:lnTo>
                  <a:lnTo>
                    <a:pt x="345" y="1859"/>
                  </a:lnTo>
                  <a:lnTo>
                    <a:pt x="336" y="1855"/>
                  </a:lnTo>
                  <a:lnTo>
                    <a:pt x="328" y="1849"/>
                  </a:lnTo>
                  <a:lnTo>
                    <a:pt x="321" y="1844"/>
                  </a:lnTo>
                  <a:lnTo>
                    <a:pt x="316" y="1836"/>
                  </a:lnTo>
                  <a:lnTo>
                    <a:pt x="310" y="1828"/>
                  </a:lnTo>
                  <a:lnTo>
                    <a:pt x="307" y="1821"/>
                  </a:lnTo>
                  <a:lnTo>
                    <a:pt x="304" y="1813"/>
                  </a:lnTo>
                  <a:lnTo>
                    <a:pt x="299" y="1795"/>
                  </a:lnTo>
                  <a:lnTo>
                    <a:pt x="297" y="1779"/>
                  </a:lnTo>
                  <a:lnTo>
                    <a:pt x="296" y="1764"/>
                  </a:lnTo>
                  <a:lnTo>
                    <a:pt x="296" y="1764"/>
                  </a:lnTo>
                  <a:close/>
                  <a:moveTo>
                    <a:pt x="1135" y="1860"/>
                  </a:moveTo>
                  <a:lnTo>
                    <a:pt x="1079" y="1860"/>
                  </a:lnTo>
                  <a:lnTo>
                    <a:pt x="1079" y="1639"/>
                  </a:lnTo>
                  <a:lnTo>
                    <a:pt x="1135" y="1639"/>
                  </a:lnTo>
                  <a:lnTo>
                    <a:pt x="1135" y="1657"/>
                  </a:lnTo>
                  <a:lnTo>
                    <a:pt x="1135" y="1657"/>
                  </a:lnTo>
                  <a:lnTo>
                    <a:pt x="1140" y="1652"/>
                  </a:lnTo>
                  <a:lnTo>
                    <a:pt x="1146" y="1646"/>
                  </a:lnTo>
                  <a:lnTo>
                    <a:pt x="1152" y="1643"/>
                  </a:lnTo>
                  <a:lnTo>
                    <a:pt x="1159" y="1640"/>
                  </a:lnTo>
                  <a:lnTo>
                    <a:pt x="1167" y="1636"/>
                  </a:lnTo>
                  <a:lnTo>
                    <a:pt x="1173" y="1635"/>
                  </a:lnTo>
                  <a:lnTo>
                    <a:pt x="1182" y="1634"/>
                  </a:lnTo>
                  <a:lnTo>
                    <a:pt x="1190" y="1633"/>
                  </a:lnTo>
                  <a:lnTo>
                    <a:pt x="1190" y="1633"/>
                  </a:lnTo>
                  <a:lnTo>
                    <a:pt x="1200" y="1634"/>
                  </a:lnTo>
                  <a:lnTo>
                    <a:pt x="1208" y="1635"/>
                  </a:lnTo>
                  <a:lnTo>
                    <a:pt x="1217" y="1637"/>
                  </a:lnTo>
                  <a:lnTo>
                    <a:pt x="1225" y="1640"/>
                  </a:lnTo>
                  <a:lnTo>
                    <a:pt x="1233" y="1643"/>
                  </a:lnTo>
                  <a:lnTo>
                    <a:pt x="1239" y="1648"/>
                  </a:lnTo>
                  <a:lnTo>
                    <a:pt x="1245" y="1653"/>
                  </a:lnTo>
                  <a:lnTo>
                    <a:pt x="1250" y="1659"/>
                  </a:lnTo>
                  <a:lnTo>
                    <a:pt x="1256" y="1666"/>
                  </a:lnTo>
                  <a:lnTo>
                    <a:pt x="1259" y="1674"/>
                  </a:lnTo>
                  <a:lnTo>
                    <a:pt x="1264" y="1682"/>
                  </a:lnTo>
                  <a:lnTo>
                    <a:pt x="1266" y="1690"/>
                  </a:lnTo>
                  <a:lnTo>
                    <a:pt x="1268" y="1700"/>
                  </a:lnTo>
                  <a:lnTo>
                    <a:pt x="1270" y="1711"/>
                  </a:lnTo>
                  <a:lnTo>
                    <a:pt x="1271" y="1722"/>
                  </a:lnTo>
                  <a:lnTo>
                    <a:pt x="1271" y="1734"/>
                  </a:lnTo>
                  <a:lnTo>
                    <a:pt x="1271" y="1860"/>
                  </a:lnTo>
                  <a:lnTo>
                    <a:pt x="1216" y="1860"/>
                  </a:lnTo>
                  <a:lnTo>
                    <a:pt x="1216" y="1738"/>
                  </a:lnTo>
                  <a:lnTo>
                    <a:pt x="1216" y="1738"/>
                  </a:lnTo>
                  <a:lnTo>
                    <a:pt x="1216" y="1725"/>
                  </a:lnTo>
                  <a:lnTo>
                    <a:pt x="1214" y="1714"/>
                  </a:lnTo>
                  <a:lnTo>
                    <a:pt x="1211" y="1705"/>
                  </a:lnTo>
                  <a:lnTo>
                    <a:pt x="1206" y="1697"/>
                  </a:lnTo>
                  <a:lnTo>
                    <a:pt x="1201" y="1691"/>
                  </a:lnTo>
                  <a:lnTo>
                    <a:pt x="1194" y="1687"/>
                  </a:lnTo>
                  <a:lnTo>
                    <a:pt x="1186" y="1685"/>
                  </a:lnTo>
                  <a:lnTo>
                    <a:pt x="1176" y="1684"/>
                  </a:lnTo>
                  <a:lnTo>
                    <a:pt x="1176" y="1684"/>
                  </a:lnTo>
                  <a:lnTo>
                    <a:pt x="1167" y="1685"/>
                  </a:lnTo>
                  <a:lnTo>
                    <a:pt x="1158" y="1687"/>
                  </a:lnTo>
                  <a:lnTo>
                    <a:pt x="1151" y="1691"/>
                  </a:lnTo>
                  <a:lnTo>
                    <a:pt x="1146" y="1697"/>
                  </a:lnTo>
                  <a:lnTo>
                    <a:pt x="1140" y="1705"/>
                  </a:lnTo>
                  <a:lnTo>
                    <a:pt x="1137" y="1715"/>
                  </a:lnTo>
                  <a:lnTo>
                    <a:pt x="1135" y="1726"/>
                  </a:lnTo>
                  <a:lnTo>
                    <a:pt x="1135" y="1738"/>
                  </a:lnTo>
                  <a:lnTo>
                    <a:pt x="1135" y="1860"/>
                  </a:lnTo>
                  <a:close/>
                  <a:moveTo>
                    <a:pt x="593" y="1742"/>
                  </a:moveTo>
                  <a:lnTo>
                    <a:pt x="593" y="1860"/>
                  </a:lnTo>
                  <a:lnTo>
                    <a:pt x="537" y="1860"/>
                  </a:lnTo>
                  <a:lnTo>
                    <a:pt x="537" y="1639"/>
                  </a:lnTo>
                  <a:lnTo>
                    <a:pt x="593" y="1639"/>
                  </a:lnTo>
                  <a:lnTo>
                    <a:pt x="593" y="1742"/>
                  </a:lnTo>
                  <a:close/>
                  <a:moveTo>
                    <a:pt x="641" y="1573"/>
                  </a:moveTo>
                  <a:lnTo>
                    <a:pt x="696" y="1546"/>
                  </a:lnTo>
                  <a:lnTo>
                    <a:pt x="696" y="1747"/>
                  </a:lnTo>
                  <a:lnTo>
                    <a:pt x="696" y="1860"/>
                  </a:lnTo>
                  <a:lnTo>
                    <a:pt x="641" y="1860"/>
                  </a:lnTo>
                  <a:lnTo>
                    <a:pt x="641" y="1573"/>
                  </a:lnTo>
                  <a:close/>
                  <a:moveTo>
                    <a:pt x="871" y="1654"/>
                  </a:moveTo>
                  <a:lnTo>
                    <a:pt x="871" y="1654"/>
                  </a:lnTo>
                  <a:lnTo>
                    <a:pt x="866" y="1648"/>
                  </a:lnTo>
                  <a:lnTo>
                    <a:pt x="861" y="1645"/>
                  </a:lnTo>
                  <a:lnTo>
                    <a:pt x="854" y="1641"/>
                  </a:lnTo>
                  <a:lnTo>
                    <a:pt x="849" y="1639"/>
                  </a:lnTo>
                  <a:lnTo>
                    <a:pt x="842" y="1636"/>
                  </a:lnTo>
                  <a:lnTo>
                    <a:pt x="835" y="1634"/>
                  </a:lnTo>
                  <a:lnTo>
                    <a:pt x="822" y="1633"/>
                  </a:lnTo>
                  <a:lnTo>
                    <a:pt x="822" y="1633"/>
                  </a:lnTo>
                  <a:lnTo>
                    <a:pt x="812" y="1634"/>
                  </a:lnTo>
                  <a:lnTo>
                    <a:pt x="802" y="1635"/>
                  </a:lnTo>
                  <a:lnTo>
                    <a:pt x="794" y="1637"/>
                  </a:lnTo>
                  <a:lnTo>
                    <a:pt x="786" y="1641"/>
                  </a:lnTo>
                  <a:lnTo>
                    <a:pt x="778" y="1645"/>
                  </a:lnTo>
                  <a:lnTo>
                    <a:pt x="770" y="1651"/>
                  </a:lnTo>
                  <a:lnTo>
                    <a:pt x="764" y="1657"/>
                  </a:lnTo>
                  <a:lnTo>
                    <a:pt x="758" y="1664"/>
                  </a:lnTo>
                  <a:lnTo>
                    <a:pt x="753" y="1672"/>
                  </a:lnTo>
                  <a:lnTo>
                    <a:pt x="748" y="1680"/>
                  </a:lnTo>
                  <a:lnTo>
                    <a:pt x="744" y="1689"/>
                  </a:lnTo>
                  <a:lnTo>
                    <a:pt x="741" y="1699"/>
                  </a:lnTo>
                  <a:lnTo>
                    <a:pt x="738" y="1710"/>
                  </a:lnTo>
                  <a:lnTo>
                    <a:pt x="736" y="1722"/>
                  </a:lnTo>
                  <a:lnTo>
                    <a:pt x="735" y="1734"/>
                  </a:lnTo>
                  <a:lnTo>
                    <a:pt x="735" y="1747"/>
                  </a:lnTo>
                  <a:lnTo>
                    <a:pt x="735" y="1747"/>
                  </a:lnTo>
                  <a:lnTo>
                    <a:pt x="735" y="1761"/>
                  </a:lnTo>
                  <a:lnTo>
                    <a:pt x="736" y="1773"/>
                  </a:lnTo>
                  <a:lnTo>
                    <a:pt x="738" y="1785"/>
                  </a:lnTo>
                  <a:lnTo>
                    <a:pt x="741" y="1796"/>
                  </a:lnTo>
                  <a:lnTo>
                    <a:pt x="744" y="1807"/>
                  </a:lnTo>
                  <a:lnTo>
                    <a:pt x="747" y="1817"/>
                  </a:lnTo>
                  <a:lnTo>
                    <a:pt x="752" y="1826"/>
                  </a:lnTo>
                  <a:lnTo>
                    <a:pt x="757" y="1834"/>
                  </a:lnTo>
                  <a:lnTo>
                    <a:pt x="764" y="1841"/>
                  </a:lnTo>
                  <a:lnTo>
                    <a:pt x="769" y="1847"/>
                  </a:lnTo>
                  <a:lnTo>
                    <a:pt x="777" y="1853"/>
                  </a:lnTo>
                  <a:lnTo>
                    <a:pt x="785" y="1857"/>
                  </a:lnTo>
                  <a:lnTo>
                    <a:pt x="792" y="1860"/>
                  </a:lnTo>
                  <a:lnTo>
                    <a:pt x="801" y="1864"/>
                  </a:lnTo>
                  <a:lnTo>
                    <a:pt x="811" y="1865"/>
                  </a:lnTo>
                  <a:lnTo>
                    <a:pt x="821" y="1866"/>
                  </a:lnTo>
                  <a:lnTo>
                    <a:pt x="821" y="1866"/>
                  </a:lnTo>
                  <a:lnTo>
                    <a:pt x="828" y="1865"/>
                  </a:lnTo>
                  <a:lnTo>
                    <a:pt x="834" y="1864"/>
                  </a:lnTo>
                  <a:lnTo>
                    <a:pt x="841" y="1862"/>
                  </a:lnTo>
                  <a:lnTo>
                    <a:pt x="848" y="1860"/>
                  </a:lnTo>
                  <a:lnTo>
                    <a:pt x="853" y="1857"/>
                  </a:lnTo>
                  <a:lnTo>
                    <a:pt x="860" y="1854"/>
                  </a:lnTo>
                  <a:lnTo>
                    <a:pt x="865" y="1849"/>
                  </a:lnTo>
                  <a:lnTo>
                    <a:pt x="871" y="1844"/>
                  </a:lnTo>
                  <a:lnTo>
                    <a:pt x="871" y="1860"/>
                  </a:lnTo>
                  <a:lnTo>
                    <a:pt x="926" y="1860"/>
                  </a:lnTo>
                  <a:lnTo>
                    <a:pt x="926" y="1546"/>
                  </a:lnTo>
                  <a:lnTo>
                    <a:pt x="871" y="1573"/>
                  </a:lnTo>
                  <a:lnTo>
                    <a:pt x="871" y="1654"/>
                  </a:lnTo>
                  <a:close/>
                  <a:moveTo>
                    <a:pt x="832" y="1815"/>
                  </a:moveTo>
                  <a:lnTo>
                    <a:pt x="832" y="1815"/>
                  </a:lnTo>
                  <a:lnTo>
                    <a:pt x="826" y="1814"/>
                  </a:lnTo>
                  <a:lnTo>
                    <a:pt x="818" y="1812"/>
                  </a:lnTo>
                  <a:lnTo>
                    <a:pt x="811" y="1808"/>
                  </a:lnTo>
                  <a:lnTo>
                    <a:pt x="805" y="1802"/>
                  </a:lnTo>
                  <a:lnTo>
                    <a:pt x="799" y="1793"/>
                  </a:lnTo>
                  <a:lnTo>
                    <a:pt x="795" y="1781"/>
                  </a:lnTo>
                  <a:lnTo>
                    <a:pt x="791" y="1765"/>
                  </a:lnTo>
                  <a:lnTo>
                    <a:pt x="790" y="1746"/>
                  </a:lnTo>
                  <a:lnTo>
                    <a:pt x="790" y="1746"/>
                  </a:lnTo>
                  <a:lnTo>
                    <a:pt x="791" y="1728"/>
                  </a:lnTo>
                  <a:lnTo>
                    <a:pt x="795" y="1715"/>
                  </a:lnTo>
                  <a:lnTo>
                    <a:pt x="799" y="1704"/>
                  </a:lnTo>
                  <a:lnTo>
                    <a:pt x="805" y="1696"/>
                  </a:lnTo>
                  <a:lnTo>
                    <a:pt x="810" y="1689"/>
                  </a:lnTo>
                  <a:lnTo>
                    <a:pt x="818" y="1686"/>
                  </a:lnTo>
                  <a:lnTo>
                    <a:pt x="824" y="1684"/>
                  </a:lnTo>
                  <a:lnTo>
                    <a:pt x="832" y="1684"/>
                  </a:lnTo>
                  <a:lnTo>
                    <a:pt x="832" y="1684"/>
                  </a:lnTo>
                  <a:lnTo>
                    <a:pt x="839" y="1684"/>
                  </a:lnTo>
                  <a:lnTo>
                    <a:pt x="845" y="1686"/>
                  </a:lnTo>
                  <a:lnTo>
                    <a:pt x="852" y="1688"/>
                  </a:lnTo>
                  <a:lnTo>
                    <a:pt x="856" y="1691"/>
                  </a:lnTo>
                  <a:lnTo>
                    <a:pt x="861" y="1695"/>
                  </a:lnTo>
                  <a:lnTo>
                    <a:pt x="865" y="1698"/>
                  </a:lnTo>
                  <a:lnTo>
                    <a:pt x="871" y="1706"/>
                  </a:lnTo>
                  <a:lnTo>
                    <a:pt x="871" y="1793"/>
                  </a:lnTo>
                  <a:lnTo>
                    <a:pt x="871" y="1793"/>
                  </a:lnTo>
                  <a:lnTo>
                    <a:pt x="864" y="1801"/>
                  </a:lnTo>
                  <a:lnTo>
                    <a:pt x="856" y="1807"/>
                  </a:lnTo>
                  <a:lnTo>
                    <a:pt x="852" y="1811"/>
                  </a:lnTo>
                  <a:lnTo>
                    <a:pt x="845" y="1813"/>
                  </a:lnTo>
                  <a:lnTo>
                    <a:pt x="840" y="1814"/>
                  </a:lnTo>
                  <a:lnTo>
                    <a:pt x="832" y="1815"/>
                  </a:lnTo>
                  <a:lnTo>
                    <a:pt x="832" y="1815"/>
                  </a:lnTo>
                  <a:close/>
                  <a:moveTo>
                    <a:pt x="2069" y="1633"/>
                  </a:moveTo>
                  <a:lnTo>
                    <a:pt x="2069" y="1633"/>
                  </a:lnTo>
                  <a:lnTo>
                    <a:pt x="2064" y="1634"/>
                  </a:lnTo>
                  <a:lnTo>
                    <a:pt x="2057" y="1635"/>
                  </a:lnTo>
                  <a:lnTo>
                    <a:pt x="2044" y="1639"/>
                  </a:lnTo>
                  <a:lnTo>
                    <a:pt x="2032" y="1645"/>
                  </a:lnTo>
                  <a:lnTo>
                    <a:pt x="2021" y="1654"/>
                  </a:lnTo>
                  <a:lnTo>
                    <a:pt x="2021" y="1551"/>
                  </a:lnTo>
                  <a:lnTo>
                    <a:pt x="1966" y="1579"/>
                  </a:lnTo>
                  <a:lnTo>
                    <a:pt x="1966" y="1860"/>
                  </a:lnTo>
                  <a:lnTo>
                    <a:pt x="2021" y="1860"/>
                  </a:lnTo>
                  <a:lnTo>
                    <a:pt x="2021" y="1844"/>
                  </a:lnTo>
                  <a:lnTo>
                    <a:pt x="2021" y="1844"/>
                  </a:lnTo>
                  <a:lnTo>
                    <a:pt x="2025" y="1849"/>
                  </a:lnTo>
                  <a:lnTo>
                    <a:pt x="2032" y="1854"/>
                  </a:lnTo>
                  <a:lnTo>
                    <a:pt x="2037" y="1857"/>
                  </a:lnTo>
                  <a:lnTo>
                    <a:pt x="2044" y="1860"/>
                  </a:lnTo>
                  <a:lnTo>
                    <a:pt x="2049" y="1862"/>
                  </a:lnTo>
                  <a:lnTo>
                    <a:pt x="2057" y="1864"/>
                  </a:lnTo>
                  <a:lnTo>
                    <a:pt x="2064" y="1865"/>
                  </a:lnTo>
                  <a:lnTo>
                    <a:pt x="2070" y="1866"/>
                  </a:lnTo>
                  <a:lnTo>
                    <a:pt x="2070" y="1866"/>
                  </a:lnTo>
                  <a:lnTo>
                    <a:pt x="2080" y="1865"/>
                  </a:lnTo>
                  <a:lnTo>
                    <a:pt x="2090" y="1864"/>
                  </a:lnTo>
                  <a:lnTo>
                    <a:pt x="2099" y="1861"/>
                  </a:lnTo>
                  <a:lnTo>
                    <a:pt x="2108" y="1857"/>
                  </a:lnTo>
                  <a:lnTo>
                    <a:pt x="2116" y="1853"/>
                  </a:lnTo>
                  <a:lnTo>
                    <a:pt x="2122" y="1848"/>
                  </a:lnTo>
                  <a:lnTo>
                    <a:pt x="2129" y="1841"/>
                  </a:lnTo>
                  <a:lnTo>
                    <a:pt x="2134" y="1835"/>
                  </a:lnTo>
                  <a:lnTo>
                    <a:pt x="2140" y="1826"/>
                  </a:lnTo>
                  <a:lnTo>
                    <a:pt x="2144" y="1817"/>
                  </a:lnTo>
                  <a:lnTo>
                    <a:pt x="2148" y="1807"/>
                  </a:lnTo>
                  <a:lnTo>
                    <a:pt x="2151" y="1797"/>
                  </a:lnTo>
                  <a:lnTo>
                    <a:pt x="2154" y="1786"/>
                  </a:lnTo>
                  <a:lnTo>
                    <a:pt x="2155" y="1774"/>
                  </a:lnTo>
                  <a:lnTo>
                    <a:pt x="2157" y="1761"/>
                  </a:lnTo>
                  <a:lnTo>
                    <a:pt x="2158" y="1747"/>
                  </a:lnTo>
                  <a:lnTo>
                    <a:pt x="2158" y="1747"/>
                  </a:lnTo>
                  <a:lnTo>
                    <a:pt x="2157" y="1734"/>
                  </a:lnTo>
                  <a:lnTo>
                    <a:pt x="2155" y="1722"/>
                  </a:lnTo>
                  <a:lnTo>
                    <a:pt x="2153" y="1710"/>
                  </a:lnTo>
                  <a:lnTo>
                    <a:pt x="2151" y="1699"/>
                  </a:lnTo>
                  <a:lnTo>
                    <a:pt x="2148" y="1689"/>
                  </a:lnTo>
                  <a:lnTo>
                    <a:pt x="2143" y="1680"/>
                  </a:lnTo>
                  <a:lnTo>
                    <a:pt x="2139" y="1672"/>
                  </a:lnTo>
                  <a:lnTo>
                    <a:pt x="2133" y="1664"/>
                  </a:lnTo>
                  <a:lnTo>
                    <a:pt x="2128" y="1657"/>
                  </a:lnTo>
                  <a:lnTo>
                    <a:pt x="2121" y="1651"/>
                  </a:lnTo>
                  <a:lnTo>
                    <a:pt x="2113" y="1645"/>
                  </a:lnTo>
                  <a:lnTo>
                    <a:pt x="2106" y="1641"/>
                  </a:lnTo>
                  <a:lnTo>
                    <a:pt x="2098" y="1637"/>
                  </a:lnTo>
                  <a:lnTo>
                    <a:pt x="2089" y="1635"/>
                  </a:lnTo>
                  <a:lnTo>
                    <a:pt x="2079" y="1634"/>
                  </a:lnTo>
                  <a:lnTo>
                    <a:pt x="2069" y="1633"/>
                  </a:lnTo>
                  <a:lnTo>
                    <a:pt x="2069" y="1633"/>
                  </a:lnTo>
                  <a:close/>
                  <a:moveTo>
                    <a:pt x="2059" y="1684"/>
                  </a:moveTo>
                  <a:lnTo>
                    <a:pt x="2059" y="1684"/>
                  </a:lnTo>
                  <a:lnTo>
                    <a:pt x="2067" y="1685"/>
                  </a:lnTo>
                  <a:lnTo>
                    <a:pt x="2075" y="1687"/>
                  </a:lnTo>
                  <a:lnTo>
                    <a:pt x="2081" y="1691"/>
                  </a:lnTo>
                  <a:lnTo>
                    <a:pt x="2088" y="1698"/>
                  </a:lnTo>
                  <a:lnTo>
                    <a:pt x="2094" y="1706"/>
                  </a:lnTo>
                  <a:lnTo>
                    <a:pt x="2097" y="1717"/>
                  </a:lnTo>
                  <a:lnTo>
                    <a:pt x="2100" y="1730"/>
                  </a:lnTo>
                  <a:lnTo>
                    <a:pt x="2101" y="1746"/>
                  </a:lnTo>
                  <a:lnTo>
                    <a:pt x="2101" y="1746"/>
                  </a:lnTo>
                  <a:lnTo>
                    <a:pt x="2100" y="1762"/>
                  </a:lnTo>
                  <a:lnTo>
                    <a:pt x="2098" y="1776"/>
                  </a:lnTo>
                  <a:lnTo>
                    <a:pt x="2096" y="1787"/>
                  </a:lnTo>
                  <a:lnTo>
                    <a:pt x="2091" y="1797"/>
                  </a:lnTo>
                  <a:lnTo>
                    <a:pt x="2085" y="1805"/>
                  </a:lnTo>
                  <a:lnTo>
                    <a:pt x="2078" y="1811"/>
                  </a:lnTo>
                  <a:lnTo>
                    <a:pt x="2070" y="1814"/>
                  </a:lnTo>
                  <a:lnTo>
                    <a:pt x="2061" y="1815"/>
                  </a:lnTo>
                  <a:lnTo>
                    <a:pt x="2061" y="1815"/>
                  </a:lnTo>
                  <a:lnTo>
                    <a:pt x="2053" y="1814"/>
                  </a:lnTo>
                  <a:lnTo>
                    <a:pt x="2046" y="1813"/>
                  </a:lnTo>
                  <a:lnTo>
                    <a:pt x="2041" y="1810"/>
                  </a:lnTo>
                  <a:lnTo>
                    <a:pt x="2035" y="1807"/>
                  </a:lnTo>
                  <a:lnTo>
                    <a:pt x="2026" y="1800"/>
                  </a:lnTo>
                  <a:lnTo>
                    <a:pt x="2021" y="1794"/>
                  </a:lnTo>
                  <a:lnTo>
                    <a:pt x="2021" y="1706"/>
                  </a:lnTo>
                  <a:lnTo>
                    <a:pt x="2021" y="1706"/>
                  </a:lnTo>
                  <a:lnTo>
                    <a:pt x="2024" y="1701"/>
                  </a:lnTo>
                  <a:lnTo>
                    <a:pt x="2029" y="1697"/>
                  </a:lnTo>
                  <a:lnTo>
                    <a:pt x="2033" y="1693"/>
                  </a:lnTo>
                  <a:lnTo>
                    <a:pt x="2037" y="1689"/>
                  </a:lnTo>
                  <a:lnTo>
                    <a:pt x="2043" y="1687"/>
                  </a:lnTo>
                  <a:lnTo>
                    <a:pt x="2048" y="1685"/>
                  </a:lnTo>
                  <a:lnTo>
                    <a:pt x="2054" y="1684"/>
                  </a:lnTo>
                  <a:lnTo>
                    <a:pt x="2059" y="1684"/>
                  </a:lnTo>
                  <a:lnTo>
                    <a:pt x="2059" y="1684"/>
                  </a:lnTo>
                  <a:close/>
                  <a:moveTo>
                    <a:pt x="1445" y="1654"/>
                  </a:moveTo>
                  <a:lnTo>
                    <a:pt x="1445" y="1654"/>
                  </a:lnTo>
                  <a:lnTo>
                    <a:pt x="1440" y="1650"/>
                  </a:lnTo>
                  <a:lnTo>
                    <a:pt x="1435" y="1645"/>
                  </a:lnTo>
                  <a:lnTo>
                    <a:pt x="1428" y="1642"/>
                  </a:lnTo>
                  <a:lnTo>
                    <a:pt x="1423" y="1639"/>
                  </a:lnTo>
                  <a:lnTo>
                    <a:pt x="1416" y="1636"/>
                  </a:lnTo>
                  <a:lnTo>
                    <a:pt x="1409" y="1634"/>
                  </a:lnTo>
                  <a:lnTo>
                    <a:pt x="1403" y="1634"/>
                  </a:lnTo>
                  <a:lnTo>
                    <a:pt x="1396" y="1633"/>
                  </a:lnTo>
                  <a:lnTo>
                    <a:pt x="1396" y="1633"/>
                  </a:lnTo>
                  <a:lnTo>
                    <a:pt x="1386" y="1634"/>
                  </a:lnTo>
                  <a:lnTo>
                    <a:pt x="1376" y="1635"/>
                  </a:lnTo>
                  <a:lnTo>
                    <a:pt x="1367" y="1637"/>
                  </a:lnTo>
                  <a:lnTo>
                    <a:pt x="1360" y="1641"/>
                  </a:lnTo>
                  <a:lnTo>
                    <a:pt x="1352" y="1645"/>
                  </a:lnTo>
                  <a:lnTo>
                    <a:pt x="1344" y="1651"/>
                  </a:lnTo>
                  <a:lnTo>
                    <a:pt x="1338" y="1657"/>
                  </a:lnTo>
                  <a:lnTo>
                    <a:pt x="1332" y="1664"/>
                  </a:lnTo>
                  <a:lnTo>
                    <a:pt x="1327" y="1672"/>
                  </a:lnTo>
                  <a:lnTo>
                    <a:pt x="1322" y="1680"/>
                  </a:lnTo>
                  <a:lnTo>
                    <a:pt x="1318" y="1689"/>
                  </a:lnTo>
                  <a:lnTo>
                    <a:pt x="1314" y="1699"/>
                  </a:lnTo>
                  <a:lnTo>
                    <a:pt x="1312" y="1710"/>
                  </a:lnTo>
                  <a:lnTo>
                    <a:pt x="1310" y="1722"/>
                  </a:lnTo>
                  <a:lnTo>
                    <a:pt x="1309" y="1734"/>
                  </a:lnTo>
                  <a:lnTo>
                    <a:pt x="1309" y="1747"/>
                  </a:lnTo>
                  <a:lnTo>
                    <a:pt x="1309" y="1747"/>
                  </a:lnTo>
                  <a:lnTo>
                    <a:pt x="1309" y="1761"/>
                  </a:lnTo>
                  <a:lnTo>
                    <a:pt x="1310" y="1773"/>
                  </a:lnTo>
                  <a:lnTo>
                    <a:pt x="1312" y="1785"/>
                  </a:lnTo>
                  <a:lnTo>
                    <a:pt x="1314" y="1796"/>
                  </a:lnTo>
                  <a:lnTo>
                    <a:pt x="1318" y="1807"/>
                  </a:lnTo>
                  <a:lnTo>
                    <a:pt x="1321" y="1817"/>
                  </a:lnTo>
                  <a:lnTo>
                    <a:pt x="1327" y="1826"/>
                  </a:lnTo>
                  <a:lnTo>
                    <a:pt x="1331" y="1834"/>
                  </a:lnTo>
                  <a:lnTo>
                    <a:pt x="1338" y="1841"/>
                  </a:lnTo>
                  <a:lnTo>
                    <a:pt x="1343" y="1847"/>
                  </a:lnTo>
                  <a:lnTo>
                    <a:pt x="1351" y="1853"/>
                  </a:lnTo>
                  <a:lnTo>
                    <a:pt x="1359" y="1857"/>
                  </a:lnTo>
                  <a:lnTo>
                    <a:pt x="1366" y="1860"/>
                  </a:lnTo>
                  <a:lnTo>
                    <a:pt x="1375" y="1864"/>
                  </a:lnTo>
                  <a:lnTo>
                    <a:pt x="1385" y="1865"/>
                  </a:lnTo>
                  <a:lnTo>
                    <a:pt x="1395" y="1865"/>
                  </a:lnTo>
                  <a:lnTo>
                    <a:pt x="1395" y="1865"/>
                  </a:lnTo>
                  <a:lnTo>
                    <a:pt x="1402" y="1865"/>
                  </a:lnTo>
                  <a:lnTo>
                    <a:pt x="1408" y="1864"/>
                  </a:lnTo>
                  <a:lnTo>
                    <a:pt x="1415" y="1862"/>
                  </a:lnTo>
                  <a:lnTo>
                    <a:pt x="1421" y="1860"/>
                  </a:lnTo>
                  <a:lnTo>
                    <a:pt x="1428" y="1857"/>
                  </a:lnTo>
                  <a:lnTo>
                    <a:pt x="1434" y="1853"/>
                  </a:lnTo>
                  <a:lnTo>
                    <a:pt x="1439" y="1849"/>
                  </a:lnTo>
                  <a:lnTo>
                    <a:pt x="1445" y="1844"/>
                  </a:lnTo>
                  <a:lnTo>
                    <a:pt x="1445" y="1849"/>
                  </a:lnTo>
                  <a:lnTo>
                    <a:pt x="1445" y="1849"/>
                  </a:lnTo>
                  <a:lnTo>
                    <a:pt x="1445" y="1858"/>
                  </a:lnTo>
                  <a:lnTo>
                    <a:pt x="1444" y="1868"/>
                  </a:lnTo>
                  <a:lnTo>
                    <a:pt x="1441" y="1878"/>
                  </a:lnTo>
                  <a:lnTo>
                    <a:pt x="1439" y="1882"/>
                  </a:lnTo>
                  <a:lnTo>
                    <a:pt x="1436" y="1887"/>
                  </a:lnTo>
                  <a:lnTo>
                    <a:pt x="1433" y="1891"/>
                  </a:lnTo>
                  <a:lnTo>
                    <a:pt x="1428" y="1896"/>
                  </a:lnTo>
                  <a:lnTo>
                    <a:pt x="1421" y="1899"/>
                  </a:lnTo>
                  <a:lnTo>
                    <a:pt x="1415" y="1901"/>
                  </a:lnTo>
                  <a:lnTo>
                    <a:pt x="1407" y="1904"/>
                  </a:lnTo>
                  <a:lnTo>
                    <a:pt x="1397" y="1905"/>
                  </a:lnTo>
                  <a:lnTo>
                    <a:pt x="1386" y="1908"/>
                  </a:lnTo>
                  <a:lnTo>
                    <a:pt x="1374" y="1908"/>
                  </a:lnTo>
                  <a:lnTo>
                    <a:pt x="1372" y="1908"/>
                  </a:lnTo>
                  <a:lnTo>
                    <a:pt x="1391" y="1951"/>
                  </a:lnTo>
                  <a:lnTo>
                    <a:pt x="1392" y="1951"/>
                  </a:lnTo>
                  <a:lnTo>
                    <a:pt x="1392" y="1951"/>
                  </a:lnTo>
                  <a:lnTo>
                    <a:pt x="1405" y="1951"/>
                  </a:lnTo>
                  <a:lnTo>
                    <a:pt x="1417" y="1948"/>
                  </a:lnTo>
                  <a:lnTo>
                    <a:pt x="1429" y="1946"/>
                  </a:lnTo>
                  <a:lnTo>
                    <a:pt x="1439" y="1943"/>
                  </a:lnTo>
                  <a:lnTo>
                    <a:pt x="1449" y="1940"/>
                  </a:lnTo>
                  <a:lnTo>
                    <a:pt x="1458" y="1935"/>
                  </a:lnTo>
                  <a:lnTo>
                    <a:pt x="1466" y="1929"/>
                  </a:lnTo>
                  <a:lnTo>
                    <a:pt x="1473" y="1923"/>
                  </a:lnTo>
                  <a:lnTo>
                    <a:pt x="1480" y="1915"/>
                  </a:lnTo>
                  <a:lnTo>
                    <a:pt x="1484" y="1907"/>
                  </a:lnTo>
                  <a:lnTo>
                    <a:pt x="1490" y="1898"/>
                  </a:lnTo>
                  <a:lnTo>
                    <a:pt x="1493" y="1888"/>
                  </a:lnTo>
                  <a:lnTo>
                    <a:pt x="1497" y="1877"/>
                  </a:lnTo>
                  <a:lnTo>
                    <a:pt x="1499" y="1866"/>
                  </a:lnTo>
                  <a:lnTo>
                    <a:pt x="1500" y="1854"/>
                  </a:lnTo>
                  <a:lnTo>
                    <a:pt x="1500" y="1839"/>
                  </a:lnTo>
                  <a:lnTo>
                    <a:pt x="1500" y="1639"/>
                  </a:lnTo>
                  <a:lnTo>
                    <a:pt x="1445" y="1639"/>
                  </a:lnTo>
                  <a:lnTo>
                    <a:pt x="1445" y="1654"/>
                  </a:lnTo>
                  <a:close/>
                  <a:moveTo>
                    <a:pt x="1445" y="1706"/>
                  </a:moveTo>
                  <a:lnTo>
                    <a:pt x="1445" y="1793"/>
                  </a:lnTo>
                  <a:lnTo>
                    <a:pt x="1445" y="1793"/>
                  </a:lnTo>
                  <a:lnTo>
                    <a:pt x="1438" y="1801"/>
                  </a:lnTo>
                  <a:lnTo>
                    <a:pt x="1429" y="1808"/>
                  </a:lnTo>
                  <a:lnTo>
                    <a:pt x="1425" y="1811"/>
                  </a:lnTo>
                  <a:lnTo>
                    <a:pt x="1419" y="1813"/>
                  </a:lnTo>
                  <a:lnTo>
                    <a:pt x="1413" y="1814"/>
                  </a:lnTo>
                  <a:lnTo>
                    <a:pt x="1406" y="1815"/>
                  </a:lnTo>
                  <a:lnTo>
                    <a:pt x="1406" y="1815"/>
                  </a:lnTo>
                  <a:lnTo>
                    <a:pt x="1398" y="1814"/>
                  </a:lnTo>
                  <a:lnTo>
                    <a:pt x="1392" y="1812"/>
                  </a:lnTo>
                  <a:lnTo>
                    <a:pt x="1384" y="1807"/>
                  </a:lnTo>
                  <a:lnTo>
                    <a:pt x="1378" y="1802"/>
                  </a:lnTo>
                  <a:lnTo>
                    <a:pt x="1373" y="1793"/>
                  </a:lnTo>
                  <a:lnTo>
                    <a:pt x="1369" y="1781"/>
                  </a:lnTo>
                  <a:lnTo>
                    <a:pt x="1365" y="1765"/>
                  </a:lnTo>
                  <a:lnTo>
                    <a:pt x="1364" y="1746"/>
                  </a:lnTo>
                  <a:lnTo>
                    <a:pt x="1364" y="1746"/>
                  </a:lnTo>
                  <a:lnTo>
                    <a:pt x="1365" y="1728"/>
                  </a:lnTo>
                  <a:lnTo>
                    <a:pt x="1369" y="1715"/>
                  </a:lnTo>
                  <a:lnTo>
                    <a:pt x="1373" y="1704"/>
                  </a:lnTo>
                  <a:lnTo>
                    <a:pt x="1378" y="1696"/>
                  </a:lnTo>
                  <a:lnTo>
                    <a:pt x="1384" y="1689"/>
                  </a:lnTo>
                  <a:lnTo>
                    <a:pt x="1392" y="1686"/>
                  </a:lnTo>
                  <a:lnTo>
                    <a:pt x="1398" y="1684"/>
                  </a:lnTo>
                  <a:lnTo>
                    <a:pt x="1406" y="1684"/>
                  </a:lnTo>
                  <a:lnTo>
                    <a:pt x="1406" y="1684"/>
                  </a:lnTo>
                  <a:lnTo>
                    <a:pt x="1413" y="1684"/>
                  </a:lnTo>
                  <a:lnTo>
                    <a:pt x="1419" y="1686"/>
                  </a:lnTo>
                  <a:lnTo>
                    <a:pt x="1426" y="1688"/>
                  </a:lnTo>
                  <a:lnTo>
                    <a:pt x="1430" y="1690"/>
                  </a:lnTo>
                  <a:lnTo>
                    <a:pt x="1435" y="1695"/>
                  </a:lnTo>
                  <a:lnTo>
                    <a:pt x="1439" y="1698"/>
                  </a:lnTo>
                  <a:lnTo>
                    <a:pt x="1445" y="1706"/>
                  </a:lnTo>
                  <a:lnTo>
                    <a:pt x="1445" y="1706"/>
                  </a:lnTo>
                  <a:close/>
                  <a:moveTo>
                    <a:pt x="1671" y="1693"/>
                  </a:moveTo>
                  <a:lnTo>
                    <a:pt x="1671" y="1693"/>
                  </a:lnTo>
                  <a:lnTo>
                    <a:pt x="1684" y="1686"/>
                  </a:lnTo>
                  <a:lnTo>
                    <a:pt x="1697" y="1682"/>
                  </a:lnTo>
                  <a:lnTo>
                    <a:pt x="1712" y="1678"/>
                  </a:lnTo>
                  <a:lnTo>
                    <a:pt x="1727" y="1677"/>
                  </a:lnTo>
                  <a:lnTo>
                    <a:pt x="1727" y="1677"/>
                  </a:lnTo>
                  <a:lnTo>
                    <a:pt x="1737" y="1678"/>
                  </a:lnTo>
                  <a:lnTo>
                    <a:pt x="1745" y="1679"/>
                  </a:lnTo>
                  <a:lnTo>
                    <a:pt x="1751" y="1682"/>
                  </a:lnTo>
                  <a:lnTo>
                    <a:pt x="1757" y="1686"/>
                  </a:lnTo>
                  <a:lnTo>
                    <a:pt x="1761" y="1690"/>
                  </a:lnTo>
                  <a:lnTo>
                    <a:pt x="1765" y="1696"/>
                  </a:lnTo>
                  <a:lnTo>
                    <a:pt x="1767" y="1701"/>
                  </a:lnTo>
                  <a:lnTo>
                    <a:pt x="1767" y="1709"/>
                  </a:lnTo>
                  <a:lnTo>
                    <a:pt x="1767" y="1725"/>
                  </a:lnTo>
                  <a:lnTo>
                    <a:pt x="1767" y="1725"/>
                  </a:lnTo>
                  <a:lnTo>
                    <a:pt x="1757" y="1720"/>
                  </a:lnTo>
                  <a:lnTo>
                    <a:pt x="1745" y="1717"/>
                  </a:lnTo>
                  <a:lnTo>
                    <a:pt x="1733" y="1715"/>
                  </a:lnTo>
                  <a:lnTo>
                    <a:pt x="1719" y="1714"/>
                  </a:lnTo>
                  <a:lnTo>
                    <a:pt x="1719" y="1714"/>
                  </a:lnTo>
                  <a:lnTo>
                    <a:pt x="1704" y="1715"/>
                  </a:lnTo>
                  <a:lnTo>
                    <a:pt x="1689" y="1718"/>
                  </a:lnTo>
                  <a:lnTo>
                    <a:pt x="1674" y="1722"/>
                  </a:lnTo>
                  <a:lnTo>
                    <a:pt x="1667" y="1726"/>
                  </a:lnTo>
                  <a:lnTo>
                    <a:pt x="1660" y="1730"/>
                  </a:lnTo>
                  <a:lnTo>
                    <a:pt x="1654" y="1734"/>
                  </a:lnTo>
                  <a:lnTo>
                    <a:pt x="1649" y="1740"/>
                  </a:lnTo>
                  <a:lnTo>
                    <a:pt x="1643" y="1746"/>
                  </a:lnTo>
                  <a:lnTo>
                    <a:pt x="1639" y="1752"/>
                  </a:lnTo>
                  <a:lnTo>
                    <a:pt x="1636" y="1760"/>
                  </a:lnTo>
                  <a:lnTo>
                    <a:pt x="1633" y="1769"/>
                  </a:lnTo>
                  <a:lnTo>
                    <a:pt x="1632" y="1778"/>
                  </a:lnTo>
                  <a:lnTo>
                    <a:pt x="1631" y="1786"/>
                  </a:lnTo>
                  <a:lnTo>
                    <a:pt x="1631" y="1786"/>
                  </a:lnTo>
                  <a:lnTo>
                    <a:pt x="1632" y="1797"/>
                  </a:lnTo>
                  <a:lnTo>
                    <a:pt x="1633" y="1807"/>
                  </a:lnTo>
                  <a:lnTo>
                    <a:pt x="1636" y="1815"/>
                  </a:lnTo>
                  <a:lnTo>
                    <a:pt x="1639" y="1824"/>
                  </a:lnTo>
                  <a:lnTo>
                    <a:pt x="1642" y="1830"/>
                  </a:lnTo>
                  <a:lnTo>
                    <a:pt x="1648" y="1837"/>
                  </a:lnTo>
                  <a:lnTo>
                    <a:pt x="1652" y="1843"/>
                  </a:lnTo>
                  <a:lnTo>
                    <a:pt x="1659" y="1848"/>
                  </a:lnTo>
                  <a:lnTo>
                    <a:pt x="1664" y="1853"/>
                  </a:lnTo>
                  <a:lnTo>
                    <a:pt x="1671" y="1856"/>
                  </a:lnTo>
                  <a:lnTo>
                    <a:pt x="1685" y="1861"/>
                  </a:lnTo>
                  <a:lnTo>
                    <a:pt x="1700" y="1865"/>
                  </a:lnTo>
                  <a:lnTo>
                    <a:pt x="1714" y="1866"/>
                  </a:lnTo>
                  <a:lnTo>
                    <a:pt x="1714" y="1866"/>
                  </a:lnTo>
                  <a:lnTo>
                    <a:pt x="1726" y="1864"/>
                  </a:lnTo>
                  <a:lnTo>
                    <a:pt x="1734" y="1862"/>
                  </a:lnTo>
                  <a:lnTo>
                    <a:pt x="1740" y="1860"/>
                  </a:lnTo>
                  <a:lnTo>
                    <a:pt x="1748" y="1857"/>
                  </a:lnTo>
                  <a:lnTo>
                    <a:pt x="1755" y="1853"/>
                  </a:lnTo>
                  <a:lnTo>
                    <a:pt x="1761" y="1848"/>
                  </a:lnTo>
                  <a:lnTo>
                    <a:pt x="1767" y="1843"/>
                  </a:lnTo>
                  <a:lnTo>
                    <a:pt x="1767" y="1860"/>
                  </a:lnTo>
                  <a:lnTo>
                    <a:pt x="1822" y="1860"/>
                  </a:lnTo>
                  <a:lnTo>
                    <a:pt x="1822" y="1710"/>
                  </a:lnTo>
                  <a:lnTo>
                    <a:pt x="1822" y="1710"/>
                  </a:lnTo>
                  <a:lnTo>
                    <a:pt x="1822" y="1701"/>
                  </a:lnTo>
                  <a:lnTo>
                    <a:pt x="1821" y="1694"/>
                  </a:lnTo>
                  <a:lnTo>
                    <a:pt x="1819" y="1686"/>
                  </a:lnTo>
                  <a:lnTo>
                    <a:pt x="1817" y="1678"/>
                  </a:lnTo>
                  <a:lnTo>
                    <a:pt x="1812" y="1672"/>
                  </a:lnTo>
                  <a:lnTo>
                    <a:pt x="1809" y="1665"/>
                  </a:lnTo>
                  <a:lnTo>
                    <a:pt x="1803" y="1659"/>
                  </a:lnTo>
                  <a:lnTo>
                    <a:pt x="1798" y="1654"/>
                  </a:lnTo>
                  <a:lnTo>
                    <a:pt x="1792" y="1650"/>
                  </a:lnTo>
                  <a:lnTo>
                    <a:pt x="1786" y="1645"/>
                  </a:lnTo>
                  <a:lnTo>
                    <a:pt x="1778" y="1642"/>
                  </a:lnTo>
                  <a:lnTo>
                    <a:pt x="1770" y="1639"/>
                  </a:lnTo>
                  <a:lnTo>
                    <a:pt x="1761" y="1636"/>
                  </a:lnTo>
                  <a:lnTo>
                    <a:pt x="1753" y="1635"/>
                  </a:lnTo>
                  <a:lnTo>
                    <a:pt x="1743" y="1634"/>
                  </a:lnTo>
                  <a:lnTo>
                    <a:pt x="1733" y="1633"/>
                  </a:lnTo>
                  <a:lnTo>
                    <a:pt x="1733" y="1633"/>
                  </a:lnTo>
                  <a:lnTo>
                    <a:pt x="1721" y="1634"/>
                  </a:lnTo>
                  <a:lnTo>
                    <a:pt x="1711" y="1634"/>
                  </a:lnTo>
                  <a:lnTo>
                    <a:pt x="1700" y="1636"/>
                  </a:lnTo>
                  <a:lnTo>
                    <a:pt x="1689" y="1639"/>
                  </a:lnTo>
                  <a:lnTo>
                    <a:pt x="1679" y="1642"/>
                  </a:lnTo>
                  <a:lnTo>
                    <a:pt x="1669" y="1645"/>
                  </a:lnTo>
                  <a:lnTo>
                    <a:pt x="1659" y="1650"/>
                  </a:lnTo>
                  <a:lnTo>
                    <a:pt x="1649" y="1655"/>
                  </a:lnTo>
                  <a:lnTo>
                    <a:pt x="1671" y="1693"/>
                  </a:lnTo>
                  <a:close/>
                  <a:moveTo>
                    <a:pt x="1686" y="1786"/>
                  </a:moveTo>
                  <a:lnTo>
                    <a:pt x="1686" y="1786"/>
                  </a:lnTo>
                  <a:lnTo>
                    <a:pt x="1686" y="1780"/>
                  </a:lnTo>
                  <a:lnTo>
                    <a:pt x="1689" y="1773"/>
                  </a:lnTo>
                  <a:lnTo>
                    <a:pt x="1692" y="1768"/>
                  </a:lnTo>
                  <a:lnTo>
                    <a:pt x="1696" y="1763"/>
                  </a:lnTo>
                  <a:lnTo>
                    <a:pt x="1702" y="1760"/>
                  </a:lnTo>
                  <a:lnTo>
                    <a:pt x="1708" y="1758"/>
                  </a:lnTo>
                  <a:lnTo>
                    <a:pt x="1716" y="1755"/>
                  </a:lnTo>
                  <a:lnTo>
                    <a:pt x="1724" y="1755"/>
                  </a:lnTo>
                  <a:lnTo>
                    <a:pt x="1724" y="1755"/>
                  </a:lnTo>
                  <a:lnTo>
                    <a:pt x="1736" y="1755"/>
                  </a:lnTo>
                  <a:lnTo>
                    <a:pt x="1747" y="1758"/>
                  </a:lnTo>
                  <a:lnTo>
                    <a:pt x="1757" y="1761"/>
                  </a:lnTo>
                  <a:lnTo>
                    <a:pt x="1767" y="1766"/>
                  </a:lnTo>
                  <a:lnTo>
                    <a:pt x="1767" y="1796"/>
                  </a:lnTo>
                  <a:lnTo>
                    <a:pt x="1767" y="1796"/>
                  </a:lnTo>
                  <a:lnTo>
                    <a:pt x="1765" y="1801"/>
                  </a:lnTo>
                  <a:lnTo>
                    <a:pt x="1760" y="1805"/>
                  </a:lnTo>
                  <a:lnTo>
                    <a:pt x="1756" y="1810"/>
                  </a:lnTo>
                  <a:lnTo>
                    <a:pt x="1750" y="1813"/>
                  </a:lnTo>
                  <a:lnTo>
                    <a:pt x="1745" y="1816"/>
                  </a:lnTo>
                  <a:lnTo>
                    <a:pt x="1738" y="1818"/>
                  </a:lnTo>
                  <a:lnTo>
                    <a:pt x="1732" y="1819"/>
                  </a:lnTo>
                  <a:lnTo>
                    <a:pt x="1724" y="1821"/>
                  </a:lnTo>
                  <a:lnTo>
                    <a:pt x="1724" y="1821"/>
                  </a:lnTo>
                  <a:lnTo>
                    <a:pt x="1716" y="1819"/>
                  </a:lnTo>
                  <a:lnTo>
                    <a:pt x="1708" y="1817"/>
                  </a:lnTo>
                  <a:lnTo>
                    <a:pt x="1702" y="1815"/>
                  </a:lnTo>
                  <a:lnTo>
                    <a:pt x="1696" y="1811"/>
                  </a:lnTo>
                  <a:lnTo>
                    <a:pt x="1692" y="1806"/>
                  </a:lnTo>
                  <a:lnTo>
                    <a:pt x="1689" y="1801"/>
                  </a:lnTo>
                  <a:lnTo>
                    <a:pt x="1687" y="1794"/>
                  </a:lnTo>
                  <a:lnTo>
                    <a:pt x="1686" y="1786"/>
                  </a:lnTo>
                  <a:lnTo>
                    <a:pt x="1686" y="1786"/>
                  </a:lnTo>
                  <a:close/>
                  <a:moveTo>
                    <a:pt x="2333" y="1796"/>
                  </a:moveTo>
                  <a:lnTo>
                    <a:pt x="2333" y="1796"/>
                  </a:lnTo>
                  <a:lnTo>
                    <a:pt x="2325" y="1803"/>
                  </a:lnTo>
                  <a:lnTo>
                    <a:pt x="2315" y="1808"/>
                  </a:lnTo>
                  <a:lnTo>
                    <a:pt x="2310" y="1811"/>
                  </a:lnTo>
                  <a:lnTo>
                    <a:pt x="2303" y="1813"/>
                  </a:lnTo>
                  <a:lnTo>
                    <a:pt x="2297" y="1814"/>
                  </a:lnTo>
                  <a:lnTo>
                    <a:pt x="2290" y="1815"/>
                  </a:lnTo>
                  <a:lnTo>
                    <a:pt x="2290" y="1815"/>
                  </a:lnTo>
                  <a:lnTo>
                    <a:pt x="2285" y="1814"/>
                  </a:lnTo>
                  <a:lnTo>
                    <a:pt x="2278" y="1814"/>
                  </a:lnTo>
                  <a:lnTo>
                    <a:pt x="2270" y="1812"/>
                  </a:lnTo>
                  <a:lnTo>
                    <a:pt x="2261" y="1807"/>
                  </a:lnTo>
                  <a:lnTo>
                    <a:pt x="2254" y="1802"/>
                  </a:lnTo>
                  <a:lnTo>
                    <a:pt x="2250" y="1797"/>
                  </a:lnTo>
                  <a:lnTo>
                    <a:pt x="2247" y="1793"/>
                  </a:lnTo>
                  <a:lnTo>
                    <a:pt x="2245" y="1787"/>
                  </a:lnTo>
                  <a:lnTo>
                    <a:pt x="2243" y="1781"/>
                  </a:lnTo>
                  <a:lnTo>
                    <a:pt x="2242" y="1774"/>
                  </a:lnTo>
                  <a:lnTo>
                    <a:pt x="2240" y="1766"/>
                  </a:lnTo>
                  <a:lnTo>
                    <a:pt x="2376" y="1766"/>
                  </a:lnTo>
                  <a:lnTo>
                    <a:pt x="2376" y="1766"/>
                  </a:lnTo>
                  <a:lnTo>
                    <a:pt x="2377" y="1750"/>
                  </a:lnTo>
                  <a:lnTo>
                    <a:pt x="2377" y="1750"/>
                  </a:lnTo>
                  <a:lnTo>
                    <a:pt x="2377" y="1737"/>
                  </a:lnTo>
                  <a:lnTo>
                    <a:pt x="2375" y="1725"/>
                  </a:lnTo>
                  <a:lnTo>
                    <a:pt x="2374" y="1712"/>
                  </a:lnTo>
                  <a:lnTo>
                    <a:pt x="2371" y="1701"/>
                  </a:lnTo>
                  <a:lnTo>
                    <a:pt x="2367" y="1691"/>
                  </a:lnTo>
                  <a:lnTo>
                    <a:pt x="2363" y="1682"/>
                  </a:lnTo>
                  <a:lnTo>
                    <a:pt x="2357" y="1673"/>
                  </a:lnTo>
                  <a:lnTo>
                    <a:pt x="2352" y="1665"/>
                  </a:lnTo>
                  <a:lnTo>
                    <a:pt x="2345" y="1657"/>
                  </a:lnTo>
                  <a:lnTo>
                    <a:pt x="2339" y="1652"/>
                  </a:lnTo>
                  <a:lnTo>
                    <a:pt x="2331" y="1646"/>
                  </a:lnTo>
                  <a:lnTo>
                    <a:pt x="2322" y="1642"/>
                  </a:lnTo>
                  <a:lnTo>
                    <a:pt x="2313" y="1639"/>
                  </a:lnTo>
                  <a:lnTo>
                    <a:pt x="2304" y="1635"/>
                  </a:lnTo>
                  <a:lnTo>
                    <a:pt x="2294" y="1634"/>
                  </a:lnTo>
                  <a:lnTo>
                    <a:pt x="2283" y="1633"/>
                  </a:lnTo>
                  <a:lnTo>
                    <a:pt x="2283" y="1633"/>
                  </a:lnTo>
                  <a:lnTo>
                    <a:pt x="2274" y="1634"/>
                  </a:lnTo>
                  <a:lnTo>
                    <a:pt x="2264" y="1635"/>
                  </a:lnTo>
                  <a:lnTo>
                    <a:pt x="2254" y="1639"/>
                  </a:lnTo>
                  <a:lnTo>
                    <a:pt x="2244" y="1642"/>
                  </a:lnTo>
                  <a:lnTo>
                    <a:pt x="2235" y="1646"/>
                  </a:lnTo>
                  <a:lnTo>
                    <a:pt x="2227" y="1653"/>
                  </a:lnTo>
                  <a:lnTo>
                    <a:pt x="2219" y="1658"/>
                  </a:lnTo>
                  <a:lnTo>
                    <a:pt x="2213" y="1666"/>
                  </a:lnTo>
                  <a:lnTo>
                    <a:pt x="2206" y="1674"/>
                  </a:lnTo>
                  <a:lnTo>
                    <a:pt x="2201" y="1683"/>
                  </a:lnTo>
                  <a:lnTo>
                    <a:pt x="2196" y="1693"/>
                  </a:lnTo>
                  <a:lnTo>
                    <a:pt x="2192" y="1703"/>
                  </a:lnTo>
                  <a:lnTo>
                    <a:pt x="2189" y="1714"/>
                  </a:lnTo>
                  <a:lnTo>
                    <a:pt x="2186" y="1726"/>
                  </a:lnTo>
                  <a:lnTo>
                    <a:pt x="2185" y="1737"/>
                  </a:lnTo>
                  <a:lnTo>
                    <a:pt x="2184" y="1750"/>
                  </a:lnTo>
                  <a:lnTo>
                    <a:pt x="2184" y="1750"/>
                  </a:lnTo>
                  <a:lnTo>
                    <a:pt x="2185" y="1762"/>
                  </a:lnTo>
                  <a:lnTo>
                    <a:pt x="2186" y="1774"/>
                  </a:lnTo>
                  <a:lnTo>
                    <a:pt x="2189" y="1786"/>
                  </a:lnTo>
                  <a:lnTo>
                    <a:pt x="2192" y="1797"/>
                  </a:lnTo>
                  <a:lnTo>
                    <a:pt x="2196" y="1807"/>
                  </a:lnTo>
                  <a:lnTo>
                    <a:pt x="2201" y="1817"/>
                  </a:lnTo>
                  <a:lnTo>
                    <a:pt x="2206" y="1826"/>
                  </a:lnTo>
                  <a:lnTo>
                    <a:pt x="2213" y="1834"/>
                  </a:lnTo>
                  <a:lnTo>
                    <a:pt x="2221" y="1840"/>
                  </a:lnTo>
                  <a:lnTo>
                    <a:pt x="2228" y="1847"/>
                  </a:lnTo>
                  <a:lnTo>
                    <a:pt x="2237" y="1853"/>
                  </a:lnTo>
                  <a:lnTo>
                    <a:pt x="2246" y="1857"/>
                  </a:lnTo>
                  <a:lnTo>
                    <a:pt x="2256" y="1860"/>
                  </a:lnTo>
                  <a:lnTo>
                    <a:pt x="2267" y="1864"/>
                  </a:lnTo>
                  <a:lnTo>
                    <a:pt x="2278" y="1865"/>
                  </a:lnTo>
                  <a:lnTo>
                    <a:pt x="2290" y="1866"/>
                  </a:lnTo>
                  <a:lnTo>
                    <a:pt x="2290" y="1866"/>
                  </a:lnTo>
                  <a:lnTo>
                    <a:pt x="2301" y="1865"/>
                  </a:lnTo>
                  <a:lnTo>
                    <a:pt x="2311" y="1864"/>
                  </a:lnTo>
                  <a:lnTo>
                    <a:pt x="2322" y="1860"/>
                  </a:lnTo>
                  <a:lnTo>
                    <a:pt x="2332" y="1857"/>
                  </a:lnTo>
                  <a:lnTo>
                    <a:pt x="2342" y="1851"/>
                  </a:lnTo>
                  <a:lnTo>
                    <a:pt x="2351" y="1846"/>
                  </a:lnTo>
                  <a:lnTo>
                    <a:pt x="2360" y="1838"/>
                  </a:lnTo>
                  <a:lnTo>
                    <a:pt x="2368" y="1830"/>
                  </a:lnTo>
                  <a:lnTo>
                    <a:pt x="2333" y="1796"/>
                  </a:lnTo>
                  <a:close/>
                  <a:moveTo>
                    <a:pt x="2242" y="1726"/>
                  </a:moveTo>
                  <a:lnTo>
                    <a:pt x="2242" y="1726"/>
                  </a:lnTo>
                  <a:lnTo>
                    <a:pt x="2243" y="1716"/>
                  </a:lnTo>
                  <a:lnTo>
                    <a:pt x="2245" y="1707"/>
                  </a:lnTo>
                  <a:lnTo>
                    <a:pt x="2248" y="1699"/>
                  </a:lnTo>
                  <a:lnTo>
                    <a:pt x="2254" y="1693"/>
                  </a:lnTo>
                  <a:lnTo>
                    <a:pt x="2259" y="1687"/>
                  </a:lnTo>
                  <a:lnTo>
                    <a:pt x="2266" y="1684"/>
                  </a:lnTo>
                  <a:lnTo>
                    <a:pt x="2274" y="1680"/>
                  </a:lnTo>
                  <a:lnTo>
                    <a:pt x="2282" y="1680"/>
                  </a:lnTo>
                  <a:lnTo>
                    <a:pt x="2282" y="1680"/>
                  </a:lnTo>
                  <a:lnTo>
                    <a:pt x="2292" y="1682"/>
                  </a:lnTo>
                  <a:lnTo>
                    <a:pt x="2301" y="1684"/>
                  </a:lnTo>
                  <a:lnTo>
                    <a:pt x="2308" y="1688"/>
                  </a:lnTo>
                  <a:lnTo>
                    <a:pt x="2313" y="1695"/>
                  </a:lnTo>
                  <a:lnTo>
                    <a:pt x="2318" y="1701"/>
                  </a:lnTo>
                  <a:lnTo>
                    <a:pt x="2321" y="1709"/>
                  </a:lnTo>
                  <a:lnTo>
                    <a:pt x="2323" y="1718"/>
                  </a:lnTo>
                  <a:lnTo>
                    <a:pt x="2324" y="1726"/>
                  </a:lnTo>
                  <a:lnTo>
                    <a:pt x="2242" y="1726"/>
                  </a:lnTo>
                  <a:close/>
                  <a:moveTo>
                    <a:pt x="2864" y="1796"/>
                  </a:moveTo>
                  <a:lnTo>
                    <a:pt x="2864" y="1796"/>
                  </a:lnTo>
                  <a:lnTo>
                    <a:pt x="2855" y="1803"/>
                  </a:lnTo>
                  <a:lnTo>
                    <a:pt x="2846" y="1808"/>
                  </a:lnTo>
                  <a:lnTo>
                    <a:pt x="2840" y="1811"/>
                  </a:lnTo>
                  <a:lnTo>
                    <a:pt x="2834" y="1813"/>
                  </a:lnTo>
                  <a:lnTo>
                    <a:pt x="2828" y="1814"/>
                  </a:lnTo>
                  <a:lnTo>
                    <a:pt x="2820" y="1815"/>
                  </a:lnTo>
                  <a:lnTo>
                    <a:pt x="2820" y="1815"/>
                  </a:lnTo>
                  <a:lnTo>
                    <a:pt x="2814" y="1814"/>
                  </a:lnTo>
                  <a:lnTo>
                    <a:pt x="2808" y="1814"/>
                  </a:lnTo>
                  <a:lnTo>
                    <a:pt x="2800" y="1812"/>
                  </a:lnTo>
                  <a:lnTo>
                    <a:pt x="2792" y="1807"/>
                  </a:lnTo>
                  <a:lnTo>
                    <a:pt x="2784" y="1802"/>
                  </a:lnTo>
                  <a:lnTo>
                    <a:pt x="2781" y="1797"/>
                  </a:lnTo>
                  <a:lnTo>
                    <a:pt x="2778" y="1793"/>
                  </a:lnTo>
                  <a:lnTo>
                    <a:pt x="2776" y="1787"/>
                  </a:lnTo>
                  <a:lnTo>
                    <a:pt x="2773" y="1781"/>
                  </a:lnTo>
                  <a:lnTo>
                    <a:pt x="2771" y="1774"/>
                  </a:lnTo>
                  <a:lnTo>
                    <a:pt x="2770" y="1766"/>
                  </a:lnTo>
                  <a:lnTo>
                    <a:pt x="2907" y="1766"/>
                  </a:lnTo>
                  <a:lnTo>
                    <a:pt x="2907" y="1766"/>
                  </a:lnTo>
                  <a:lnTo>
                    <a:pt x="2908" y="1750"/>
                  </a:lnTo>
                  <a:lnTo>
                    <a:pt x="2908" y="1750"/>
                  </a:lnTo>
                  <a:lnTo>
                    <a:pt x="2907" y="1737"/>
                  </a:lnTo>
                  <a:lnTo>
                    <a:pt x="2906" y="1725"/>
                  </a:lnTo>
                  <a:lnTo>
                    <a:pt x="2904" y="1712"/>
                  </a:lnTo>
                  <a:lnTo>
                    <a:pt x="2901" y="1701"/>
                  </a:lnTo>
                  <a:lnTo>
                    <a:pt x="2897" y="1691"/>
                  </a:lnTo>
                  <a:lnTo>
                    <a:pt x="2893" y="1682"/>
                  </a:lnTo>
                  <a:lnTo>
                    <a:pt x="2888" y="1673"/>
                  </a:lnTo>
                  <a:lnTo>
                    <a:pt x="2883" y="1665"/>
                  </a:lnTo>
                  <a:lnTo>
                    <a:pt x="2876" y="1657"/>
                  </a:lnTo>
                  <a:lnTo>
                    <a:pt x="2868" y="1652"/>
                  </a:lnTo>
                  <a:lnTo>
                    <a:pt x="2861" y="1646"/>
                  </a:lnTo>
                  <a:lnTo>
                    <a:pt x="2853" y="1642"/>
                  </a:lnTo>
                  <a:lnTo>
                    <a:pt x="2844" y="1639"/>
                  </a:lnTo>
                  <a:lnTo>
                    <a:pt x="2834" y="1635"/>
                  </a:lnTo>
                  <a:lnTo>
                    <a:pt x="2824" y="1634"/>
                  </a:lnTo>
                  <a:lnTo>
                    <a:pt x="2814" y="1633"/>
                  </a:lnTo>
                  <a:lnTo>
                    <a:pt x="2814" y="1633"/>
                  </a:lnTo>
                  <a:lnTo>
                    <a:pt x="2803" y="1634"/>
                  </a:lnTo>
                  <a:lnTo>
                    <a:pt x="2793" y="1635"/>
                  </a:lnTo>
                  <a:lnTo>
                    <a:pt x="2783" y="1639"/>
                  </a:lnTo>
                  <a:lnTo>
                    <a:pt x="2775" y="1642"/>
                  </a:lnTo>
                  <a:lnTo>
                    <a:pt x="2766" y="1646"/>
                  </a:lnTo>
                  <a:lnTo>
                    <a:pt x="2757" y="1653"/>
                  </a:lnTo>
                  <a:lnTo>
                    <a:pt x="2750" y="1658"/>
                  </a:lnTo>
                  <a:lnTo>
                    <a:pt x="2743" y="1666"/>
                  </a:lnTo>
                  <a:lnTo>
                    <a:pt x="2736" y="1674"/>
                  </a:lnTo>
                  <a:lnTo>
                    <a:pt x="2730" y="1683"/>
                  </a:lnTo>
                  <a:lnTo>
                    <a:pt x="2726" y="1693"/>
                  </a:lnTo>
                  <a:lnTo>
                    <a:pt x="2722" y="1703"/>
                  </a:lnTo>
                  <a:lnTo>
                    <a:pt x="2719" y="1714"/>
                  </a:lnTo>
                  <a:lnTo>
                    <a:pt x="2716" y="1726"/>
                  </a:lnTo>
                  <a:lnTo>
                    <a:pt x="2715" y="1737"/>
                  </a:lnTo>
                  <a:lnTo>
                    <a:pt x="2715" y="1750"/>
                  </a:lnTo>
                  <a:lnTo>
                    <a:pt x="2715" y="1750"/>
                  </a:lnTo>
                  <a:lnTo>
                    <a:pt x="2715" y="1762"/>
                  </a:lnTo>
                  <a:lnTo>
                    <a:pt x="2716" y="1774"/>
                  </a:lnTo>
                  <a:lnTo>
                    <a:pt x="2718" y="1786"/>
                  </a:lnTo>
                  <a:lnTo>
                    <a:pt x="2722" y="1797"/>
                  </a:lnTo>
                  <a:lnTo>
                    <a:pt x="2726" y="1807"/>
                  </a:lnTo>
                  <a:lnTo>
                    <a:pt x="2732" y="1817"/>
                  </a:lnTo>
                  <a:lnTo>
                    <a:pt x="2737" y="1826"/>
                  </a:lnTo>
                  <a:lnTo>
                    <a:pt x="2744" y="1834"/>
                  </a:lnTo>
                  <a:lnTo>
                    <a:pt x="2750" y="1840"/>
                  </a:lnTo>
                  <a:lnTo>
                    <a:pt x="2758" y="1847"/>
                  </a:lnTo>
                  <a:lnTo>
                    <a:pt x="2767" y="1853"/>
                  </a:lnTo>
                  <a:lnTo>
                    <a:pt x="2777" y="1857"/>
                  </a:lnTo>
                  <a:lnTo>
                    <a:pt x="2787" y="1860"/>
                  </a:lnTo>
                  <a:lnTo>
                    <a:pt x="2797" y="1864"/>
                  </a:lnTo>
                  <a:lnTo>
                    <a:pt x="2809" y="1865"/>
                  </a:lnTo>
                  <a:lnTo>
                    <a:pt x="2820" y="1866"/>
                  </a:lnTo>
                  <a:lnTo>
                    <a:pt x="2820" y="1866"/>
                  </a:lnTo>
                  <a:lnTo>
                    <a:pt x="2831" y="1865"/>
                  </a:lnTo>
                  <a:lnTo>
                    <a:pt x="2842" y="1864"/>
                  </a:lnTo>
                  <a:lnTo>
                    <a:pt x="2852" y="1860"/>
                  </a:lnTo>
                  <a:lnTo>
                    <a:pt x="2862" y="1857"/>
                  </a:lnTo>
                  <a:lnTo>
                    <a:pt x="2872" y="1851"/>
                  </a:lnTo>
                  <a:lnTo>
                    <a:pt x="2882" y="1846"/>
                  </a:lnTo>
                  <a:lnTo>
                    <a:pt x="2890" y="1838"/>
                  </a:lnTo>
                  <a:lnTo>
                    <a:pt x="2898" y="1830"/>
                  </a:lnTo>
                  <a:lnTo>
                    <a:pt x="2864" y="1796"/>
                  </a:lnTo>
                  <a:close/>
                  <a:moveTo>
                    <a:pt x="2771" y="1726"/>
                  </a:moveTo>
                  <a:lnTo>
                    <a:pt x="2771" y="1726"/>
                  </a:lnTo>
                  <a:lnTo>
                    <a:pt x="2772" y="1716"/>
                  </a:lnTo>
                  <a:lnTo>
                    <a:pt x="2776" y="1707"/>
                  </a:lnTo>
                  <a:lnTo>
                    <a:pt x="2779" y="1699"/>
                  </a:lnTo>
                  <a:lnTo>
                    <a:pt x="2783" y="1693"/>
                  </a:lnTo>
                  <a:lnTo>
                    <a:pt x="2790" y="1687"/>
                  </a:lnTo>
                  <a:lnTo>
                    <a:pt x="2797" y="1684"/>
                  </a:lnTo>
                  <a:lnTo>
                    <a:pt x="2804" y="1680"/>
                  </a:lnTo>
                  <a:lnTo>
                    <a:pt x="2813" y="1680"/>
                  </a:lnTo>
                  <a:lnTo>
                    <a:pt x="2813" y="1680"/>
                  </a:lnTo>
                  <a:lnTo>
                    <a:pt x="2823" y="1682"/>
                  </a:lnTo>
                  <a:lnTo>
                    <a:pt x="2831" y="1684"/>
                  </a:lnTo>
                  <a:lnTo>
                    <a:pt x="2839" y="1688"/>
                  </a:lnTo>
                  <a:lnTo>
                    <a:pt x="2844" y="1695"/>
                  </a:lnTo>
                  <a:lnTo>
                    <a:pt x="2849" y="1701"/>
                  </a:lnTo>
                  <a:lnTo>
                    <a:pt x="2852" y="1709"/>
                  </a:lnTo>
                  <a:lnTo>
                    <a:pt x="2854" y="1718"/>
                  </a:lnTo>
                  <a:lnTo>
                    <a:pt x="2855" y="1726"/>
                  </a:lnTo>
                  <a:lnTo>
                    <a:pt x="2771" y="1726"/>
                  </a:lnTo>
                  <a:close/>
                  <a:moveTo>
                    <a:pt x="2639" y="1783"/>
                  </a:moveTo>
                  <a:lnTo>
                    <a:pt x="2639" y="1783"/>
                  </a:lnTo>
                  <a:lnTo>
                    <a:pt x="2639" y="1791"/>
                  </a:lnTo>
                  <a:lnTo>
                    <a:pt x="2640" y="1796"/>
                  </a:lnTo>
                  <a:lnTo>
                    <a:pt x="2642" y="1802"/>
                  </a:lnTo>
                  <a:lnTo>
                    <a:pt x="2644" y="1806"/>
                  </a:lnTo>
                  <a:lnTo>
                    <a:pt x="2648" y="1810"/>
                  </a:lnTo>
                  <a:lnTo>
                    <a:pt x="2652" y="1812"/>
                  </a:lnTo>
                  <a:lnTo>
                    <a:pt x="2656" y="1813"/>
                  </a:lnTo>
                  <a:lnTo>
                    <a:pt x="2663" y="1813"/>
                  </a:lnTo>
                  <a:lnTo>
                    <a:pt x="2663" y="1813"/>
                  </a:lnTo>
                  <a:lnTo>
                    <a:pt x="2671" y="1813"/>
                  </a:lnTo>
                  <a:lnTo>
                    <a:pt x="2680" y="1811"/>
                  </a:lnTo>
                  <a:lnTo>
                    <a:pt x="2688" y="1807"/>
                  </a:lnTo>
                  <a:lnTo>
                    <a:pt x="2696" y="1803"/>
                  </a:lnTo>
                  <a:lnTo>
                    <a:pt x="2690" y="1855"/>
                  </a:lnTo>
                  <a:lnTo>
                    <a:pt x="2690" y="1855"/>
                  </a:lnTo>
                  <a:lnTo>
                    <a:pt x="2680" y="1859"/>
                  </a:lnTo>
                  <a:lnTo>
                    <a:pt x="2668" y="1862"/>
                  </a:lnTo>
                  <a:lnTo>
                    <a:pt x="2655" y="1865"/>
                  </a:lnTo>
                  <a:lnTo>
                    <a:pt x="2643" y="1866"/>
                  </a:lnTo>
                  <a:lnTo>
                    <a:pt x="2643" y="1866"/>
                  </a:lnTo>
                  <a:lnTo>
                    <a:pt x="2636" y="1865"/>
                  </a:lnTo>
                  <a:lnTo>
                    <a:pt x="2628" y="1864"/>
                  </a:lnTo>
                  <a:lnTo>
                    <a:pt x="2621" y="1861"/>
                  </a:lnTo>
                  <a:lnTo>
                    <a:pt x="2616" y="1859"/>
                  </a:lnTo>
                  <a:lnTo>
                    <a:pt x="2610" y="1856"/>
                  </a:lnTo>
                  <a:lnTo>
                    <a:pt x="2605" y="1853"/>
                  </a:lnTo>
                  <a:lnTo>
                    <a:pt x="2601" y="1848"/>
                  </a:lnTo>
                  <a:lnTo>
                    <a:pt x="2597" y="1843"/>
                  </a:lnTo>
                  <a:lnTo>
                    <a:pt x="2591" y="1833"/>
                  </a:lnTo>
                  <a:lnTo>
                    <a:pt x="2587" y="1821"/>
                  </a:lnTo>
                  <a:lnTo>
                    <a:pt x="2585" y="1810"/>
                  </a:lnTo>
                  <a:lnTo>
                    <a:pt x="2584" y="1797"/>
                  </a:lnTo>
                  <a:lnTo>
                    <a:pt x="2584" y="1689"/>
                  </a:lnTo>
                  <a:lnTo>
                    <a:pt x="2549" y="1689"/>
                  </a:lnTo>
                  <a:lnTo>
                    <a:pt x="2549" y="1639"/>
                  </a:lnTo>
                  <a:lnTo>
                    <a:pt x="2584" y="1639"/>
                  </a:lnTo>
                  <a:lnTo>
                    <a:pt x="2584" y="1581"/>
                  </a:lnTo>
                  <a:lnTo>
                    <a:pt x="2639" y="1554"/>
                  </a:lnTo>
                  <a:lnTo>
                    <a:pt x="2639" y="1639"/>
                  </a:lnTo>
                  <a:lnTo>
                    <a:pt x="2688" y="1639"/>
                  </a:lnTo>
                  <a:lnTo>
                    <a:pt x="2688" y="1689"/>
                  </a:lnTo>
                  <a:lnTo>
                    <a:pt x="2639" y="1689"/>
                  </a:lnTo>
                  <a:lnTo>
                    <a:pt x="2639" y="1783"/>
                  </a:lnTo>
                  <a:close/>
                  <a:moveTo>
                    <a:pt x="2532" y="1855"/>
                  </a:moveTo>
                  <a:lnTo>
                    <a:pt x="2532" y="1855"/>
                  </a:lnTo>
                  <a:lnTo>
                    <a:pt x="2522" y="1859"/>
                  </a:lnTo>
                  <a:lnTo>
                    <a:pt x="2511" y="1862"/>
                  </a:lnTo>
                  <a:lnTo>
                    <a:pt x="2499" y="1865"/>
                  </a:lnTo>
                  <a:lnTo>
                    <a:pt x="2487" y="1866"/>
                  </a:lnTo>
                  <a:lnTo>
                    <a:pt x="2487" y="1866"/>
                  </a:lnTo>
                  <a:lnTo>
                    <a:pt x="2478" y="1865"/>
                  </a:lnTo>
                  <a:lnTo>
                    <a:pt x="2471" y="1864"/>
                  </a:lnTo>
                  <a:lnTo>
                    <a:pt x="2464" y="1861"/>
                  </a:lnTo>
                  <a:lnTo>
                    <a:pt x="2458" y="1859"/>
                  </a:lnTo>
                  <a:lnTo>
                    <a:pt x="2453" y="1856"/>
                  </a:lnTo>
                  <a:lnTo>
                    <a:pt x="2448" y="1853"/>
                  </a:lnTo>
                  <a:lnTo>
                    <a:pt x="2443" y="1848"/>
                  </a:lnTo>
                  <a:lnTo>
                    <a:pt x="2440" y="1843"/>
                  </a:lnTo>
                  <a:lnTo>
                    <a:pt x="2434" y="1833"/>
                  </a:lnTo>
                  <a:lnTo>
                    <a:pt x="2430" y="1821"/>
                  </a:lnTo>
                  <a:lnTo>
                    <a:pt x="2427" y="1810"/>
                  </a:lnTo>
                  <a:lnTo>
                    <a:pt x="2427" y="1797"/>
                  </a:lnTo>
                  <a:lnTo>
                    <a:pt x="2427" y="1689"/>
                  </a:lnTo>
                  <a:lnTo>
                    <a:pt x="2393" y="1689"/>
                  </a:lnTo>
                  <a:lnTo>
                    <a:pt x="2393" y="1639"/>
                  </a:lnTo>
                  <a:lnTo>
                    <a:pt x="2427" y="1639"/>
                  </a:lnTo>
                  <a:lnTo>
                    <a:pt x="2427" y="1581"/>
                  </a:lnTo>
                  <a:lnTo>
                    <a:pt x="2482" y="1554"/>
                  </a:lnTo>
                  <a:lnTo>
                    <a:pt x="2482" y="1639"/>
                  </a:lnTo>
                  <a:lnTo>
                    <a:pt x="2528" y="1639"/>
                  </a:lnTo>
                  <a:lnTo>
                    <a:pt x="2528" y="1689"/>
                  </a:lnTo>
                  <a:lnTo>
                    <a:pt x="2482" y="1689"/>
                  </a:lnTo>
                  <a:lnTo>
                    <a:pt x="2482" y="1783"/>
                  </a:lnTo>
                  <a:lnTo>
                    <a:pt x="2482" y="1783"/>
                  </a:lnTo>
                  <a:lnTo>
                    <a:pt x="2482" y="1791"/>
                  </a:lnTo>
                  <a:lnTo>
                    <a:pt x="2483" y="1796"/>
                  </a:lnTo>
                  <a:lnTo>
                    <a:pt x="2485" y="1802"/>
                  </a:lnTo>
                  <a:lnTo>
                    <a:pt x="2488" y="1806"/>
                  </a:lnTo>
                  <a:lnTo>
                    <a:pt x="2491" y="1810"/>
                  </a:lnTo>
                  <a:lnTo>
                    <a:pt x="2495" y="1812"/>
                  </a:lnTo>
                  <a:lnTo>
                    <a:pt x="2500" y="1813"/>
                  </a:lnTo>
                  <a:lnTo>
                    <a:pt x="2505" y="1813"/>
                  </a:lnTo>
                  <a:lnTo>
                    <a:pt x="2505" y="1813"/>
                  </a:lnTo>
                  <a:lnTo>
                    <a:pt x="2514" y="1813"/>
                  </a:lnTo>
                  <a:lnTo>
                    <a:pt x="2523" y="1811"/>
                  </a:lnTo>
                  <a:lnTo>
                    <a:pt x="2531" y="1807"/>
                  </a:lnTo>
                  <a:lnTo>
                    <a:pt x="2538" y="1803"/>
                  </a:lnTo>
                  <a:lnTo>
                    <a:pt x="2532" y="1855"/>
                  </a:lnTo>
                  <a:close/>
                  <a:moveTo>
                    <a:pt x="3074" y="1700"/>
                  </a:moveTo>
                  <a:lnTo>
                    <a:pt x="3074" y="1700"/>
                  </a:lnTo>
                  <a:lnTo>
                    <a:pt x="3066" y="1695"/>
                  </a:lnTo>
                  <a:lnTo>
                    <a:pt x="3057" y="1691"/>
                  </a:lnTo>
                  <a:lnTo>
                    <a:pt x="3047" y="1689"/>
                  </a:lnTo>
                  <a:lnTo>
                    <a:pt x="3037" y="1688"/>
                  </a:lnTo>
                  <a:lnTo>
                    <a:pt x="3037" y="1688"/>
                  </a:lnTo>
                  <a:lnTo>
                    <a:pt x="3028" y="1689"/>
                  </a:lnTo>
                  <a:lnTo>
                    <a:pt x="3020" y="1691"/>
                  </a:lnTo>
                  <a:lnTo>
                    <a:pt x="3013" y="1696"/>
                  </a:lnTo>
                  <a:lnTo>
                    <a:pt x="3007" y="1701"/>
                  </a:lnTo>
                  <a:lnTo>
                    <a:pt x="3003" y="1708"/>
                  </a:lnTo>
                  <a:lnTo>
                    <a:pt x="3001" y="1717"/>
                  </a:lnTo>
                  <a:lnTo>
                    <a:pt x="2999" y="1728"/>
                  </a:lnTo>
                  <a:lnTo>
                    <a:pt x="2998" y="1740"/>
                  </a:lnTo>
                  <a:lnTo>
                    <a:pt x="2998" y="1860"/>
                  </a:lnTo>
                  <a:lnTo>
                    <a:pt x="2943" y="1860"/>
                  </a:lnTo>
                  <a:lnTo>
                    <a:pt x="2943" y="1639"/>
                  </a:lnTo>
                  <a:lnTo>
                    <a:pt x="2998" y="1639"/>
                  </a:lnTo>
                  <a:lnTo>
                    <a:pt x="2998" y="1657"/>
                  </a:lnTo>
                  <a:lnTo>
                    <a:pt x="2998" y="1657"/>
                  </a:lnTo>
                  <a:lnTo>
                    <a:pt x="3003" y="1652"/>
                  </a:lnTo>
                  <a:lnTo>
                    <a:pt x="3009" y="1646"/>
                  </a:lnTo>
                  <a:lnTo>
                    <a:pt x="3014" y="1643"/>
                  </a:lnTo>
                  <a:lnTo>
                    <a:pt x="3021" y="1640"/>
                  </a:lnTo>
                  <a:lnTo>
                    <a:pt x="3026" y="1636"/>
                  </a:lnTo>
                  <a:lnTo>
                    <a:pt x="3033" y="1635"/>
                  </a:lnTo>
                  <a:lnTo>
                    <a:pt x="3039" y="1634"/>
                  </a:lnTo>
                  <a:lnTo>
                    <a:pt x="3047" y="1633"/>
                  </a:lnTo>
                  <a:lnTo>
                    <a:pt x="3047" y="1633"/>
                  </a:lnTo>
                  <a:lnTo>
                    <a:pt x="3058" y="1634"/>
                  </a:lnTo>
                  <a:lnTo>
                    <a:pt x="3069" y="1637"/>
                  </a:lnTo>
                  <a:lnTo>
                    <a:pt x="3079" y="1641"/>
                  </a:lnTo>
                  <a:lnTo>
                    <a:pt x="3088" y="1646"/>
                  </a:lnTo>
                  <a:lnTo>
                    <a:pt x="3074" y="1700"/>
                  </a:lnTo>
                  <a:close/>
                  <a:moveTo>
                    <a:pt x="593" y="1579"/>
                  </a:moveTo>
                  <a:lnTo>
                    <a:pt x="593" y="1607"/>
                  </a:lnTo>
                  <a:lnTo>
                    <a:pt x="537" y="1607"/>
                  </a:lnTo>
                  <a:lnTo>
                    <a:pt x="537" y="1551"/>
                  </a:lnTo>
                  <a:lnTo>
                    <a:pt x="593" y="1551"/>
                  </a:lnTo>
                  <a:lnTo>
                    <a:pt x="593" y="1579"/>
                  </a:lnTo>
                  <a:close/>
                  <a:moveTo>
                    <a:pt x="975" y="1639"/>
                  </a:moveTo>
                  <a:lnTo>
                    <a:pt x="1030" y="1639"/>
                  </a:lnTo>
                  <a:lnTo>
                    <a:pt x="1030" y="1738"/>
                  </a:lnTo>
                  <a:lnTo>
                    <a:pt x="1030" y="1860"/>
                  </a:lnTo>
                  <a:lnTo>
                    <a:pt x="975" y="1860"/>
                  </a:lnTo>
                  <a:lnTo>
                    <a:pt x="975" y="1639"/>
                  </a:lnTo>
                  <a:close/>
                  <a:moveTo>
                    <a:pt x="1030" y="1579"/>
                  </a:moveTo>
                  <a:lnTo>
                    <a:pt x="1030" y="1607"/>
                  </a:lnTo>
                  <a:lnTo>
                    <a:pt x="975" y="1607"/>
                  </a:lnTo>
                  <a:lnTo>
                    <a:pt x="975" y="1551"/>
                  </a:lnTo>
                  <a:lnTo>
                    <a:pt x="1030" y="1551"/>
                  </a:lnTo>
                  <a:lnTo>
                    <a:pt x="1030" y="1579"/>
                  </a:lnTo>
                  <a:close/>
                  <a:moveTo>
                    <a:pt x="2539" y="2042"/>
                  </a:moveTo>
                  <a:lnTo>
                    <a:pt x="2539" y="2042"/>
                  </a:lnTo>
                  <a:lnTo>
                    <a:pt x="2534" y="2038"/>
                  </a:lnTo>
                  <a:lnTo>
                    <a:pt x="2528" y="2033"/>
                  </a:lnTo>
                  <a:lnTo>
                    <a:pt x="2523" y="2030"/>
                  </a:lnTo>
                  <a:lnTo>
                    <a:pt x="2516" y="2027"/>
                  </a:lnTo>
                  <a:lnTo>
                    <a:pt x="2511" y="2025"/>
                  </a:lnTo>
                  <a:lnTo>
                    <a:pt x="2504" y="2024"/>
                  </a:lnTo>
                  <a:lnTo>
                    <a:pt x="2490" y="2021"/>
                  </a:lnTo>
                  <a:lnTo>
                    <a:pt x="2490" y="2021"/>
                  </a:lnTo>
                  <a:lnTo>
                    <a:pt x="2480" y="2022"/>
                  </a:lnTo>
                  <a:lnTo>
                    <a:pt x="2471" y="2024"/>
                  </a:lnTo>
                  <a:lnTo>
                    <a:pt x="2462" y="2027"/>
                  </a:lnTo>
                  <a:lnTo>
                    <a:pt x="2453" y="2030"/>
                  </a:lnTo>
                  <a:lnTo>
                    <a:pt x="2446" y="2035"/>
                  </a:lnTo>
                  <a:lnTo>
                    <a:pt x="2439" y="2039"/>
                  </a:lnTo>
                  <a:lnTo>
                    <a:pt x="2432" y="2046"/>
                  </a:lnTo>
                  <a:lnTo>
                    <a:pt x="2426" y="2052"/>
                  </a:lnTo>
                  <a:lnTo>
                    <a:pt x="2421" y="2060"/>
                  </a:lnTo>
                  <a:lnTo>
                    <a:pt x="2416" y="2069"/>
                  </a:lnTo>
                  <a:lnTo>
                    <a:pt x="2413" y="2078"/>
                  </a:lnTo>
                  <a:lnTo>
                    <a:pt x="2409" y="2089"/>
                  </a:lnTo>
                  <a:lnTo>
                    <a:pt x="2406" y="2099"/>
                  </a:lnTo>
                  <a:lnTo>
                    <a:pt x="2405" y="2111"/>
                  </a:lnTo>
                  <a:lnTo>
                    <a:pt x="2404" y="2123"/>
                  </a:lnTo>
                  <a:lnTo>
                    <a:pt x="2403" y="2136"/>
                  </a:lnTo>
                  <a:lnTo>
                    <a:pt x="2403" y="2136"/>
                  </a:lnTo>
                  <a:lnTo>
                    <a:pt x="2404" y="2149"/>
                  </a:lnTo>
                  <a:lnTo>
                    <a:pt x="2405" y="2161"/>
                  </a:lnTo>
                  <a:lnTo>
                    <a:pt x="2406" y="2174"/>
                  </a:lnTo>
                  <a:lnTo>
                    <a:pt x="2409" y="2186"/>
                  </a:lnTo>
                  <a:lnTo>
                    <a:pt x="2411" y="2196"/>
                  </a:lnTo>
                  <a:lnTo>
                    <a:pt x="2416" y="2206"/>
                  </a:lnTo>
                  <a:lnTo>
                    <a:pt x="2420" y="2214"/>
                  </a:lnTo>
                  <a:lnTo>
                    <a:pt x="2426" y="2222"/>
                  </a:lnTo>
                  <a:lnTo>
                    <a:pt x="2431" y="2230"/>
                  </a:lnTo>
                  <a:lnTo>
                    <a:pt x="2438" y="2235"/>
                  </a:lnTo>
                  <a:lnTo>
                    <a:pt x="2445" y="2241"/>
                  </a:lnTo>
                  <a:lnTo>
                    <a:pt x="2452" y="2245"/>
                  </a:lnTo>
                  <a:lnTo>
                    <a:pt x="2461" y="2250"/>
                  </a:lnTo>
                  <a:lnTo>
                    <a:pt x="2470" y="2252"/>
                  </a:lnTo>
                  <a:lnTo>
                    <a:pt x="2479" y="2253"/>
                  </a:lnTo>
                  <a:lnTo>
                    <a:pt x="2489" y="2254"/>
                  </a:lnTo>
                  <a:lnTo>
                    <a:pt x="2489" y="2254"/>
                  </a:lnTo>
                  <a:lnTo>
                    <a:pt x="2495" y="2253"/>
                  </a:lnTo>
                  <a:lnTo>
                    <a:pt x="2503" y="2252"/>
                  </a:lnTo>
                  <a:lnTo>
                    <a:pt x="2510" y="2251"/>
                  </a:lnTo>
                  <a:lnTo>
                    <a:pt x="2515" y="2249"/>
                  </a:lnTo>
                  <a:lnTo>
                    <a:pt x="2522" y="2245"/>
                  </a:lnTo>
                  <a:lnTo>
                    <a:pt x="2528" y="2242"/>
                  </a:lnTo>
                  <a:lnTo>
                    <a:pt x="2534" y="2238"/>
                  </a:lnTo>
                  <a:lnTo>
                    <a:pt x="2539" y="2232"/>
                  </a:lnTo>
                  <a:lnTo>
                    <a:pt x="2539" y="2249"/>
                  </a:lnTo>
                  <a:lnTo>
                    <a:pt x="2595" y="2249"/>
                  </a:lnTo>
                  <a:lnTo>
                    <a:pt x="2595" y="1934"/>
                  </a:lnTo>
                  <a:lnTo>
                    <a:pt x="2539" y="1962"/>
                  </a:lnTo>
                  <a:lnTo>
                    <a:pt x="2539" y="2042"/>
                  </a:lnTo>
                  <a:close/>
                  <a:moveTo>
                    <a:pt x="2501" y="2203"/>
                  </a:moveTo>
                  <a:lnTo>
                    <a:pt x="2501" y="2203"/>
                  </a:lnTo>
                  <a:lnTo>
                    <a:pt x="2493" y="2202"/>
                  </a:lnTo>
                  <a:lnTo>
                    <a:pt x="2487" y="2200"/>
                  </a:lnTo>
                  <a:lnTo>
                    <a:pt x="2479" y="2197"/>
                  </a:lnTo>
                  <a:lnTo>
                    <a:pt x="2472" y="2190"/>
                  </a:lnTo>
                  <a:lnTo>
                    <a:pt x="2467" y="2181"/>
                  </a:lnTo>
                  <a:lnTo>
                    <a:pt x="2462" y="2169"/>
                  </a:lnTo>
                  <a:lnTo>
                    <a:pt x="2460" y="2154"/>
                  </a:lnTo>
                  <a:lnTo>
                    <a:pt x="2459" y="2134"/>
                  </a:lnTo>
                  <a:lnTo>
                    <a:pt x="2459" y="2134"/>
                  </a:lnTo>
                  <a:lnTo>
                    <a:pt x="2460" y="2117"/>
                  </a:lnTo>
                  <a:lnTo>
                    <a:pt x="2462" y="2103"/>
                  </a:lnTo>
                  <a:lnTo>
                    <a:pt x="2467" y="2092"/>
                  </a:lnTo>
                  <a:lnTo>
                    <a:pt x="2472" y="2084"/>
                  </a:lnTo>
                  <a:lnTo>
                    <a:pt x="2479" y="2079"/>
                  </a:lnTo>
                  <a:lnTo>
                    <a:pt x="2485" y="2074"/>
                  </a:lnTo>
                  <a:lnTo>
                    <a:pt x="2493" y="2073"/>
                  </a:lnTo>
                  <a:lnTo>
                    <a:pt x="2500" y="2072"/>
                  </a:lnTo>
                  <a:lnTo>
                    <a:pt x="2500" y="2072"/>
                  </a:lnTo>
                  <a:lnTo>
                    <a:pt x="2507" y="2073"/>
                  </a:lnTo>
                  <a:lnTo>
                    <a:pt x="2514" y="2074"/>
                  </a:lnTo>
                  <a:lnTo>
                    <a:pt x="2520" y="2076"/>
                  </a:lnTo>
                  <a:lnTo>
                    <a:pt x="2525" y="2080"/>
                  </a:lnTo>
                  <a:lnTo>
                    <a:pt x="2530" y="2083"/>
                  </a:lnTo>
                  <a:lnTo>
                    <a:pt x="2534" y="2086"/>
                  </a:lnTo>
                  <a:lnTo>
                    <a:pt x="2539" y="2094"/>
                  </a:lnTo>
                  <a:lnTo>
                    <a:pt x="2539" y="2181"/>
                  </a:lnTo>
                  <a:lnTo>
                    <a:pt x="2539" y="2181"/>
                  </a:lnTo>
                  <a:lnTo>
                    <a:pt x="2533" y="2189"/>
                  </a:lnTo>
                  <a:lnTo>
                    <a:pt x="2525" y="2196"/>
                  </a:lnTo>
                  <a:lnTo>
                    <a:pt x="2520" y="2199"/>
                  </a:lnTo>
                  <a:lnTo>
                    <a:pt x="2514" y="2201"/>
                  </a:lnTo>
                  <a:lnTo>
                    <a:pt x="2507" y="2202"/>
                  </a:lnTo>
                  <a:lnTo>
                    <a:pt x="2501" y="2203"/>
                  </a:lnTo>
                  <a:lnTo>
                    <a:pt x="2501" y="2203"/>
                  </a:lnTo>
                  <a:close/>
                  <a:moveTo>
                    <a:pt x="672" y="2089"/>
                  </a:moveTo>
                  <a:lnTo>
                    <a:pt x="672" y="2089"/>
                  </a:lnTo>
                  <a:lnTo>
                    <a:pt x="664" y="2084"/>
                  </a:lnTo>
                  <a:lnTo>
                    <a:pt x="656" y="2080"/>
                  </a:lnTo>
                  <a:lnTo>
                    <a:pt x="646" y="2078"/>
                  </a:lnTo>
                  <a:lnTo>
                    <a:pt x="636" y="2076"/>
                  </a:lnTo>
                  <a:lnTo>
                    <a:pt x="636" y="2076"/>
                  </a:lnTo>
                  <a:lnTo>
                    <a:pt x="627" y="2078"/>
                  </a:lnTo>
                  <a:lnTo>
                    <a:pt x="618" y="2080"/>
                  </a:lnTo>
                  <a:lnTo>
                    <a:pt x="611" y="2084"/>
                  </a:lnTo>
                  <a:lnTo>
                    <a:pt x="606" y="2090"/>
                  </a:lnTo>
                  <a:lnTo>
                    <a:pt x="601" y="2096"/>
                  </a:lnTo>
                  <a:lnTo>
                    <a:pt x="599" y="2105"/>
                  </a:lnTo>
                  <a:lnTo>
                    <a:pt x="597" y="2116"/>
                  </a:lnTo>
                  <a:lnTo>
                    <a:pt x="596" y="2128"/>
                  </a:lnTo>
                  <a:lnTo>
                    <a:pt x="596" y="2249"/>
                  </a:lnTo>
                  <a:lnTo>
                    <a:pt x="542" y="2249"/>
                  </a:lnTo>
                  <a:lnTo>
                    <a:pt x="542" y="2027"/>
                  </a:lnTo>
                  <a:lnTo>
                    <a:pt x="596" y="2027"/>
                  </a:lnTo>
                  <a:lnTo>
                    <a:pt x="596" y="2046"/>
                  </a:lnTo>
                  <a:lnTo>
                    <a:pt x="596" y="2046"/>
                  </a:lnTo>
                  <a:lnTo>
                    <a:pt x="601" y="2040"/>
                  </a:lnTo>
                  <a:lnTo>
                    <a:pt x="607" y="2035"/>
                  </a:lnTo>
                  <a:lnTo>
                    <a:pt x="613" y="2031"/>
                  </a:lnTo>
                  <a:lnTo>
                    <a:pt x="619" y="2028"/>
                  </a:lnTo>
                  <a:lnTo>
                    <a:pt x="625" y="2025"/>
                  </a:lnTo>
                  <a:lnTo>
                    <a:pt x="631" y="2024"/>
                  </a:lnTo>
                  <a:lnTo>
                    <a:pt x="639" y="2022"/>
                  </a:lnTo>
                  <a:lnTo>
                    <a:pt x="646" y="2021"/>
                  </a:lnTo>
                  <a:lnTo>
                    <a:pt x="646" y="2021"/>
                  </a:lnTo>
                  <a:lnTo>
                    <a:pt x="657" y="2022"/>
                  </a:lnTo>
                  <a:lnTo>
                    <a:pt x="668" y="2026"/>
                  </a:lnTo>
                  <a:lnTo>
                    <a:pt x="679" y="2030"/>
                  </a:lnTo>
                  <a:lnTo>
                    <a:pt x="688" y="2036"/>
                  </a:lnTo>
                  <a:lnTo>
                    <a:pt x="672" y="2089"/>
                  </a:lnTo>
                  <a:close/>
                  <a:moveTo>
                    <a:pt x="241" y="2027"/>
                  </a:moveTo>
                  <a:lnTo>
                    <a:pt x="295" y="2027"/>
                  </a:lnTo>
                  <a:lnTo>
                    <a:pt x="232" y="2249"/>
                  </a:lnTo>
                  <a:lnTo>
                    <a:pt x="184" y="2249"/>
                  </a:lnTo>
                  <a:lnTo>
                    <a:pt x="160" y="2157"/>
                  </a:lnTo>
                  <a:lnTo>
                    <a:pt x="160" y="2157"/>
                  </a:lnTo>
                  <a:lnTo>
                    <a:pt x="148" y="2108"/>
                  </a:lnTo>
                  <a:lnTo>
                    <a:pt x="148" y="2108"/>
                  </a:lnTo>
                  <a:lnTo>
                    <a:pt x="142" y="2132"/>
                  </a:lnTo>
                  <a:lnTo>
                    <a:pt x="136" y="2158"/>
                  </a:lnTo>
                  <a:lnTo>
                    <a:pt x="110" y="2249"/>
                  </a:lnTo>
                  <a:lnTo>
                    <a:pt x="63" y="2249"/>
                  </a:lnTo>
                  <a:lnTo>
                    <a:pt x="63" y="2247"/>
                  </a:lnTo>
                  <a:lnTo>
                    <a:pt x="0" y="2027"/>
                  </a:lnTo>
                  <a:lnTo>
                    <a:pt x="57" y="2027"/>
                  </a:lnTo>
                  <a:lnTo>
                    <a:pt x="77" y="2110"/>
                  </a:lnTo>
                  <a:lnTo>
                    <a:pt x="77" y="2110"/>
                  </a:lnTo>
                  <a:lnTo>
                    <a:pt x="83" y="2136"/>
                  </a:lnTo>
                  <a:lnTo>
                    <a:pt x="88" y="2164"/>
                  </a:lnTo>
                  <a:lnTo>
                    <a:pt x="88" y="2164"/>
                  </a:lnTo>
                  <a:lnTo>
                    <a:pt x="95" y="2136"/>
                  </a:lnTo>
                  <a:lnTo>
                    <a:pt x="102" y="2108"/>
                  </a:lnTo>
                  <a:lnTo>
                    <a:pt x="125" y="2027"/>
                  </a:lnTo>
                  <a:lnTo>
                    <a:pt x="172" y="2027"/>
                  </a:lnTo>
                  <a:lnTo>
                    <a:pt x="195" y="2108"/>
                  </a:lnTo>
                  <a:lnTo>
                    <a:pt x="195" y="2108"/>
                  </a:lnTo>
                  <a:lnTo>
                    <a:pt x="202" y="2135"/>
                  </a:lnTo>
                  <a:lnTo>
                    <a:pt x="209" y="2165"/>
                  </a:lnTo>
                  <a:lnTo>
                    <a:pt x="209" y="2165"/>
                  </a:lnTo>
                  <a:lnTo>
                    <a:pt x="213" y="2139"/>
                  </a:lnTo>
                  <a:lnTo>
                    <a:pt x="220" y="2108"/>
                  </a:lnTo>
                  <a:lnTo>
                    <a:pt x="241" y="2027"/>
                  </a:lnTo>
                  <a:close/>
                  <a:moveTo>
                    <a:pt x="406" y="2021"/>
                  </a:moveTo>
                  <a:lnTo>
                    <a:pt x="406" y="2021"/>
                  </a:lnTo>
                  <a:lnTo>
                    <a:pt x="396" y="2022"/>
                  </a:lnTo>
                  <a:lnTo>
                    <a:pt x="385" y="2024"/>
                  </a:lnTo>
                  <a:lnTo>
                    <a:pt x="375" y="2027"/>
                  </a:lnTo>
                  <a:lnTo>
                    <a:pt x="366" y="2030"/>
                  </a:lnTo>
                  <a:lnTo>
                    <a:pt x="358" y="2035"/>
                  </a:lnTo>
                  <a:lnTo>
                    <a:pt x="349" y="2040"/>
                  </a:lnTo>
                  <a:lnTo>
                    <a:pt x="341" y="2047"/>
                  </a:lnTo>
                  <a:lnTo>
                    <a:pt x="334" y="2054"/>
                  </a:lnTo>
                  <a:lnTo>
                    <a:pt x="328" y="2062"/>
                  </a:lnTo>
                  <a:lnTo>
                    <a:pt x="322" y="2071"/>
                  </a:lnTo>
                  <a:lnTo>
                    <a:pt x="317" y="2081"/>
                  </a:lnTo>
                  <a:lnTo>
                    <a:pt x="313" y="2091"/>
                  </a:lnTo>
                  <a:lnTo>
                    <a:pt x="310" y="2102"/>
                  </a:lnTo>
                  <a:lnTo>
                    <a:pt x="308" y="2113"/>
                  </a:lnTo>
                  <a:lnTo>
                    <a:pt x="306" y="2125"/>
                  </a:lnTo>
                  <a:lnTo>
                    <a:pt x="306" y="2138"/>
                  </a:lnTo>
                  <a:lnTo>
                    <a:pt x="306" y="2138"/>
                  </a:lnTo>
                  <a:lnTo>
                    <a:pt x="306" y="2150"/>
                  </a:lnTo>
                  <a:lnTo>
                    <a:pt x="308" y="2163"/>
                  </a:lnTo>
                  <a:lnTo>
                    <a:pt x="310" y="2174"/>
                  </a:lnTo>
                  <a:lnTo>
                    <a:pt x="313" y="2185"/>
                  </a:lnTo>
                  <a:lnTo>
                    <a:pt x="317" y="2194"/>
                  </a:lnTo>
                  <a:lnTo>
                    <a:pt x="322" y="2204"/>
                  </a:lnTo>
                  <a:lnTo>
                    <a:pt x="328" y="2213"/>
                  </a:lnTo>
                  <a:lnTo>
                    <a:pt x="334" y="2221"/>
                  </a:lnTo>
                  <a:lnTo>
                    <a:pt x="341" y="2229"/>
                  </a:lnTo>
                  <a:lnTo>
                    <a:pt x="349" y="2235"/>
                  </a:lnTo>
                  <a:lnTo>
                    <a:pt x="358" y="2241"/>
                  </a:lnTo>
                  <a:lnTo>
                    <a:pt x="366" y="2245"/>
                  </a:lnTo>
                  <a:lnTo>
                    <a:pt x="375" y="2249"/>
                  </a:lnTo>
                  <a:lnTo>
                    <a:pt x="385" y="2252"/>
                  </a:lnTo>
                  <a:lnTo>
                    <a:pt x="396" y="2253"/>
                  </a:lnTo>
                  <a:lnTo>
                    <a:pt x="406" y="2254"/>
                  </a:lnTo>
                  <a:lnTo>
                    <a:pt x="406" y="2254"/>
                  </a:lnTo>
                  <a:lnTo>
                    <a:pt x="417" y="2253"/>
                  </a:lnTo>
                  <a:lnTo>
                    <a:pt x="428" y="2252"/>
                  </a:lnTo>
                  <a:lnTo>
                    <a:pt x="438" y="2249"/>
                  </a:lnTo>
                  <a:lnTo>
                    <a:pt x="447" y="2245"/>
                  </a:lnTo>
                  <a:lnTo>
                    <a:pt x="456" y="2241"/>
                  </a:lnTo>
                  <a:lnTo>
                    <a:pt x="465" y="2235"/>
                  </a:lnTo>
                  <a:lnTo>
                    <a:pt x="472" y="2229"/>
                  </a:lnTo>
                  <a:lnTo>
                    <a:pt x="479" y="2221"/>
                  </a:lnTo>
                  <a:lnTo>
                    <a:pt x="486" y="2213"/>
                  </a:lnTo>
                  <a:lnTo>
                    <a:pt x="491" y="2204"/>
                  </a:lnTo>
                  <a:lnTo>
                    <a:pt x="496" y="2194"/>
                  </a:lnTo>
                  <a:lnTo>
                    <a:pt x="500" y="2185"/>
                  </a:lnTo>
                  <a:lnTo>
                    <a:pt x="503" y="2174"/>
                  </a:lnTo>
                  <a:lnTo>
                    <a:pt x="505" y="2163"/>
                  </a:lnTo>
                  <a:lnTo>
                    <a:pt x="508" y="2150"/>
                  </a:lnTo>
                  <a:lnTo>
                    <a:pt x="508" y="2138"/>
                  </a:lnTo>
                  <a:lnTo>
                    <a:pt x="508" y="2138"/>
                  </a:lnTo>
                  <a:lnTo>
                    <a:pt x="508" y="2125"/>
                  </a:lnTo>
                  <a:lnTo>
                    <a:pt x="505" y="2113"/>
                  </a:lnTo>
                  <a:lnTo>
                    <a:pt x="503" y="2102"/>
                  </a:lnTo>
                  <a:lnTo>
                    <a:pt x="500" y="2091"/>
                  </a:lnTo>
                  <a:lnTo>
                    <a:pt x="496" y="2081"/>
                  </a:lnTo>
                  <a:lnTo>
                    <a:pt x="491" y="2071"/>
                  </a:lnTo>
                  <a:lnTo>
                    <a:pt x="486" y="2062"/>
                  </a:lnTo>
                  <a:lnTo>
                    <a:pt x="479" y="2054"/>
                  </a:lnTo>
                  <a:lnTo>
                    <a:pt x="472" y="2047"/>
                  </a:lnTo>
                  <a:lnTo>
                    <a:pt x="465" y="2040"/>
                  </a:lnTo>
                  <a:lnTo>
                    <a:pt x="456" y="2035"/>
                  </a:lnTo>
                  <a:lnTo>
                    <a:pt x="447" y="2030"/>
                  </a:lnTo>
                  <a:lnTo>
                    <a:pt x="438" y="2027"/>
                  </a:lnTo>
                  <a:lnTo>
                    <a:pt x="428" y="2024"/>
                  </a:lnTo>
                  <a:lnTo>
                    <a:pt x="417" y="2022"/>
                  </a:lnTo>
                  <a:lnTo>
                    <a:pt x="406" y="2021"/>
                  </a:lnTo>
                  <a:lnTo>
                    <a:pt x="406" y="2021"/>
                  </a:lnTo>
                  <a:close/>
                  <a:moveTo>
                    <a:pt x="406" y="2202"/>
                  </a:moveTo>
                  <a:lnTo>
                    <a:pt x="406" y="2202"/>
                  </a:lnTo>
                  <a:lnTo>
                    <a:pt x="396" y="2201"/>
                  </a:lnTo>
                  <a:lnTo>
                    <a:pt x="387" y="2198"/>
                  </a:lnTo>
                  <a:lnTo>
                    <a:pt x="381" y="2192"/>
                  </a:lnTo>
                  <a:lnTo>
                    <a:pt x="374" y="2185"/>
                  </a:lnTo>
                  <a:lnTo>
                    <a:pt x="369" y="2176"/>
                  </a:lnTo>
                  <a:lnTo>
                    <a:pt x="364" y="2165"/>
                  </a:lnTo>
                  <a:lnTo>
                    <a:pt x="362" y="2151"/>
                  </a:lnTo>
                  <a:lnTo>
                    <a:pt x="362" y="2138"/>
                  </a:lnTo>
                  <a:lnTo>
                    <a:pt x="362" y="2138"/>
                  </a:lnTo>
                  <a:lnTo>
                    <a:pt x="362" y="2124"/>
                  </a:lnTo>
                  <a:lnTo>
                    <a:pt x="364" y="2111"/>
                  </a:lnTo>
                  <a:lnTo>
                    <a:pt x="369" y="2101"/>
                  </a:lnTo>
                  <a:lnTo>
                    <a:pt x="374" y="2091"/>
                  </a:lnTo>
                  <a:lnTo>
                    <a:pt x="381" y="2083"/>
                  </a:lnTo>
                  <a:lnTo>
                    <a:pt x="387" y="2078"/>
                  </a:lnTo>
                  <a:lnTo>
                    <a:pt x="396" y="2074"/>
                  </a:lnTo>
                  <a:lnTo>
                    <a:pt x="406" y="2073"/>
                  </a:lnTo>
                  <a:lnTo>
                    <a:pt x="406" y="2073"/>
                  </a:lnTo>
                  <a:lnTo>
                    <a:pt x="416" y="2074"/>
                  </a:lnTo>
                  <a:lnTo>
                    <a:pt x="425" y="2078"/>
                  </a:lnTo>
                  <a:lnTo>
                    <a:pt x="433" y="2083"/>
                  </a:lnTo>
                  <a:lnTo>
                    <a:pt x="439" y="2091"/>
                  </a:lnTo>
                  <a:lnTo>
                    <a:pt x="445" y="2101"/>
                  </a:lnTo>
                  <a:lnTo>
                    <a:pt x="448" y="2111"/>
                  </a:lnTo>
                  <a:lnTo>
                    <a:pt x="450" y="2124"/>
                  </a:lnTo>
                  <a:lnTo>
                    <a:pt x="451" y="2138"/>
                  </a:lnTo>
                  <a:lnTo>
                    <a:pt x="451" y="2138"/>
                  </a:lnTo>
                  <a:lnTo>
                    <a:pt x="450" y="2151"/>
                  </a:lnTo>
                  <a:lnTo>
                    <a:pt x="448" y="2165"/>
                  </a:lnTo>
                  <a:lnTo>
                    <a:pt x="445" y="2176"/>
                  </a:lnTo>
                  <a:lnTo>
                    <a:pt x="439" y="2185"/>
                  </a:lnTo>
                  <a:lnTo>
                    <a:pt x="433" y="2192"/>
                  </a:lnTo>
                  <a:lnTo>
                    <a:pt x="425" y="2198"/>
                  </a:lnTo>
                  <a:lnTo>
                    <a:pt x="416" y="2201"/>
                  </a:lnTo>
                  <a:lnTo>
                    <a:pt x="406" y="2202"/>
                  </a:lnTo>
                  <a:lnTo>
                    <a:pt x="406" y="2202"/>
                  </a:lnTo>
                  <a:close/>
                  <a:moveTo>
                    <a:pt x="2269" y="2089"/>
                  </a:moveTo>
                  <a:lnTo>
                    <a:pt x="2269" y="2089"/>
                  </a:lnTo>
                  <a:lnTo>
                    <a:pt x="2260" y="2084"/>
                  </a:lnTo>
                  <a:lnTo>
                    <a:pt x="2251" y="2080"/>
                  </a:lnTo>
                  <a:lnTo>
                    <a:pt x="2242" y="2078"/>
                  </a:lnTo>
                  <a:lnTo>
                    <a:pt x="2233" y="2076"/>
                  </a:lnTo>
                  <a:lnTo>
                    <a:pt x="2233" y="2076"/>
                  </a:lnTo>
                  <a:lnTo>
                    <a:pt x="2223" y="2078"/>
                  </a:lnTo>
                  <a:lnTo>
                    <a:pt x="2215" y="2080"/>
                  </a:lnTo>
                  <a:lnTo>
                    <a:pt x="2208" y="2084"/>
                  </a:lnTo>
                  <a:lnTo>
                    <a:pt x="2203" y="2090"/>
                  </a:lnTo>
                  <a:lnTo>
                    <a:pt x="2198" y="2096"/>
                  </a:lnTo>
                  <a:lnTo>
                    <a:pt x="2195" y="2105"/>
                  </a:lnTo>
                  <a:lnTo>
                    <a:pt x="2193" y="2116"/>
                  </a:lnTo>
                  <a:lnTo>
                    <a:pt x="2193" y="2128"/>
                  </a:lnTo>
                  <a:lnTo>
                    <a:pt x="2193" y="2249"/>
                  </a:lnTo>
                  <a:lnTo>
                    <a:pt x="2138" y="2249"/>
                  </a:lnTo>
                  <a:lnTo>
                    <a:pt x="2138" y="2027"/>
                  </a:lnTo>
                  <a:lnTo>
                    <a:pt x="2193" y="2027"/>
                  </a:lnTo>
                  <a:lnTo>
                    <a:pt x="2193" y="2046"/>
                  </a:lnTo>
                  <a:lnTo>
                    <a:pt x="2193" y="2046"/>
                  </a:lnTo>
                  <a:lnTo>
                    <a:pt x="2197" y="2040"/>
                  </a:lnTo>
                  <a:lnTo>
                    <a:pt x="2203" y="2035"/>
                  </a:lnTo>
                  <a:lnTo>
                    <a:pt x="2208" y="2031"/>
                  </a:lnTo>
                  <a:lnTo>
                    <a:pt x="2215" y="2028"/>
                  </a:lnTo>
                  <a:lnTo>
                    <a:pt x="2222" y="2025"/>
                  </a:lnTo>
                  <a:lnTo>
                    <a:pt x="2228" y="2024"/>
                  </a:lnTo>
                  <a:lnTo>
                    <a:pt x="2235" y="2022"/>
                  </a:lnTo>
                  <a:lnTo>
                    <a:pt x="2242" y="2021"/>
                  </a:lnTo>
                  <a:lnTo>
                    <a:pt x="2242" y="2021"/>
                  </a:lnTo>
                  <a:lnTo>
                    <a:pt x="2253" y="2022"/>
                  </a:lnTo>
                  <a:lnTo>
                    <a:pt x="2264" y="2026"/>
                  </a:lnTo>
                  <a:lnTo>
                    <a:pt x="2275" y="2030"/>
                  </a:lnTo>
                  <a:lnTo>
                    <a:pt x="2283" y="2036"/>
                  </a:lnTo>
                  <a:lnTo>
                    <a:pt x="2269" y="2089"/>
                  </a:lnTo>
                  <a:close/>
                  <a:moveTo>
                    <a:pt x="1836" y="2027"/>
                  </a:moveTo>
                  <a:lnTo>
                    <a:pt x="1891" y="2027"/>
                  </a:lnTo>
                  <a:lnTo>
                    <a:pt x="1828" y="2249"/>
                  </a:lnTo>
                  <a:lnTo>
                    <a:pt x="1780" y="2249"/>
                  </a:lnTo>
                  <a:lnTo>
                    <a:pt x="1756" y="2157"/>
                  </a:lnTo>
                  <a:lnTo>
                    <a:pt x="1756" y="2157"/>
                  </a:lnTo>
                  <a:lnTo>
                    <a:pt x="1744" y="2108"/>
                  </a:lnTo>
                  <a:lnTo>
                    <a:pt x="1744" y="2108"/>
                  </a:lnTo>
                  <a:lnTo>
                    <a:pt x="1738" y="2132"/>
                  </a:lnTo>
                  <a:lnTo>
                    <a:pt x="1732" y="2158"/>
                  </a:lnTo>
                  <a:lnTo>
                    <a:pt x="1707" y="2249"/>
                  </a:lnTo>
                  <a:lnTo>
                    <a:pt x="1660" y="2249"/>
                  </a:lnTo>
                  <a:lnTo>
                    <a:pt x="1659" y="2247"/>
                  </a:lnTo>
                  <a:lnTo>
                    <a:pt x="1597" y="2027"/>
                  </a:lnTo>
                  <a:lnTo>
                    <a:pt x="1653" y="2027"/>
                  </a:lnTo>
                  <a:lnTo>
                    <a:pt x="1674" y="2110"/>
                  </a:lnTo>
                  <a:lnTo>
                    <a:pt x="1674" y="2110"/>
                  </a:lnTo>
                  <a:lnTo>
                    <a:pt x="1680" y="2136"/>
                  </a:lnTo>
                  <a:lnTo>
                    <a:pt x="1685" y="2164"/>
                  </a:lnTo>
                  <a:lnTo>
                    <a:pt x="1685" y="2164"/>
                  </a:lnTo>
                  <a:lnTo>
                    <a:pt x="1691" y="2136"/>
                  </a:lnTo>
                  <a:lnTo>
                    <a:pt x="1699" y="2108"/>
                  </a:lnTo>
                  <a:lnTo>
                    <a:pt x="1722" y="2027"/>
                  </a:lnTo>
                  <a:lnTo>
                    <a:pt x="1768" y="2027"/>
                  </a:lnTo>
                  <a:lnTo>
                    <a:pt x="1791" y="2108"/>
                  </a:lnTo>
                  <a:lnTo>
                    <a:pt x="1791" y="2108"/>
                  </a:lnTo>
                  <a:lnTo>
                    <a:pt x="1798" y="2135"/>
                  </a:lnTo>
                  <a:lnTo>
                    <a:pt x="1804" y="2165"/>
                  </a:lnTo>
                  <a:lnTo>
                    <a:pt x="1804" y="2165"/>
                  </a:lnTo>
                  <a:lnTo>
                    <a:pt x="1810" y="2139"/>
                  </a:lnTo>
                  <a:lnTo>
                    <a:pt x="1817" y="2108"/>
                  </a:lnTo>
                  <a:lnTo>
                    <a:pt x="1836" y="2027"/>
                  </a:lnTo>
                  <a:close/>
                  <a:moveTo>
                    <a:pt x="2002" y="2021"/>
                  </a:moveTo>
                  <a:lnTo>
                    <a:pt x="2002" y="2021"/>
                  </a:lnTo>
                  <a:lnTo>
                    <a:pt x="1992" y="2022"/>
                  </a:lnTo>
                  <a:lnTo>
                    <a:pt x="1981" y="2024"/>
                  </a:lnTo>
                  <a:lnTo>
                    <a:pt x="1971" y="2027"/>
                  </a:lnTo>
                  <a:lnTo>
                    <a:pt x="1962" y="2030"/>
                  </a:lnTo>
                  <a:lnTo>
                    <a:pt x="1953" y="2035"/>
                  </a:lnTo>
                  <a:lnTo>
                    <a:pt x="1945" y="2041"/>
                  </a:lnTo>
                  <a:lnTo>
                    <a:pt x="1937" y="2047"/>
                  </a:lnTo>
                  <a:lnTo>
                    <a:pt x="1930" y="2054"/>
                  </a:lnTo>
                  <a:lnTo>
                    <a:pt x="1924" y="2062"/>
                  </a:lnTo>
                  <a:lnTo>
                    <a:pt x="1918" y="2071"/>
                  </a:lnTo>
                  <a:lnTo>
                    <a:pt x="1913" y="2081"/>
                  </a:lnTo>
                  <a:lnTo>
                    <a:pt x="1909" y="2091"/>
                  </a:lnTo>
                  <a:lnTo>
                    <a:pt x="1906" y="2102"/>
                  </a:lnTo>
                  <a:lnTo>
                    <a:pt x="1903" y="2114"/>
                  </a:lnTo>
                  <a:lnTo>
                    <a:pt x="1902" y="2125"/>
                  </a:lnTo>
                  <a:lnTo>
                    <a:pt x="1902" y="2138"/>
                  </a:lnTo>
                  <a:lnTo>
                    <a:pt x="1902" y="2138"/>
                  </a:lnTo>
                  <a:lnTo>
                    <a:pt x="1902" y="2150"/>
                  </a:lnTo>
                  <a:lnTo>
                    <a:pt x="1903" y="2163"/>
                  </a:lnTo>
                  <a:lnTo>
                    <a:pt x="1906" y="2174"/>
                  </a:lnTo>
                  <a:lnTo>
                    <a:pt x="1909" y="2185"/>
                  </a:lnTo>
                  <a:lnTo>
                    <a:pt x="1913" y="2194"/>
                  </a:lnTo>
                  <a:lnTo>
                    <a:pt x="1918" y="2204"/>
                  </a:lnTo>
                  <a:lnTo>
                    <a:pt x="1924" y="2213"/>
                  </a:lnTo>
                  <a:lnTo>
                    <a:pt x="1930" y="2221"/>
                  </a:lnTo>
                  <a:lnTo>
                    <a:pt x="1937" y="2229"/>
                  </a:lnTo>
                  <a:lnTo>
                    <a:pt x="1945" y="2235"/>
                  </a:lnTo>
                  <a:lnTo>
                    <a:pt x="1953" y="2241"/>
                  </a:lnTo>
                  <a:lnTo>
                    <a:pt x="1962" y="2245"/>
                  </a:lnTo>
                  <a:lnTo>
                    <a:pt x="1971" y="2249"/>
                  </a:lnTo>
                  <a:lnTo>
                    <a:pt x="1981" y="2252"/>
                  </a:lnTo>
                  <a:lnTo>
                    <a:pt x="1992" y="2253"/>
                  </a:lnTo>
                  <a:lnTo>
                    <a:pt x="2002" y="2254"/>
                  </a:lnTo>
                  <a:lnTo>
                    <a:pt x="2002" y="2254"/>
                  </a:lnTo>
                  <a:lnTo>
                    <a:pt x="2013" y="2253"/>
                  </a:lnTo>
                  <a:lnTo>
                    <a:pt x="2024" y="2252"/>
                  </a:lnTo>
                  <a:lnTo>
                    <a:pt x="2034" y="2249"/>
                  </a:lnTo>
                  <a:lnTo>
                    <a:pt x="2043" y="2245"/>
                  </a:lnTo>
                  <a:lnTo>
                    <a:pt x="2052" y="2241"/>
                  </a:lnTo>
                  <a:lnTo>
                    <a:pt x="2061" y="2235"/>
                  </a:lnTo>
                  <a:lnTo>
                    <a:pt x="2068" y="2229"/>
                  </a:lnTo>
                  <a:lnTo>
                    <a:pt x="2075" y="2221"/>
                  </a:lnTo>
                  <a:lnTo>
                    <a:pt x="2081" y="2213"/>
                  </a:lnTo>
                  <a:lnTo>
                    <a:pt x="2087" y="2204"/>
                  </a:lnTo>
                  <a:lnTo>
                    <a:pt x="2091" y="2194"/>
                  </a:lnTo>
                  <a:lnTo>
                    <a:pt x="2096" y="2185"/>
                  </a:lnTo>
                  <a:lnTo>
                    <a:pt x="2099" y="2174"/>
                  </a:lnTo>
                  <a:lnTo>
                    <a:pt x="2101" y="2163"/>
                  </a:lnTo>
                  <a:lnTo>
                    <a:pt x="2104" y="2150"/>
                  </a:lnTo>
                  <a:lnTo>
                    <a:pt x="2104" y="2138"/>
                  </a:lnTo>
                  <a:lnTo>
                    <a:pt x="2104" y="2138"/>
                  </a:lnTo>
                  <a:lnTo>
                    <a:pt x="2104" y="2125"/>
                  </a:lnTo>
                  <a:lnTo>
                    <a:pt x="2101" y="2114"/>
                  </a:lnTo>
                  <a:lnTo>
                    <a:pt x="2099" y="2102"/>
                  </a:lnTo>
                  <a:lnTo>
                    <a:pt x="2096" y="2091"/>
                  </a:lnTo>
                  <a:lnTo>
                    <a:pt x="2091" y="2081"/>
                  </a:lnTo>
                  <a:lnTo>
                    <a:pt x="2087" y="2071"/>
                  </a:lnTo>
                  <a:lnTo>
                    <a:pt x="2081" y="2062"/>
                  </a:lnTo>
                  <a:lnTo>
                    <a:pt x="2075" y="2054"/>
                  </a:lnTo>
                  <a:lnTo>
                    <a:pt x="2068" y="2047"/>
                  </a:lnTo>
                  <a:lnTo>
                    <a:pt x="2061" y="2041"/>
                  </a:lnTo>
                  <a:lnTo>
                    <a:pt x="2052" y="2035"/>
                  </a:lnTo>
                  <a:lnTo>
                    <a:pt x="2043" y="2030"/>
                  </a:lnTo>
                  <a:lnTo>
                    <a:pt x="2034" y="2027"/>
                  </a:lnTo>
                  <a:lnTo>
                    <a:pt x="2024" y="2024"/>
                  </a:lnTo>
                  <a:lnTo>
                    <a:pt x="2013" y="2022"/>
                  </a:lnTo>
                  <a:lnTo>
                    <a:pt x="2002" y="2021"/>
                  </a:lnTo>
                  <a:lnTo>
                    <a:pt x="2002" y="2021"/>
                  </a:lnTo>
                  <a:close/>
                  <a:moveTo>
                    <a:pt x="2002" y="2202"/>
                  </a:moveTo>
                  <a:lnTo>
                    <a:pt x="2002" y="2202"/>
                  </a:lnTo>
                  <a:lnTo>
                    <a:pt x="1992" y="2201"/>
                  </a:lnTo>
                  <a:lnTo>
                    <a:pt x="1984" y="2198"/>
                  </a:lnTo>
                  <a:lnTo>
                    <a:pt x="1977" y="2192"/>
                  </a:lnTo>
                  <a:lnTo>
                    <a:pt x="1970" y="2185"/>
                  </a:lnTo>
                  <a:lnTo>
                    <a:pt x="1964" y="2176"/>
                  </a:lnTo>
                  <a:lnTo>
                    <a:pt x="1960" y="2165"/>
                  </a:lnTo>
                  <a:lnTo>
                    <a:pt x="1958" y="2151"/>
                  </a:lnTo>
                  <a:lnTo>
                    <a:pt x="1958" y="2138"/>
                  </a:lnTo>
                  <a:lnTo>
                    <a:pt x="1958" y="2138"/>
                  </a:lnTo>
                  <a:lnTo>
                    <a:pt x="1958" y="2124"/>
                  </a:lnTo>
                  <a:lnTo>
                    <a:pt x="1960" y="2112"/>
                  </a:lnTo>
                  <a:lnTo>
                    <a:pt x="1964" y="2101"/>
                  </a:lnTo>
                  <a:lnTo>
                    <a:pt x="1970" y="2091"/>
                  </a:lnTo>
                  <a:lnTo>
                    <a:pt x="1977" y="2083"/>
                  </a:lnTo>
                  <a:lnTo>
                    <a:pt x="1984" y="2078"/>
                  </a:lnTo>
                  <a:lnTo>
                    <a:pt x="1992" y="2074"/>
                  </a:lnTo>
                  <a:lnTo>
                    <a:pt x="2002" y="2073"/>
                  </a:lnTo>
                  <a:lnTo>
                    <a:pt x="2002" y="2073"/>
                  </a:lnTo>
                  <a:lnTo>
                    <a:pt x="2012" y="2074"/>
                  </a:lnTo>
                  <a:lnTo>
                    <a:pt x="2021" y="2078"/>
                  </a:lnTo>
                  <a:lnTo>
                    <a:pt x="2029" y="2083"/>
                  </a:lnTo>
                  <a:lnTo>
                    <a:pt x="2035" y="2091"/>
                  </a:lnTo>
                  <a:lnTo>
                    <a:pt x="2041" y="2101"/>
                  </a:lnTo>
                  <a:lnTo>
                    <a:pt x="2044" y="2112"/>
                  </a:lnTo>
                  <a:lnTo>
                    <a:pt x="2046" y="2124"/>
                  </a:lnTo>
                  <a:lnTo>
                    <a:pt x="2047" y="2138"/>
                  </a:lnTo>
                  <a:lnTo>
                    <a:pt x="2047" y="2138"/>
                  </a:lnTo>
                  <a:lnTo>
                    <a:pt x="2046" y="2151"/>
                  </a:lnTo>
                  <a:lnTo>
                    <a:pt x="2044" y="2165"/>
                  </a:lnTo>
                  <a:lnTo>
                    <a:pt x="2041" y="2176"/>
                  </a:lnTo>
                  <a:lnTo>
                    <a:pt x="2035" y="2185"/>
                  </a:lnTo>
                  <a:lnTo>
                    <a:pt x="2029" y="2192"/>
                  </a:lnTo>
                  <a:lnTo>
                    <a:pt x="2021" y="2198"/>
                  </a:lnTo>
                  <a:lnTo>
                    <a:pt x="2012" y="2201"/>
                  </a:lnTo>
                  <a:lnTo>
                    <a:pt x="2002" y="2202"/>
                  </a:lnTo>
                  <a:lnTo>
                    <a:pt x="2002" y="2202"/>
                  </a:lnTo>
                  <a:close/>
                  <a:moveTo>
                    <a:pt x="837" y="2100"/>
                  </a:moveTo>
                  <a:lnTo>
                    <a:pt x="904" y="2249"/>
                  </a:lnTo>
                  <a:lnTo>
                    <a:pt x="843" y="2249"/>
                  </a:lnTo>
                  <a:lnTo>
                    <a:pt x="797" y="2146"/>
                  </a:lnTo>
                  <a:lnTo>
                    <a:pt x="767" y="2182"/>
                  </a:lnTo>
                  <a:lnTo>
                    <a:pt x="767" y="2249"/>
                  </a:lnTo>
                  <a:lnTo>
                    <a:pt x="713" y="2249"/>
                  </a:lnTo>
                  <a:lnTo>
                    <a:pt x="713" y="1962"/>
                  </a:lnTo>
                  <a:lnTo>
                    <a:pt x="767" y="1934"/>
                  </a:lnTo>
                  <a:lnTo>
                    <a:pt x="767" y="2112"/>
                  </a:lnTo>
                  <a:lnTo>
                    <a:pt x="767" y="2112"/>
                  </a:lnTo>
                  <a:lnTo>
                    <a:pt x="788" y="2083"/>
                  </a:lnTo>
                  <a:lnTo>
                    <a:pt x="832" y="2027"/>
                  </a:lnTo>
                  <a:lnTo>
                    <a:pt x="896" y="2027"/>
                  </a:lnTo>
                  <a:lnTo>
                    <a:pt x="837" y="2100"/>
                  </a:lnTo>
                  <a:close/>
                  <a:moveTo>
                    <a:pt x="1097" y="2249"/>
                  </a:moveTo>
                  <a:lnTo>
                    <a:pt x="1042" y="2249"/>
                  </a:lnTo>
                  <a:lnTo>
                    <a:pt x="1042" y="2027"/>
                  </a:lnTo>
                  <a:lnTo>
                    <a:pt x="1097" y="2027"/>
                  </a:lnTo>
                  <a:lnTo>
                    <a:pt x="1097" y="2046"/>
                  </a:lnTo>
                  <a:lnTo>
                    <a:pt x="1097" y="2046"/>
                  </a:lnTo>
                  <a:lnTo>
                    <a:pt x="1103" y="2040"/>
                  </a:lnTo>
                  <a:lnTo>
                    <a:pt x="1108" y="2036"/>
                  </a:lnTo>
                  <a:lnTo>
                    <a:pt x="1115" y="2031"/>
                  </a:lnTo>
                  <a:lnTo>
                    <a:pt x="1121" y="2028"/>
                  </a:lnTo>
                  <a:lnTo>
                    <a:pt x="1129" y="2026"/>
                  </a:lnTo>
                  <a:lnTo>
                    <a:pt x="1137" y="2024"/>
                  </a:lnTo>
                  <a:lnTo>
                    <a:pt x="1144" y="2022"/>
                  </a:lnTo>
                  <a:lnTo>
                    <a:pt x="1153" y="2021"/>
                  </a:lnTo>
                  <a:lnTo>
                    <a:pt x="1153" y="2021"/>
                  </a:lnTo>
                  <a:lnTo>
                    <a:pt x="1163" y="2022"/>
                  </a:lnTo>
                  <a:lnTo>
                    <a:pt x="1172" y="2024"/>
                  </a:lnTo>
                  <a:lnTo>
                    <a:pt x="1180" y="2026"/>
                  </a:lnTo>
                  <a:lnTo>
                    <a:pt x="1189" y="2028"/>
                  </a:lnTo>
                  <a:lnTo>
                    <a:pt x="1195" y="2032"/>
                  </a:lnTo>
                  <a:lnTo>
                    <a:pt x="1202" y="2037"/>
                  </a:lnTo>
                  <a:lnTo>
                    <a:pt x="1208" y="2041"/>
                  </a:lnTo>
                  <a:lnTo>
                    <a:pt x="1214" y="2048"/>
                  </a:lnTo>
                  <a:lnTo>
                    <a:pt x="1218" y="2054"/>
                  </a:lnTo>
                  <a:lnTo>
                    <a:pt x="1223" y="2062"/>
                  </a:lnTo>
                  <a:lnTo>
                    <a:pt x="1226" y="2070"/>
                  </a:lnTo>
                  <a:lnTo>
                    <a:pt x="1229" y="2080"/>
                  </a:lnTo>
                  <a:lnTo>
                    <a:pt x="1232" y="2090"/>
                  </a:lnTo>
                  <a:lnTo>
                    <a:pt x="1233" y="2100"/>
                  </a:lnTo>
                  <a:lnTo>
                    <a:pt x="1234" y="2111"/>
                  </a:lnTo>
                  <a:lnTo>
                    <a:pt x="1235" y="2123"/>
                  </a:lnTo>
                  <a:lnTo>
                    <a:pt x="1235" y="2249"/>
                  </a:lnTo>
                  <a:lnTo>
                    <a:pt x="1180" y="2249"/>
                  </a:lnTo>
                  <a:lnTo>
                    <a:pt x="1180" y="2126"/>
                  </a:lnTo>
                  <a:lnTo>
                    <a:pt x="1180" y="2126"/>
                  </a:lnTo>
                  <a:lnTo>
                    <a:pt x="1179" y="2114"/>
                  </a:lnTo>
                  <a:lnTo>
                    <a:pt x="1178" y="2102"/>
                  </a:lnTo>
                  <a:lnTo>
                    <a:pt x="1174" y="2093"/>
                  </a:lnTo>
                  <a:lnTo>
                    <a:pt x="1170" y="2085"/>
                  </a:lnTo>
                  <a:lnTo>
                    <a:pt x="1164" y="2080"/>
                  </a:lnTo>
                  <a:lnTo>
                    <a:pt x="1158" y="2075"/>
                  </a:lnTo>
                  <a:lnTo>
                    <a:pt x="1149" y="2073"/>
                  </a:lnTo>
                  <a:lnTo>
                    <a:pt x="1139" y="2072"/>
                  </a:lnTo>
                  <a:lnTo>
                    <a:pt x="1139" y="2072"/>
                  </a:lnTo>
                  <a:lnTo>
                    <a:pt x="1130" y="2073"/>
                  </a:lnTo>
                  <a:lnTo>
                    <a:pt x="1121" y="2075"/>
                  </a:lnTo>
                  <a:lnTo>
                    <a:pt x="1114" y="2080"/>
                  </a:lnTo>
                  <a:lnTo>
                    <a:pt x="1108" y="2086"/>
                  </a:lnTo>
                  <a:lnTo>
                    <a:pt x="1104" y="2093"/>
                  </a:lnTo>
                  <a:lnTo>
                    <a:pt x="1100" y="2103"/>
                  </a:lnTo>
                  <a:lnTo>
                    <a:pt x="1098" y="2114"/>
                  </a:lnTo>
                  <a:lnTo>
                    <a:pt x="1097" y="2126"/>
                  </a:lnTo>
                  <a:lnTo>
                    <a:pt x="1097" y="2249"/>
                  </a:lnTo>
                  <a:close/>
                  <a:moveTo>
                    <a:pt x="1408" y="2042"/>
                  </a:moveTo>
                  <a:lnTo>
                    <a:pt x="1408" y="2042"/>
                  </a:lnTo>
                  <a:lnTo>
                    <a:pt x="1403" y="2038"/>
                  </a:lnTo>
                  <a:lnTo>
                    <a:pt x="1397" y="2033"/>
                  </a:lnTo>
                  <a:lnTo>
                    <a:pt x="1392" y="2030"/>
                  </a:lnTo>
                  <a:lnTo>
                    <a:pt x="1385" y="2027"/>
                  </a:lnTo>
                  <a:lnTo>
                    <a:pt x="1378" y="2025"/>
                  </a:lnTo>
                  <a:lnTo>
                    <a:pt x="1372" y="2024"/>
                  </a:lnTo>
                  <a:lnTo>
                    <a:pt x="1365" y="2022"/>
                  </a:lnTo>
                  <a:lnTo>
                    <a:pt x="1359" y="2021"/>
                  </a:lnTo>
                  <a:lnTo>
                    <a:pt x="1359" y="2021"/>
                  </a:lnTo>
                  <a:lnTo>
                    <a:pt x="1349" y="2022"/>
                  </a:lnTo>
                  <a:lnTo>
                    <a:pt x="1340" y="2024"/>
                  </a:lnTo>
                  <a:lnTo>
                    <a:pt x="1331" y="2026"/>
                  </a:lnTo>
                  <a:lnTo>
                    <a:pt x="1322" y="2030"/>
                  </a:lnTo>
                  <a:lnTo>
                    <a:pt x="1314" y="2033"/>
                  </a:lnTo>
                  <a:lnTo>
                    <a:pt x="1308" y="2039"/>
                  </a:lnTo>
                  <a:lnTo>
                    <a:pt x="1301" y="2046"/>
                  </a:lnTo>
                  <a:lnTo>
                    <a:pt x="1295" y="2052"/>
                  </a:lnTo>
                  <a:lnTo>
                    <a:pt x="1289" y="2060"/>
                  </a:lnTo>
                  <a:lnTo>
                    <a:pt x="1285" y="2069"/>
                  </a:lnTo>
                  <a:lnTo>
                    <a:pt x="1280" y="2078"/>
                  </a:lnTo>
                  <a:lnTo>
                    <a:pt x="1277" y="2089"/>
                  </a:lnTo>
                  <a:lnTo>
                    <a:pt x="1275" y="2099"/>
                  </a:lnTo>
                  <a:lnTo>
                    <a:pt x="1273" y="2111"/>
                  </a:lnTo>
                  <a:lnTo>
                    <a:pt x="1271" y="2123"/>
                  </a:lnTo>
                  <a:lnTo>
                    <a:pt x="1271" y="2135"/>
                  </a:lnTo>
                  <a:lnTo>
                    <a:pt x="1271" y="2135"/>
                  </a:lnTo>
                  <a:lnTo>
                    <a:pt x="1271" y="2149"/>
                  </a:lnTo>
                  <a:lnTo>
                    <a:pt x="1273" y="2161"/>
                  </a:lnTo>
                  <a:lnTo>
                    <a:pt x="1275" y="2174"/>
                  </a:lnTo>
                  <a:lnTo>
                    <a:pt x="1277" y="2186"/>
                  </a:lnTo>
                  <a:lnTo>
                    <a:pt x="1280" y="2196"/>
                  </a:lnTo>
                  <a:lnTo>
                    <a:pt x="1285" y="2206"/>
                  </a:lnTo>
                  <a:lnTo>
                    <a:pt x="1289" y="2214"/>
                  </a:lnTo>
                  <a:lnTo>
                    <a:pt x="1295" y="2222"/>
                  </a:lnTo>
                  <a:lnTo>
                    <a:pt x="1300" y="2230"/>
                  </a:lnTo>
                  <a:lnTo>
                    <a:pt x="1307" y="2235"/>
                  </a:lnTo>
                  <a:lnTo>
                    <a:pt x="1313" y="2241"/>
                  </a:lnTo>
                  <a:lnTo>
                    <a:pt x="1321" y="2245"/>
                  </a:lnTo>
                  <a:lnTo>
                    <a:pt x="1330" y="2249"/>
                  </a:lnTo>
                  <a:lnTo>
                    <a:pt x="1339" y="2252"/>
                  </a:lnTo>
                  <a:lnTo>
                    <a:pt x="1348" y="2253"/>
                  </a:lnTo>
                  <a:lnTo>
                    <a:pt x="1357" y="2254"/>
                  </a:lnTo>
                  <a:lnTo>
                    <a:pt x="1357" y="2254"/>
                  </a:lnTo>
                  <a:lnTo>
                    <a:pt x="1364" y="2253"/>
                  </a:lnTo>
                  <a:lnTo>
                    <a:pt x="1372" y="2252"/>
                  </a:lnTo>
                  <a:lnTo>
                    <a:pt x="1378" y="2251"/>
                  </a:lnTo>
                  <a:lnTo>
                    <a:pt x="1385" y="2249"/>
                  </a:lnTo>
                  <a:lnTo>
                    <a:pt x="1391" y="2245"/>
                  </a:lnTo>
                  <a:lnTo>
                    <a:pt x="1397" y="2242"/>
                  </a:lnTo>
                  <a:lnTo>
                    <a:pt x="1403" y="2238"/>
                  </a:lnTo>
                  <a:lnTo>
                    <a:pt x="1408" y="2232"/>
                  </a:lnTo>
                  <a:lnTo>
                    <a:pt x="1408" y="2238"/>
                  </a:lnTo>
                  <a:lnTo>
                    <a:pt x="1408" y="2238"/>
                  </a:lnTo>
                  <a:lnTo>
                    <a:pt x="1408" y="2246"/>
                  </a:lnTo>
                  <a:lnTo>
                    <a:pt x="1407" y="2256"/>
                  </a:lnTo>
                  <a:lnTo>
                    <a:pt x="1404" y="2266"/>
                  </a:lnTo>
                  <a:lnTo>
                    <a:pt x="1402" y="2271"/>
                  </a:lnTo>
                  <a:lnTo>
                    <a:pt x="1399" y="2275"/>
                  </a:lnTo>
                  <a:lnTo>
                    <a:pt x="1395" y="2279"/>
                  </a:lnTo>
                  <a:lnTo>
                    <a:pt x="1391" y="2284"/>
                  </a:lnTo>
                  <a:lnTo>
                    <a:pt x="1385" y="2287"/>
                  </a:lnTo>
                  <a:lnTo>
                    <a:pt x="1378" y="2290"/>
                  </a:lnTo>
                  <a:lnTo>
                    <a:pt x="1370" y="2293"/>
                  </a:lnTo>
                  <a:lnTo>
                    <a:pt x="1361" y="2295"/>
                  </a:lnTo>
                  <a:lnTo>
                    <a:pt x="1350" y="2296"/>
                  </a:lnTo>
                  <a:lnTo>
                    <a:pt x="1337" y="2296"/>
                  </a:lnTo>
                  <a:lnTo>
                    <a:pt x="1334" y="2296"/>
                  </a:lnTo>
                  <a:lnTo>
                    <a:pt x="1354" y="2339"/>
                  </a:lnTo>
                  <a:lnTo>
                    <a:pt x="1355" y="2339"/>
                  </a:lnTo>
                  <a:lnTo>
                    <a:pt x="1355" y="2339"/>
                  </a:lnTo>
                  <a:lnTo>
                    <a:pt x="1369" y="2339"/>
                  </a:lnTo>
                  <a:lnTo>
                    <a:pt x="1381" y="2338"/>
                  </a:lnTo>
                  <a:lnTo>
                    <a:pt x="1392" y="2335"/>
                  </a:lnTo>
                  <a:lnTo>
                    <a:pt x="1403" y="2332"/>
                  </a:lnTo>
                  <a:lnTo>
                    <a:pt x="1413" y="2328"/>
                  </a:lnTo>
                  <a:lnTo>
                    <a:pt x="1421" y="2324"/>
                  </a:lnTo>
                  <a:lnTo>
                    <a:pt x="1429" y="2318"/>
                  </a:lnTo>
                  <a:lnTo>
                    <a:pt x="1436" y="2311"/>
                  </a:lnTo>
                  <a:lnTo>
                    <a:pt x="1442" y="2304"/>
                  </a:lnTo>
                  <a:lnTo>
                    <a:pt x="1448" y="2296"/>
                  </a:lnTo>
                  <a:lnTo>
                    <a:pt x="1452" y="2286"/>
                  </a:lnTo>
                  <a:lnTo>
                    <a:pt x="1456" y="2276"/>
                  </a:lnTo>
                  <a:lnTo>
                    <a:pt x="1459" y="2266"/>
                  </a:lnTo>
                  <a:lnTo>
                    <a:pt x="1461" y="2254"/>
                  </a:lnTo>
                  <a:lnTo>
                    <a:pt x="1462" y="2242"/>
                  </a:lnTo>
                  <a:lnTo>
                    <a:pt x="1462" y="2229"/>
                  </a:lnTo>
                  <a:lnTo>
                    <a:pt x="1462" y="2027"/>
                  </a:lnTo>
                  <a:lnTo>
                    <a:pt x="1408" y="2027"/>
                  </a:lnTo>
                  <a:lnTo>
                    <a:pt x="1408" y="2042"/>
                  </a:lnTo>
                  <a:close/>
                  <a:moveTo>
                    <a:pt x="1408" y="2094"/>
                  </a:moveTo>
                  <a:lnTo>
                    <a:pt x="1408" y="2181"/>
                  </a:lnTo>
                  <a:lnTo>
                    <a:pt x="1408" y="2181"/>
                  </a:lnTo>
                  <a:lnTo>
                    <a:pt x="1401" y="2189"/>
                  </a:lnTo>
                  <a:lnTo>
                    <a:pt x="1393" y="2197"/>
                  </a:lnTo>
                  <a:lnTo>
                    <a:pt x="1387" y="2199"/>
                  </a:lnTo>
                  <a:lnTo>
                    <a:pt x="1382" y="2201"/>
                  </a:lnTo>
                  <a:lnTo>
                    <a:pt x="1376" y="2202"/>
                  </a:lnTo>
                  <a:lnTo>
                    <a:pt x="1369" y="2203"/>
                  </a:lnTo>
                  <a:lnTo>
                    <a:pt x="1369" y="2203"/>
                  </a:lnTo>
                  <a:lnTo>
                    <a:pt x="1362" y="2202"/>
                  </a:lnTo>
                  <a:lnTo>
                    <a:pt x="1354" y="2200"/>
                  </a:lnTo>
                  <a:lnTo>
                    <a:pt x="1348" y="2197"/>
                  </a:lnTo>
                  <a:lnTo>
                    <a:pt x="1341" y="2190"/>
                  </a:lnTo>
                  <a:lnTo>
                    <a:pt x="1335" y="2181"/>
                  </a:lnTo>
                  <a:lnTo>
                    <a:pt x="1331" y="2169"/>
                  </a:lnTo>
                  <a:lnTo>
                    <a:pt x="1329" y="2154"/>
                  </a:lnTo>
                  <a:lnTo>
                    <a:pt x="1328" y="2134"/>
                  </a:lnTo>
                  <a:lnTo>
                    <a:pt x="1328" y="2134"/>
                  </a:lnTo>
                  <a:lnTo>
                    <a:pt x="1329" y="2117"/>
                  </a:lnTo>
                  <a:lnTo>
                    <a:pt x="1331" y="2103"/>
                  </a:lnTo>
                  <a:lnTo>
                    <a:pt x="1335" y="2092"/>
                  </a:lnTo>
                  <a:lnTo>
                    <a:pt x="1341" y="2084"/>
                  </a:lnTo>
                  <a:lnTo>
                    <a:pt x="1348" y="2079"/>
                  </a:lnTo>
                  <a:lnTo>
                    <a:pt x="1354" y="2074"/>
                  </a:lnTo>
                  <a:lnTo>
                    <a:pt x="1362" y="2073"/>
                  </a:lnTo>
                  <a:lnTo>
                    <a:pt x="1369" y="2072"/>
                  </a:lnTo>
                  <a:lnTo>
                    <a:pt x="1369" y="2072"/>
                  </a:lnTo>
                  <a:lnTo>
                    <a:pt x="1376" y="2073"/>
                  </a:lnTo>
                  <a:lnTo>
                    <a:pt x="1383" y="2074"/>
                  </a:lnTo>
                  <a:lnTo>
                    <a:pt x="1388" y="2076"/>
                  </a:lnTo>
                  <a:lnTo>
                    <a:pt x="1394" y="2080"/>
                  </a:lnTo>
                  <a:lnTo>
                    <a:pt x="1398" y="2083"/>
                  </a:lnTo>
                  <a:lnTo>
                    <a:pt x="1402" y="2086"/>
                  </a:lnTo>
                  <a:lnTo>
                    <a:pt x="1408" y="2094"/>
                  </a:lnTo>
                  <a:lnTo>
                    <a:pt x="1408" y="2094"/>
                  </a:lnTo>
                  <a:close/>
                  <a:moveTo>
                    <a:pt x="938" y="2027"/>
                  </a:moveTo>
                  <a:lnTo>
                    <a:pt x="993" y="2027"/>
                  </a:lnTo>
                  <a:lnTo>
                    <a:pt x="993" y="2123"/>
                  </a:lnTo>
                  <a:lnTo>
                    <a:pt x="993" y="2249"/>
                  </a:lnTo>
                  <a:lnTo>
                    <a:pt x="938" y="2249"/>
                  </a:lnTo>
                  <a:lnTo>
                    <a:pt x="938" y="2027"/>
                  </a:lnTo>
                  <a:close/>
                  <a:moveTo>
                    <a:pt x="993" y="1967"/>
                  </a:moveTo>
                  <a:lnTo>
                    <a:pt x="993" y="1995"/>
                  </a:lnTo>
                  <a:lnTo>
                    <a:pt x="938" y="1995"/>
                  </a:lnTo>
                  <a:lnTo>
                    <a:pt x="938" y="1940"/>
                  </a:lnTo>
                  <a:lnTo>
                    <a:pt x="993" y="1940"/>
                  </a:lnTo>
                  <a:lnTo>
                    <a:pt x="993" y="1967"/>
                  </a:lnTo>
                  <a:close/>
                  <a:moveTo>
                    <a:pt x="2309" y="1962"/>
                  </a:moveTo>
                  <a:lnTo>
                    <a:pt x="2364" y="1934"/>
                  </a:lnTo>
                  <a:lnTo>
                    <a:pt x="2364" y="2127"/>
                  </a:lnTo>
                  <a:lnTo>
                    <a:pt x="2364" y="2249"/>
                  </a:lnTo>
                  <a:lnTo>
                    <a:pt x="2309" y="2249"/>
                  </a:lnTo>
                  <a:lnTo>
                    <a:pt x="2309" y="1962"/>
                  </a:lnTo>
                  <a:close/>
                  <a:moveTo>
                    <a:pt x="397" y="757"/>
                  </a:moveTo>
                  <a:lnTo>
                    <a:pt x="850" y="757"/>
                  </a:lnTo>
                  <a:lnTo>
                    <a:pt x="850" y="495"/>
                  </a:lnTo>
                  <a:lnTo>
                    <a:pt x="397" y="495"/>
                  </a:lnTo>
                  <a:lnTo>
                    <a:pt x="397" y="288"/>
                  </a:lnTo>
                  <a:lnTo>
                    <a:pt x="898" y="288"/>
                  </a:lnTo>
                  <a:lnTo>
                    <a:pt x="732" y="0"/>
                  </a:lnTo>
                  <a:lnTo>
                    <a:pt x="22" y="0"/>
                  </a:lnTo>
                  <a:lnTo>
                    <a:pt x="22" y="1251"/>
                  </a:lnTo>
                  <a:lnTo>
                    <a:pt x="1023" y="1251"/>
                  </a:lnTo>
                  <a:lnTo>
                    <a:pt x="1023" y="963"/>
                  </a:lnTo>
                  <a:lnTo>
                    <a:pt x="397" y="963"/>
                  </a:lnTo>
                  <a:lnTo>
                    <a:pt x="397" y="757"/>
                  </a:lnTo>
                  <a:close/>
                  <a:moveTo>
                    <a:pt x="1690" y="0"/>
                  </a:moveTo>
                  <a:lnTo>
                    <a:pt x="1477" y="409"/>
                  </a:lnTo>
                  <a:lnTo>
                    <a:pt x="1265" y="0"/>
                  </a:lnTo>
                  <a:lnTo>
                    <a:pt x="850" y="0"/>
                  </a:lnTo>
                  <a:lnTo>
                    <a:pt x="1287" y="757"/>
                  </a:lnTo>
                  <a:lnTo>
                    <a:pt x="1287" y="1251"/>
                  </a:lnTo>
                  <a:lnTo>
                    <a:pt x="1661" y="1251"/>
                  </a:lnTo>
                  <a:lnTo>
                    <a:pt x="1661" y="757"/>
                  </a:lnTo>
                  <a:lnTo>
                    <a:pt x="2099" y="0"/>
                  </a:lnTo>
                  <a:lnTo>
                    <a:pt x="1690" y="0"/>
                  </a:ln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12542" tIns="56271" rIns="112542" bIns="56271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1125444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215" b="0" i="0" u="none" strike="noStrike" kern="0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EYInterstate Light"/>
              </a:endParaRPr>
            </a:p>
          </p:txBody>
        </p:sp>
      </p:grpSp>
      <p:sp>
        <p:nvSpPr>
          <p:cNvPr id="14" name="Title 1">
            <a:extLst>
              <a:ext uri="{FF2B5EF4-FFF2-40B4-BE49-F238E27FC236}">
                <a16:creationId xmlns:a16="http://schemas.microsoft.com/office/drawing/2014/main" id="{2F5D292B-3419-9D1A-C9FF-28215159878A}"/>
              </a:ext>
            </a:extLst>
          </p:cNvPr>
          <p:cNvSpPr txBox="1">
            <a:spLocks/>
          </p:cNvSpPr>
          <p:nvPr/>
        </p:nvSpPr>
        <p:spPr>
          <a:xfrm>
            <a:off x="6903615" y="154677"/>
            <a:ext cx="413329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sr-Latn-RS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840CCCFB-22EF-3DF6-4E6B-A1000216D8E8}"/>
              </a:ext>
            </a:extLst>
          </p:cNvPr>
          <p:cNvSpPr/>
          <p:nvPr/>
        </p:nvSpPr>
        <p:spPr>
          <a:xfrm>
            <a:off x="0" y="1895961"/>
            <a:ext cx="12192000" cy="1739900"/>
          </a:xfrm>
          <a:prstGeom prst="rect">
            <a:avLst/>
          </a:prstGeom>
          <a:gradFill>
            <a:gsLst>
              <a:gs pos="3000">
                <a:srgbClr val="FFE600">
                  <a:alpha val="44000"/>
                </a:srgbClr>
              </a:gs>
              <a:gs pos="13000">
                <a:srgbClr val="FFE600">
                  <a:alpha val="65000"/>
                </a:srgbClr>
              </a:gs>
              <a:gs pos="83000">
                <a:srgbClr val="FFE600">
                  <a:alpha val="86000"/>
                </a:srgbClr>
              </a:gs>
              <a:gs pos="99000">
                <a:srgbClr val="FFE600">
                  <a:alpha val="61000"/>
                </a:srgb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165D3324-06AD-75C9-C87D-6841CF38660C}"/>
              </a:ext>
            </a:extLst>
          </p:cNvPr>
          <p:cNvSpPr txBox="1"/>
          <p:nvPr/>
        </p:nvSpPr>
        <p:spPr>
          <a:xfrm>
            <a:off x="1530350" y="2042636"/>
            <a:ext cx="91313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Latn-RS" sz="8800" i="1">
                <a:effectLst/>
                <a:latin typeface="EYInterstate" panose="02000503020000020004" pitchFamily="2" charset="0"/>
              </a:rPr>
              <a:t>Q&amp;A</a:t>
            </a:r>
            <a:endParaRPr lang="en-US" sz="8800">
              <a:effectLst/>
              <a:latin typeface="EYInterstate" panose="0200050302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808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3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AB5E0FCB-641F-3294-3A7B-1B02EC2E5E3E}"/>
              </a:ext>
            </a:extLst>
          </p:cNvPr>
          <p:cNvSpPr/>
          <p:nvPr/>
        </p:nvSpPr>
        <p:spPr>
          <a:xfrm>
            <a:off x="0" y="1012090"/>
            <a:ext cx="12192000" cy="584591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43D7969-98DC-F87B-8745-C0E4A0CC5D4A}"/>
              </a:ext>
            </a:extLst>
          </p:cNvPr>
          <p:cNvSpPr/>
          <p:nvPr/>
        </p:nvSpPr>
        <p:spPr>
          <a:xfrm>
            <a:off x="0" y="0"/>
            <a:ext cx="12195872" cy="1012090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0"/>
                </a:srgbClr>
              </a:gs>
              <a:gs pos="0">
                <a:srgbClr val="000000">
                  <a:lumMod val="0"/>
                  <a:alpha val="52000"/>
                </a:srgb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r-Latn-RS" sz="1799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EYInterstate Light"/>
              <a:ea typeface="+mn-ea"/>
              <a:cs typeface="+mn-cs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BD074C9A-8309-453D-11DE-AF3ADF77037F}"/>
              </a:ext>
            </a:extLst>
          </p:cNvPr>
          <p:cNvSpPr txBox="1"/>
          <p:nvPr/>
        </p:nvSpPr>
        <p:spPr>
          <a:xfrm>
            <a:off x="711010" y="265128"/>
            <a:ext cx="8305798" cy="377026"/>
          </a:xfrm>
          <a:prstGeom prst="rect">
            <a:avLst/>
          </a:prstGeom>
          <a:noFill/>
        </p:spPr>
        <p:txBody>
          <a:bodyPr wrap="square" lIns="0" tIns="36576" rIns="0" bIns="0" rtlCol="0">
            <a:spAutoFit/>
          </a:bodyPr>
          <a:lstStyle/>
          <a:p>
            <a:pPr lvl="0">
              <a:lnSpc>
                <a:spcPct val="85000"/>
              </a:lnSpc>
              <a:spcAft>
                <a:spcPts val="600"/>
              </a:spcAft>
              <a:buClr>
                <a:srgbClr val="27ACAA"/>
              </a:buClr>
              <a:buSzPct val="70000"/>
              <a:defRPr/>
            </a:pPr>
            <a:r>
              <a:rPr lang="en-US" sz="2600" dirty="0">
                <a:solidFill>
                  <a:prstClr val="white"/>
                </a:solidFill>
                <a:latin typeface="EYInterstate Light"/>
              </a:rPr>
              <a:t>Disclaimer</a:t>
            </a:r>
            <a:endParaRPr kumimoji="0" lang="sr-Latn-RS" sz="260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EYInterstate Light"/>
            </a:endParaRP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B8333628-0B30-FC86-2F1B-C9E5E760DAB7}"/>
              </a:ext>
            </a:extLst>
          </p:cNvPr>
          <p:cNvCxnSpPr/>
          <p:nvPr/>
        </p:nvCxnSpPr>
        <p:spPr>
          <a:xfrm>
            <a:off x="630194" y="208247"/>
            <a:ext cx="0" cy="539750"/>
          </a:xfrm>
          <a:prstGeom prst="line">
            <a:avLst/>
          </a:prstGeom>
          <a:ln>
            <a:solidFill>
              <a:srgbClr val="FFE600"/>
            </a:solidFill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grpSp>
        <p:nvGrpSpPr>
          <p:cNvPr id="25" name="Group 24">
            <a:extLst>
              <a:ext uri="{FF2B5EF4-FFF2-40B4-BE49-F238E27FC236}">
                <a16:creationId xmlns:a16="http://schemas.microsoft.com/office/drawing/2014/main" id="{7E257957-9D09-C635-8150-801C597263A3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11349865" y="212465"/>
            <a:ext cx="491896" cy="575999"/>
            <a:chOff x="6529" y="3125"/>
            <a:chExt cx="772" cy="904"/>
          </a:xfrm>
        </p:grpSpPr>
        <p:sp>
          <p:nvSpPr>
            <p:cNvPr id="26" name="Freeform 5">
              <a:extLst>
                <a:ext uri="{FF2B5EF4-FFF2-40B4-BE49-F238E27FC236}">
                  <a16:creationId xmlns:a16="http://schemas.microsoft.com/office/drawing/2014/main" id="{AF1EB1FF-2673-3098-423A-8C3A12ADD818}"/>
                </a:ext>
              </a:extLst>
            </p:cNvPr>
            <p:cNvSpPr>
              <a:spLocks/>
            </p:cNvSpPr>
            <p:nvPr/>
          </p:nvSpPr>
          <p:spPr bwMode="auto">
            <a:xfrm>
              <a:off x="6529" y="3125"/>
              <a:ext cx="619" cy="226"/>
            </a:xfrm>
            <a:custGeom>
              <a:avLst/>
              <a:gdLst>
                <a:gd name="T0" fmla="*/ 2473 w 2473"/>
                <a:gd name="T1" fmla="*/ 0 h 902"/>
                <a:gd name="T2" fmla="*/ 0 w 2473"/>
                <a:gd name="T3" fmla="*/ 902 h 902"/>
                <a:gd name="T4" fmla="*/ 2473 w 2473"/>
                <a:gd name="T5" fmla="*/ 466 h 902"/>
                <a:gd name="T6" fmla="*/ 2473 w 2473"/>
                <a:gd name="T7" fmla="*/ 0 h 9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73" h="902">
                  <a:moveTo>
                    <a:pt x="2473" y="0"/>
                  </a:moveTo>
                  <a:lnTo>
                    <a:pt x="0" y="902"/>
                  </a:lnTo>
                  <a:lnTo>
                    <a:pt x="2473" y="466"/>
                  </a:lnTo>
                  <a:lnTo>
                    <a:pt x="2473" y="0"/>
                  </a:lnTo>
                  <a:close/>
                </a:path>
              </a:pathLst>
            </a:custGeom>
            <a:solidFill>
              <a:srgbClr val="FFE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12542" tIns="56271" rIns="112542" bIns="56271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1125444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215" b="0" i="0" u="none" strike="noStrike" kern="0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EYInterstate Light"/>
              </a:endParaRPr>
            </a:p>
          </p:txBody>
        </p:sp>
        <p:sp>
          <p:nvSpPr>
            <p:cNvPr id="27" name="Freeform 6">
              <a:extLst>
                <a:ext uri="{FF2B5EF4-FFF2-40B4-BE49-F238E27FC236}">
                  <a16:creationId xmlns:a16="http://schemas.microsoft.com/office/drawing/2014/main" id="{05EB94C6-9A88-41A3-4D38-1997858BAFB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529" y="3444"/>
              <a:ext cx="772" cy="585"/>
            </a:xfrm>
            <a:custGeom>
              <a:avLst/>
              <a:gdLst>
                <a:gd name="T0" fmla="*/ 233 w 3088"/>
                <a:gd name="T1" fmla="*/ 1588 h 2339"/>
                <a:gd name="T2" fmla="*/ 253 w 3088"/>
                <a:gd name="T3" fmla="*/ 1795 h 2339"/>
                <a:gd name="T4" fmla="*/ 151 w 3088"/>
                <a:gd name="T5" fmla="*/ 1810 h 2339"/>
                <a:gd name="T6" fmla="*/ 351 w 3088"/>
                <a:gd name="T7" fmla="*/ 1761 h 2339"/>
                <a:gd name="T8" fmla="*/ 416 w 3088"/>
                <a:gd name="T9" fmla="*/ 1857 h 2339"/>
                <a:gd name="T10" fmla="*/ 1140 w 3088"/>
                <a:gd name="T11" fmla="*/ 1652 h 2339"/>
                <a:gd name="T12" fmla="*/ 1216 w 3088"/>
                <a:gd name="T13" fmla="*/ 1738 h 2339"/>
                <a:gd name="T14" fmla="*/ 696 w 3088"/>
                <a:gd name="T15" fmla="*/ 1546 h 2339"/>
                <a:gd name="T16" fmla="*/ 738 w 3088"/>
                <a:gd name="T17" fmla="*/ 1710 h 2339"/>
                <a:gd name="T18" fmla="*/ 860 w 3088"/>
                <a:gd name="T19" fmla="*/ 1854 h 2339"/>
                <a:gd name="T20" fmla="*/ 832 w 3088"/>
                <a:gd name="T21" fmla="*/ 1684 h 2339"/>
                <a:gd name="T22" fmla="*/ 2021 w 3088"/>
                <a:gd name="T23" fmla="*/ 1860 h 2339"/>
                <a:gd name="T24" fmla="*/ 2158 w 3088"/>
                <a:gd name="T25" fmla="*/ 1747 h 2339"/>
                <a:gd name="T26" fmla="*/ 2100 w 3088"/>
                <a:gd name="T27" fmla="*/ 1730 h 2339"/>
                <a:gd name="T28" fmla="*/ 2059 w 3088"/>
                <a:gd name="T29" fmla="*/ 1684 h 2339"/>
                <a:gd name="T30" fmla="*/ 1309 w 3088"/>
                <a:gd name="T31" fmla="*/ 1734 h 2339"/>
                <a:gd name="T32" fmla="*/ 1445 w 3088"/>
                <a:gd name="T33" fmla="*/ 1844 h 2339"/>
                <a:gd name="T34" fmla="*/ 1473 w 3088"/>
                <a:gd name="T35" fmla="*/ 1923 h 2339"/>
                <a:gd name="T36" fmla="*/ 1369 w 3088"/>
                <a:gd name="T37" fmla="*/ 1781 h 2339"/>
                <a:gd name="T38" fmla="*/ 1727 w 3088"/>
                <a:gd name="T39" fmla="*/ 1677 h 2339"/>
                <a:gd name="T40" fmla="*/ 1632 w 3088"/>
                <a:gd name="T41" fmla="*/ 1778 h 2339"/>
                <a:gd name="T42" fmla="*/ 1822 w 3088"/>
                <a:gd name="T43" fmla="*/ 1710 h 2339"/>
                <a:gd name="T44" fmla="*/ 1686 w 3088"/>
                <a:gd name="T45" fmla="*/ 1786 h 2339"/>
                <a:gd name="T46" fmla="*/ 1708 w 3088"/>
                <a:gd name="T47" fmla="*/ 1817 h 2339"/>
                <a:gd name="T48" fmla="*/ 2240 w 3088"/>
                <a:gd name="T49" fmla="*/ 1766 h 2339"/>
                <a:gd name="T50" fmla="*/ 2227 w 3088"/>
                <a:gd name="T51" fmla="*/ 1653 h 2339"/>
                <a:gd name="T52" fmla="*/ 2290 w 3088"/>
                <a:gd name="T53" fmla="*/ 1866 h 2339"/>
                <a:gd name="T54" fmla="*/ 2321 w 3088"/>
                <a:gd name="T55" fmla="*/ 1709 h 2339"/>
                <a:gd name="T56" fmla="*/ 2908 w 3088"/>
                <a:gd name="T57" fmla="*/ 1750 h 2339"/>
                <a:gd name="T58" fmla="*/ 2730 w 3088"/>
                <a:gd name="T59" fmla="*/ 1683 h 2339"/>
                <a:gd name="T60" fmla="*/ 2852 w 3088"/>
                <a:gd name="T61" fmla="*/ 1860 h 2339"/>
                <a:gd name="T62" fmla="*/ 2639 w 3088"/>
                <a:gd name="T63" fmla="*/ 1783 h 2339"/>
                <a:gd name="T64" fmla="*/ 2605 w 3088"/>
                <a:gd name="T65" fmla="*/ 1853 h 2339"/>
                <a:gd name="T66" fmla="*/ 2464 w 3088"/>
                <a:gd name="T67" fmla="*/ 1861 h 2339"/>
                <a:gd name="T68" fmla="*/ 2495 w 3088"/>
                <a:gd name="T69" fmla="*/ 1812 h 2339"/>
                <a:gd name="T70" fmla="*/ 2998 w 3088"/>
                <a:gd name="T71" fmla="*/ 1639 h 2339"/>
                <a:gd name="T72" fmla="*/ 975 w 3088"/>
                <a:gd name="T73" fmla="*/ 1860 h 2339"/>
                <a:gd name="T74" fmla="*/ 2416 w 3088"/>
                <a:gd name="T75" fmla="*/ 2069 h 2339"/>
                <a:gd name="T76" fmla="*/ 2510 w 3088"/>
                <a:gd name="T77" fmla="*/ 2251 h 2339"/>
                <a:gd name="T78" fmla="*/ 2485 w 3088"/>
                <a:gd name="T79" fmla="*/ 2074 h 2339"/>
                <a:gd name="T80" fmla="*/ 627 w 3088"/>
                <a:gd name="T81" fmla="*/ 2078 h 2339"/>
                <a:gd name="T82" fmla="*/ 672 w 3088"/>
                <a:gd name="T83" fmla="*/ 2089 h 2339"/>
                <a:gd name="T84" fmla="*/ 202 w 3088"/>
                <a:gd name="T85" fmla="*/ 2135 h 2339"/>
                <a:gd name="T86" fmla="*/ 310 w 3088"/>
                <a:gd name="T87" fmla="*/ 2174 h 2339"/>
                <a:gd name="T88" fmla="*/ 503 w 3088"/>
                <a:gd name="T89" fmla="*/ 2174 h 2339"/>
                <a:gd name="T90" fmla="*/ 374 w 3088"/>
                <a:gd name="T91" fmla="*/ 2185 h 2339"/>
                <a:gd name="T92" fmla="*/ 439 w 3088"/>
                <a:gd name="T93" fmla="*/ 2185 h 2339"/>
                <a:gd name="T94" fmla="*/ 2197 w 3088"/>
                <a:gd name="T95" fmla="*/ 2040 h 2339"/>
                <a:gd name="T96" fmla="*/ 1597 w 3088"/>
                <a:gd name="T97" fmla="*/ 2027 h 2339"/>
                <a:gd name="T98" fmla="*/ 1937 w 3088"/>
                <a:gd name="T99" fmla="*/ 2047 h 2339"/>
                <a:gd name="T100" fmla="*/ 2002 w 3088"/>
                <a:gd name="T101" fmla="*/ 2254 h 2339"/>
                <a:gd name="T102" fmla="*/ 2061 w 3088"/>
                <a:gd name="T103" fmla="*/ 2041 h 2339"/>
                <a:gd name="T104" fmla="*/ 2002 w 3088"/>
                <a:gd name="T105" fmla="*/ 2073 h 2339"/>
                <a:gd name="T106" fmla="*/ 767 w 3088"/>
                <a:gd name="T107" fmla="*/ 1934 h 2339"/>
                <a:gd name="T108" fmla="*/ 1202 w 3088"/>
                <a:gd name="T109" fmla="*/ 2037 h 2339"/>
                <a:gd name="T110" fmla="*/ 1108 w 3088"/>
                <a:gd name="T111" fmla="*/ 2086 h 2339"/>
                <a:gd name="T112" fmla="*/ 1280 w 3088"/>
                <a:gd name="T113" fmla="*/ 2078 h 2339"/>
                <a:gd name="T114" fmla="*/ 1385 w 3088"/>
                <a:gd name="T115" fmla="*/ 2249 h 2339"/>
                <a:gd name="T116" fmla="*/ 1403 w 3088"/>
                <a:gd name="T117" fmla="*/ 2332 h 2339"/>
                <a:gd name="T118" fmla="*/ 1354 w 3088"/>
                <a:gd name="T119" fmla="*/ 2200 h 2339"/>
                <a:gd name="T120" fmla="*/ 993 w 3088"/>
                <a:gd name="T121" fmla="*/ 2123 h 2339"/>
                <a:gd name="T122" fmla="*/ 397 w 3088"/>
                <a:gd name="T123" fmla="*/ 963 h 23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088" h="2339">
                  <a:moveTo>
                    <a:pt x="257" y="1763"/>
                  </a:moveTo>
                  <a:lnTo>
                    <a:pt x="257" y="1763"/>
                  </a:lnTo>
                  <a:lnTo>
                    <a:pt x="257" y="1755"/>
                  </a:lnTo>
                  <a:lnTo>
                    <a:pt x="256" y="1749"/>
                  </a:lnTo>
                  <a:lnTo>
                    <a:pt x="253" y="1736"/>
                  </a:lnTo>
                  <a:lnTo>
                    <a:pt x="247" y="1725"/>
                  </a:lnTo>
                  <a:lnTo>
                    <a:pt x="241" y="1716"/>
                  </a:lnTo>
                  <a:lnTo>
                    <a:pt x="233" y="1709"/>
                  </a:lnTo>
                  <a:lnTo>
                    <a:pt x="225" y="1704"/>
                  </a:lnTo>
                  <a:lnTo>
                    <a:pt x="219" y="1699"/>
                  </a:lnTo>
                  <a:lnTo>
                    <a:pt x="212" y="1696"/>
                  </a:lnTo>
                  <a:lnTo>
                    <a:pt x="212" y="1696"/>
                  </a:lnTo>
                  <a:lnTo>
                    <a:pt x="220" y="1690"/>
                  </a:lnTo>
                  <a:lnTo>
                    <a:pt x="226" y="1685"/>
                  </a:lnTo>
                  <a:lnTo>
                    <a:pt x="232" y="1678"/>
                  </a:lnTo>
                  <a:lnTo>
                    <a:pt x="237" y="1671"/>
                  </a:lnTo>
                  <a:lnTo>
                    <a:pt x="242" y="1663"/>
                  </a:lnTo>
                  <a:lnTo>
                    <a:pt x="244" y="1654"/>
                  </a:lnTo>
                  <a:lnTo>
                    <a:pt x="246" y="1645"/>
                  </a:lnTo>
                  <a:lnTo>
                    <a:pt x="246" y="1635"/>
                  </a:lnTo>
                  <a:lnTo>
                    <a:pt x="246" y="1635"/>
                  </a:lnTo>
                  <a:lnTo>
                    <a:pt x="246" y="1626"/>
                  </a:lnTo>
                  <a:lnTo>
                    <a:pt x="245" y="1618"/>
                  </a:lnTo>
                  <a:lnTo>
                    <a:pt x="243" y="1610"/>
                  </a:lnTo>
                  <a:lnTo>
                    <a:pt x="241" y="1602"/>
                  </a:lnTo>
                  <a:lnTo>
                    <a:pt x="237" y="1594"/>
                  </a:lnTo>
                  <a:lnTo>
                    <a:pt x="233" y="1588"/>
                  </a:lnTo>
                  <a:lnTo>
                    <a:pt x="227" y="1582"/>
                  </a:lnTo>
                  <a:lnTo>
                    <a:pt x="222" y="1577"/>
                  </a:lnTo>
                  <a:lnTo>
                    <a:pt x="215" y="1572"/>
                  </a:lnTo>
                  <a:lnTo>
                    <a:pt x="209" y="1568"/>
                  </a:lnTo>
                  <a:lnTo>
                    <a:pt x="201" y="1565"/>
                  </a:lnTo>
                  <a:lnTo>
                    <a:pt x="192" y="1561"/>
                  </a:lnTo>
                  <a:lnTo>
                    <a:pt x="183" y="1559"/>
                  </a:lnTo>
                  <a:lnTo>
                    <a:pt x="173" y="1557"/>
                  </a:lnTo>
                  <a:lnTo>
                    <a:pt x="163" y="1557"/>
                  </a:lnTo>
                  <a:lnTo>
                    <a:pt x="152" y="1556"/>
                  </a:lnTo>
                  <a:lnTo>
                    <a:pt x="22" y="1556"/>
                  </a:lnTo>
                  <a:lnTo>
                    <a:pt x="22" y="1860"/>
                  </a:lnTo>
                  <a:lnTo>
                    <a:pt x="151" y="1860"/>
                  </a:lnTo>
                  <a:lnTo>
                    <a:pt x="151" y="1860"/>
                  </a:lnTo>
                  <a:lnTo>
                    <a:pt x="163" y="1860"/>
                  </a:lnTo>
                  <a:lnTo>
                    <a:pt x="174" y="1859"/>
                  </a:lnTo>
                  <a:lnTo>
                    <a:pt x="185" y="1857"/>
                  </a:lnTo>
                  <a:lnTo>
                    <a:pt x="195" y="1854"/>
                  </a:lnTo>
                  <a:lnTo>
                    <a:pt x="205" y="1850"/>
                  </a:lnTo>
                  <a:lnTo>
                    <a:pt x="214" y="1846"/>
                  </a:lnTo>
                  <a:lnTo>
                    <a:pt x="222" y="1840"/>
                  </a:lnTo>
                  <a:lnTo>
                    <a:pt x="228" y="1835"/>
                  </a:lnTo>
                  <a:lnTo>
                    <a:pt x="235" y="1828"/>
                  </a:lnTo>
                  <a:lnTo>
                    <a:pt x="241" y="1821"/>
                  </a:lnTo>
                  <a:lnTo>
                    <a:pt x="246" y="1813"/>
                  </a:lnTo>
                  <a:lnTo>
                    <a:pt x="249" y="1804"/>
                  </a:lnTo>
                  <a:lnTo>
                    <a:pt x="253" y="1795"/>
                  </a:lnTo>
                  <a:lnTo>
                    <a:pt x="255" y="1785"/>
                  </a:lnTo>
                  <a:lnTo>
                    <a:pt x="256" y="1774"/>
                  </a:lnTo>
                  <a:lnTo>
                    <a:pt x="257" y="1763"/>
                  </a:lnTo>
                  <a:lnTo>
                    <a:pt x="257" y="1763"/>
                  </a:lnTo>
                  <a:close/>
                  <a:moveTo>
                    <a:pt x="151" y="1810"/>
                  </a:moveTo>
                  <a:lnTo>
                    <a:pt x="78" y="1810"/>
                  </a:lnTo>
                  <a:lnTo>
                    <a:pt x="78" y="1722"/>
                  </a:lnTo>
                  <a:lnTo>
                    <a:pt x="151" y="1722"/>
                  </a:lnTo>
                  <a:lnTo>
                    <a:pt x="151" y="1722"/>
                  </a:lnTo>
                  <a:lnTo>
                    <a:pt x="162" y="1723"/>
                  </a:lnTo>
                  <a:lnTo>
                    <a:pt x="171" y="1725"/>
                  </a:lnTo>
                  <a:lnTo>
                    <a:pt x="179" y="1728"/>
                  </a:lnTo>
                  <a:lnTo>
                    <a:pt x="185" y="1733"/>
                  </a:lnTo>
                  <a:lnTo>
                    <a:pt x="191" y="1739"/>
                  </a:lnTo>
                  <a:lnTo>
                    <a:pt x="194" y="1747"/>
                  </a:lnTo>
                  <a:lnTo>
                    <a:pt x="196" y="1755"/>
                  </a:lnTo>
                  <a:lnTo>
                    <a:pt x="198" y="1765"/>
                  </a:lnTo>
                  <a:lnTo>
                    <a:pt x="198" y="1765"/>
                  </a:lnTo>
                  <a:lnTo>
                    <a:pt x="196" y="1775"/>
                  </a:lnTo>
                  <a:lnTo>
                    <a:pt x="194" y="1784"/>
                  </a:lnTo>
                  <a:lnTo>
                    <a:pt x="190" y="1792"/>
                  </a:lnTo>
                  <a:lnTo>
                    <a:pt x="185" y="1797"/>
                  </a:lnTo>
                  <a:lnTo>
                    <a:pt x="179" y="1803"/>
                  </a:lnTo>
                  <a:lnTo>
                    <a:pt x="171" y="1806"/>
                  </a:lnTo>
                  <a:lnTo>
                    <a:pt x="161" y="1808"/>
                  </a:lnTo>
                  <a:lnTo>
                    <a:pt x="151" y="1810"/>
                  </a:lnTo>
                  <a:lnTo>
                    <a:pt x="151" y="1810"/>
                  </a:lnTo>
                  <a:close/>
                  <a:moveTo>
                    <a:pt x="150" y="1673"/>
                  </a:moveTo>
                  <a:lnTo>
                    <a:pt x="78" y="1673"/>
                  </a:lnTo>
                  <a:lnTo>
                    <a:pt x="78" y="1608"/>
                  </a:lnTo>
                  <a:lnTo>
                    <a:pt x="148" y="1608"/>
                  </a:lnTo>
                  <a:lnTo>
                    <a:pt x="148" y="1608"/>
                  </a:lnTo>
                  <a:lnTo>
                    <a:pt x="157" y="1609"/>
                  </a:lnTo>
                  <a:lnTo>
                    <a:pt x="166" y="1610"/>
                  </a:lnTo>
                  <a:lnTo>
                    <a:pt x="172" y="1612"/>
                  </a:lnTo>
                  <a:lnTo>
                    <a:pt x="178" y="1615"/>
                  </a:lnTo>
                  <a:lnTo>
                    <a:pt x="182" y="1621"/>
                  </a:lnTo>
                  <a:lnTo>
                    <a:pt x="185" y="1626"/>
                  </a:lnTo>
                  <a:lnTo>
                    <a:pt x="187" y="1633"/>
                  </a:lnTo>
                  <a:lnTo>
                    <a:pt x="188" y="1641"/>
                  </a:lnTo>
                  <a:lnTo>
                    <a:pt x="188" y="1641"/>
                  </a:lnTo>
                  <a:lnTo>
                    <a:pt x="188" y="1646"/>
                  </a:lnTo>
                  <a:lnTo>
                    <a:pt x="187" y="1652"/>
                  </a:lnTo>
                  <a:lnTo>
                    <a:pt x="184" y="1657"/>
                  </a:lnTo>
                  <a:lnTo>
                    <a:pt x="181" y="1662"/>
                  </a:lnTo>
                  <a:lnTo>
                    <a:pt x="175" y="1666"/>
                  </a:lnTo>
                  <a:lnTo>
                    <a:pt x="169" y="1669"/>
                  </a:lnTo>
                  <a:lnTo>
                    <a:pt x="161" y="1672"/>
                  </a:lnTo>
                  <a:lnTo>
                    <a:pt x="150" y="1673"/>
                  </a:lnTo>
                  <a:lnTo>
                    <a:pt x="150" y="1673"/>
                  </a:lnTo>
                  <a:close/>
                  <a:moveTo>
                    <a:pt x="296" y="1764"/>
                  </a:moveTo>
                  <a:lnTo>
                    <a:pt x="296" y="1639"/>
                  </a:lnTo>
                  <a:lnTo>
                    <a:pt x="351" y="1639"/>
                  </a:lnTo>
                  <a:lnTo>
                    <a:pt x="351" y="1761"/>
                  </a:lnTo>
                  <a:lnTo>
                    <a:pt x="351" y="1761"/>
                  </a:lnTo>
                  <a:lnTo>
                    <a:pt x="351" y="1773"/>
                  </a:lnTo>
                  <a:lnTo>
                    <a:pt x="353" y="1785"/>
                  </a:lnTo>
                  <a:lnTo>
                    <a:pt x="356" y="1794"/>
                  </a:lnTo>
                  <a:lnTo>
                    <a:pt x="361" y="1802"/>
                  </a:lnTo>
                  <a:lnTo>
                    <a:pt x="366" y="1807"/>
                  </a:lnTo>
                  <a:lnTo>
                    <a:pt x="373" y="1812"/>
                  </a:lnTo>
                  <a:lnTo>
                    <a:pt x="382" y="1814"/>
                  </a:lnTo>
                  <a:lnTo>
                    <a:pt x="392" y="1815"/>
                  </a:lnTo>
                  <a:lnTo>
                    <a:pt x="392" y="1815"/>
                  </a:lnTo>
                  <a:lnTo>
                    <a:pt x="402" y="1814"/>
                  </a:lnTo>
                  <a:lnTo>
                    <a:pt x="409" y="1812"/>
                  </a:lnTo>
                  <a:lnTo>
                    <a:pt x="417" y="1807"/>
                  </a:lnTo>
                  <a:lnTo>
                    <a:pt x="423" y="1802"/>
                  </a:lnTo>
                  <a:lnTo>
                    <a:pt x="427" y="1794"/>
                  </a:lnTo>
                  <a:lnTo>
                    <a:pt x="430" y="1784"/>
                  </a:lnTo>
                  <a:lnTo>
                    <a:pt x="433" y="1773"/>
                  </a:lnTo>
                  <a:lnTo>
                    <a:pt x="433" y="1761"/>
                  </a:lnTo>
                  <a:lnTo>
                    <a:pt x="433" y="1639"/>
                  </a:lnTo>
                  <a:lnTo>
                    <a:pt x="488" y="1639"/>
                  </a:lnTo>
                  <a:lnTo>
                    <a:pt x="488" y="1860"/>
                  </a:lnTo>
                  <a:lnTo>
                    <a:pt x="433" y="1860"/>
                  </a:lnTo>
                  <a:lnTo>
                    <a:pt x="433" y="1843"/>
                  </a:lnTo>
                  <a:lnTo>
                    <a:pt x="433" y="1843"/>
                  </a:lnTo>
                  <a:lnTo>
                    <a:pt x="428" y="1848"/>
                  </a:lnTo>
                  <a:lnTo>
                    <a:pt x="422" y="1853"/>
                  </a:lnTo>
                  <a:lnTo>
                    <a:pt x="416" y="1857"/>
                  </a:lnTo>
                  <a:lnTo>
                    <a:pt x="409" y="1859"/>
                  </a:lnTo>
                  <a:lnTo>
                    <a:pt x="403" y="1862"/>
                  </a:lnTo>
                  <a:lnTo>
                    <a:pt x="395" y="1864"/>
                  </a:lnTo>
                  <a:lnTo>
                    <a:pt x="387" y="1865"/>
                  </a:lnTo>
                  <a:lnTo>
                    <a:pt x="380" y="1866"/>
                  </a:lnTo>
                  <a:lnTo>
                    <a:pt x="380" y="1866"/>
                  </a:lnTo>
                  <a:lnTo>
                    <a:pt x="366" y="1865"/>
                  </a:lnTo>
                  <a:lnTo>
                    <a:pt x="355" y="1862"/>
                  </a:lnTo>
                  <a:lnTo>
                    <a:pt x="345" y="1859"/>
                  </a:lnTo>
                  <a:lnTo>
                    <a:pt x="336" y="1855"/>
                  </a:lnTo>
                  <a:lnTo>
                    <a:pt x="328" y="1849"/>
                  </a:lnTo>
                  <a:lnTo>
                    <a:pt x="321" y="1844"/>
                  </a:lnTo>
                  <a:lnTo>
                    <a:pt x="316" y="1836"/>
                  </a:lnTo>
                  <a:lnTo>
                    <a:pt x="310" y="1828"/>
                  </a:lnTo>
                  <a:lnTo>
                    <a:pt x="307" y="1821"/>
                  </a:lnTo>
                  <a:lnTo>
                    <a:pt x="304" y="1813"/>
                  </a:lnTo>
                  <a:lnTo>
                    <a:pt x="299" y="1795"/>
                  </a:lnTo>
                  <a:lnTo>
                    <a:pt x="297" y="1779"/>
                  </a:lnTo>
                  <a:lnTo>
                    <a:pt x="296" y="1764"/>
                  </a:lnTo>
                  <a:lnTo>
                    <a:pt x="296" y="1764"/>
                  </a:lnTo>
                  <a:close/>
                  <a:moveTo>
                    <a:pt x="1135" y="1860"/>
                  </a:moveTo>
                  <a:lnTo>
                    <a:pt x="1079" y="1860"/>
                  </a:lnTo>
                  <a:lnTo>
                    <a:pt x="1079" y="1639"/>
                  </a:lnTo>
                  <a:lnTo>
                    <a:pt x="1135" y="1639"/>
                  </a:lnTo>
                  <a:lnTo>
                    <a:pt x="1135" y="1657"/>
                  </a:lnTo>
                  <a:lnTo>
                    <a:pt x="1135" y="1657"/>
                  </a:lnTo>
                  <a:lnTo>
                    <a:pt x="1140" y="1652"/>
                  </a:lnTo>
                  <a:lnTo>
                    <a:pt x="1146" y="1646"/>
                  </a:lnTo>
                  <a:lnTo>
                    <a:pt x="1152" y="1643"/>
                  </a:lnTo>
                  <a:lnTo>
                    <a:pt x="1159" y="1640"/>
                  </a:lnTo>
                  <a:lnTo>
                    <a:pt x="1167" y="1636"/>
                  </a:lnTo>
                  <a:lnTo>
                    <a:pt x="1173" y="1635"/>
                  </a:lnTo>
                  <a:lnTo>
                    <a:pt x="1182" y="1634"/>
                  </a:lnTo>
                  <a:lnTo>
                    <a:pt x="1190" y="1633"/>
                  </a:lnTo>
                  <a:lnTo>
                    <a:pt x="1190" y="1633"/>
                  </a:lnTo>
                  <a:lnTo>
                    <a:pt x="1200" y="1634"/>
                  </a:lnTo>
                  <a:lnTo>
                    <a:pt x="1208" y="1635"/>
                  </a:lnTo>
                  <a:lnTo>
                    <a:pt x="1217" y="1637"/>
                  </a:lnTo>
                  <a:lnTo>
                    <a:pt x="1225" y="1640"/>
                  </a:lnTo>
                  <a:lnTo>
                    <a:pt x="1233" y="1643"/>
                  </a:lnTo>
                  <a:lnTo>
                    <a:pt x="1239" y="1648"/>
                  </a:lnTo>
                  <a:lnTo>
                    <a:pt x="1245" y="1653"/>
                  </a:lnTo>
                  <a:lnTo>
                    <a:pt x="1250" y="1659"/>
                  </a:lnTo>
                  <a:lnTo>
                    <a:pt x="1256" y="1666"/>
                  </a:lnTo>
                  <a:lnTo>
                    <a:pt x="1259" y="1674"/>
                  </a:lnTo>
                  <a:lnTo>
                    <a:pt x="1264" y="1682"/>
                  </a:lnTo>
                  <a:lnTo>
                    <a:pt x="1266" y="1690"/>
                  </a:lnTo>
                  <a:lnTo>
                    <a:pt x="1268" y="1700"/>
                  </a:lnTo>
                  <a:lnTo>
                    <a:pt x="1270" y="1711"/>
                  </a:lnTo>
                  <a:lnTo>
                    <a:pt x="1271" y="1722"/>
                  </a:lnTo>
                  <a:lnTo>
                    <a:pt x="1271" y="1734"/>
                  </a:lnTo>
                  <a:lnTo>
                    <a:pt x="1271" y="1860"/>
                  </a:lnTo>
                  <a:lnTo>
                    <a:pt x="1216" y="1860"/>
                  </a:lnTo>
                  <a:lnTo>
                    <a:pt x="1216" y="1738"/>
                  </a:lnTo>
                  <a:lnTo>
                    <a:pt x="1216" y="1738"/>
                  </a:lnTo>
                  <a:lnTo>
                    <a:pt x="1216" y="1725"/>
                  </a:lnTo>
                  <a:lnTo>
                    <a:pt x="1214" y="1714"/>
                  </a:lnTo>
                  <a:lnTo>
                    <a:pt x="1211" y="1705"/>
                  </a:lnTo>
                  <a:lnTo>
                    <a:pt x="1206" y="1697"/>
                  </a:lnTo>
                  <a:lnTo>
                    <a:pt x="1201" y="1691"/>
                  </a:lnTo>
                  <a:lnTo>
                    <a:pt x="1194" y="1687"/>
                  </a:lnTo>
                  <a:lnTo>
                    <a:pt x="1186" y="1685"/>
                  </a:lnTo>
                  <a:lnTo>
                    <a:pt x="1176" y="1684"/>
                  </a:lnTo>
                  <a:lnTo>
                    <a:pt x="1176" y="1684"/>
                  </a:lnTo>
                  <a:lnTo>
                    <a:pt x="1167" y="1685"/>
                  </a:lnTo>
                  <a:lnTo>
                    <a:pt x="1158" y="1687"/>
                  </a:lnTo>
                  <a:lnTo>
                    <a:pt x="1151" y="1691"/>
                  </a:lnTo>
                  <a:lnTo>
                    <a:pt x="1146" y="1697"/>
                  </a:lnTo>
                  <a:lnTo>
                    <a:pt x="1140" y="1705"/>
                  </a:lnTo>
                  <a:lnTo>
                    <a:pt x="1137" y="1715"/>
                  </a:lnTo>
                  <a:lnTo>
                    <a:pt x="1135" y="1726"/>
                  </a:lnTo>
                  <a:lnTo>
                    <a:pt x="1135" y="1738"/>
                  </a:lnTo>
                  <a:lnTo>
                    <a:pt x="1135" y="1860"/>
                  </a:lnTo>
                  <a:close/>
                  <a:moveTo>
                    <a:pt x="593" y="1742"/>
                  </a:moveTo>
                  <a:lnTo>
                    <a:pt x="593" y="1860"/>
                  </a:lnTo>
                  <a:lnTo>
                    <a:pt x="537" y="1860"/>
                  </a:lnTo>
                  <a:lnTo>
                    <a:pt x="537" y="1639"/>
                  </a:lnTo>
                  <a:lnTo>
                    <a:pt x="593" y="1639"/>
                  </a:lnTo>
                  <a:lnTo>
                    <a:pt x="593" y="1742"/>
                  </a:lnTo>
                  <a:close/>
                  <a:moveTo>
                    <a:pt x="641" y="1573"/>
                  </a:moveTo>
                  <a:lnTo>
                    <a:pt x="696" y="1546"/>
                  </a:lnTo>
                  <a:lnTo>
                    <a:pt x="696" y="1747"/>
                  </a:lnTo>
                  <a:lnTo>
                    <a:pt x="696" y="1860"/>
                  </a:lnTo>
                  <a:lnTo>
                    <a:pt x="641" y="1860"/>
                  </a:lnTo>
                  <a:lnTo>
                    <a:pt x="641" y="1573"/>
                  </a:lnTo>
                  <a:close/>
                  <a:moveTo>
                    <a:pt x="871" y="1654"/>
                  </a:moveTo>
                  <a:lnTo>
                    <a:pt x="871" y="1654"/>
                  </a:lnTo>
                  <a:lnTo>
                    <a:pt x="866" y="1648"/>
                  </a:lnTo>
                  <a:lnTo>
                    <a:pt x="861" y="1645"/>
                  </a:lnTo>
                  <a:lnTo>
                    <a:pt x="854" y="1641"/>
                  </a:lnTo>
                  <a:lnTo>
                    <a:pt x="849" y="1639"/>
                  </a:lnTo>
                  <a:lnTo>
                    <a:pt x="842" y="1636"/>
                  </a:lnTo>
                  <a:lnTo>
                    <a:pt x="835" y="1634"/>
                  </a:lnTo>
                  <a:lnTo>
                    <a:pt x="822" y="1633"/>
                  </a:lnTo>
                  <a:lnTo>
                    <a:pt x="822" y="1633"/>
                  </a:lnTo>
                  <a:lnTo>
                    <a:pt x="812" y="1634"/>
                  </a:lnTo>
                  <a:lnTo>
                    <a:pt x="802" y="1635"/>
                  </a:lnTo>
                  <a:lnTo>
                    <a:pt x="794" y="1637"/>
                  </a:lnTo>
                  <a:lnTo>
                    <a:pt x="786" y="1641"/>
                  </a:lnTo>
                  <a:lnTo>
                    <a:pt x="778" y="1645"/>
                  </a:lnTo>
                  <a:lnTo>
                    <a:pt x="770" y="1651"/>
                  </a:lnTo>
                  <a:lnTo>
                    <a:pt x="764" y="1657"/>
                  </a:lnTo>
                  <a:lnTo>
                    <a:pt x="758" y="1664"/>
                  </a:lnTo>
                  <a:lnTo>
                    <a:pt x="753" y="1672"/>
                  </a:lnTo>
                  <a:lnTo>
                    <a:pt x="748" y="1680"/>
                  </a:lnTo>
                  <a:lnTo>
                    <a:pt x="744" y="1689"/>
                  </a:lnTo>
                  <a:lnTo>
                    <a:pt x="741" y="1699"/>
                  </a:lnTo>
                  <a:lnTo>
                    <a:pt x="738" y="1710"/>
                  </a:lnTo>
                  <a:lnTo>
                    <a:pt x="736" y="1722"/>
                  </a:lnTo>
                  <a:lnTo>
                    <a:pt x="735" y="1734"/>
                  </a:lnTo>
                  <a:lnTo>
                    <a:pt x="735" y="1747"/>
                  </a:lnTo>
                  <a:lnTo>
                    <a:pt x="735" y="1747"/>
                  </a:lnTo>
                  <a:lnTo>
                    <a:pt x="735" y="1761"/>
                  </a:lnTo>
                  <a:lnTo>
                    <a:pt x="736" y="1773"/>
                  </a:lnTo>
                  <a:lnTo>
                    <a:pt x="738" y="1785"/>
                  </a:lnTo>
                  <a:lnTo>
                    <a:pt x="741" y="1796"/>
                  </a:lnTo>
                  <a:lnTo>
                    <a:pt x="744" y="1807"/>
                  </a:lnTo>
                  <a:lnTo>
                    <a:pt x="747" y="1817"/>
                  </a:lnTo>
                  <a:lnTo>
                    <a:pt x="752" y="1826"/>
                  </a:lnTo>
                  <a:lnTo>
                    <a:pt x="757" y="1834"/>
                  </a:lnTo>
                  <a:lnTo>
                    <a:pt x="764" y="1841"/>
                  </a:lnTo>
                  <a:lnTo>
                    <a:pt x="769" y="1847"/>
                  </a:lnTo>
                  <a:lnTo>
                    <a:pt x="777" y="1853"/>
                  </a:lnTo>
                  <a:lnTo>
                    <a:pt x="785" y="1857"/>
                  </a:lnTo>
                  <a:lnTo>
                    <a:pt x="792" y="1860"/>
                  </a:lnTo>
                  <a:lnTo>
                    <a:pt x="801" y="1864"/>
                  </a:lnTo>
                  <a:lnTo>
                    <a:pt x="811" y="1865"/>
                  </a:lnTo>
                  <a:lnTo>
                    <a:pt x="821" y="1866"/>
                  </a:lnTo>
                  <a:lnTo>
                    <a:pt x="821" y="1866"/>
                  </a:lnTo>
                  <a:lnTo>
                    <a:pt x="828" y="1865"/>
                  </a:lnTo>
                  <a:lnTo>
                    <a:pt x="834" y="1864"/>
                  </a:lnTo>
                  <a:lnTo>
                    <a:pt x="841" y="1862"/>
                  </a:lnTo>
                  <a:lnTo>
                    <a:pt x="848" y="1860"/>
                  </a:lnTo>
                  <a:lnTo>
                    <a:pt x="853" y="1857"/>
                  </a:lnTo>
                  <a:lnTo>
                    <a:pt x="860" y="1854"/>
                  </a:lnTo>
                  <a:lnTo>
                    <a:pt x="865" y="1849"/>
                  </a:lnTo>
                  <a:lnTo>
                    <a:pt x="871" y="1844"/>
                  </a:lnTo>
                  <a:lnTo>
                    <a:pt x="871" y="1860"/>
                  </a:lnTo>
                  <a:lnTo>
                    <a:pt x="926" y="1860"/>
                  </a:lnTo>
                  <a:lnTo>
                    <a:pt x="926" y="1546"/>
                  </a:lnTo>
                  <a:lnTo>
                    <a:pt x="871" y="1573"/>
                  </a:lnTo>
                  <a:lnTo>
                    <a:pt x="871" y="1654"/>
                  </a:lnTo>
                  <a:close/>
                  <a:moveTo>
                    <a:pt x="832" y="1815"/>
                  </a:moveTo>
                  <a:lnTo>
                    <a:pt x="832" y="1815"/>
                  </a:lnTo>
                  <a:lnTo>
                    <a:pt x="826" y="1814"/>
                  </a:lnTo>
                  <a:lnTo>
                    <a:pt x="818" y="1812"/>
                  </a:lnTo>
                  <a:lnTo>
                    <a:pt x="811" y="1808"/>
                  </a:lnTo>
                  <a:lnTo>
                    <a:pt x="805" y="1802"/>
                  </a:lnTo>
                  <a:lnTo>
                    <a:pt x="799" y="1793"/>
                  </a:lnTo>
                  <a:lnTo>
                    <a:pt x="795" y="1781"/>
                  </a:lnTo>
                  <a:lnTo>
                    <a:pt x="791" y="1765"/>
                  </a:lnTo>
                  <a:lnTo>
                    <a:pt x="790" y="1746"/>
                  </a:lnTo>
                  <a:lnTo>
                    <a:pt x="790" y="1746"/>
                  </a:lnTo>
                  <a:lnTo>
                    <a:pt x="791" y="1728"/>
                  </a:lnTo>
                  <a:lnTo>
                    <a:pt x="795" y="1715"/>
                  </a:lnTo>
                  <a:lnTo>
                    <a:pt x="799" y="1704"/>
                  </a:lnTo>
                  <a:lnTo>
                    <a:pt x="805" y="1696"/>
                  </a:lnTo>
                  <a:lnTo>
                    <a:pt x="810" y="1689"/>
                  </a:lnTo>
                  <a:lnTo>
                    <a:pt x="818" y="1686"/>
                  </a:lnTo>
                  <a:lnTo>
                    <a:pt x="824" y="1684"/>
                  </a:lnTo>
                  <a:lnTo>
                    <a:pt x="832" y="1684"/>
                  </a:lnTo>
                  <a:lnTo>
                    <a:pt x="832" y="1684"/>
                  </a:lnTo>
                  <a:lnTo>
                    <a:pt x="839" y="1684"/>
                  </a:lnTo>
                  <a:lnTo>
                    <a:pt x="845" y="1686"/>
                  </a:lnTo>
                  <a:lnTo>
                    <a:pt x="852" y="1688"/>
                  </a:lnTo>
                  <a:lnTo>
                    <a:pt x="856" y="1691"/>
                  </a:lnTo>
                  <a:lnTo>
                    <a:pt x="861" y="1695"/>
                  </a:lnTo>
                  <a:lnTo>
                    <a:pt x="865" y="1698"/>
                  </a:lnTo>
                  <a:lnTo>
                    <a:pt x="871" y="1706"/>
                  </a:lnTo>
                  <a:lnTo>
                    <a:pt x="871" y="1793"/>
                  </a:lnTo>
                  <a:lnTo>
                    <a:pt x="871" y="1793"/>
                  </a:lnTo>
                  <a:lnTo>
                    <a:pt x="864" y="1801"/>
                  </a:lnTo>
                  <a:lnTo>
                    <a:pt x="856" y="1807"/>
                  </a:lnTo>
                  <a:lnTo>
                    <a:pt x="852" y="1811"/>
                  </a:lnTo>
                  <a:lnTo>
                    <a:pt x="845" y="1813"/>
                  </a:lnTo>
                  <a:lnTo>
                    <a:pt x="840" y="1814"/>
                  </a:lnTo>
                  <a:lnTo>
                    <a:pt x="832" y="1815"/>
                  </a:lnTo>
                  <a:lnTo>
                    <a:pt x="832" y="1815"/>
                  </a:lnTo>
                  <a:close/>
                  <a:moveTo>
                    <a:pt x="2069" y="1633"/>
                  </a:moveTo>
                  <a:lnTo>
                    <a:pt x="2069" y="1633"/>
                  </a:lnTo>
                  <a:lnTo>
                    <a:pt x="2064" y="1634"/>
                  </a:lnTo>
                  <a:lnTo>
                    <a:pt x="2057" y="1635"/>
                  </a:lnTo>
                  <a:lnTo>
                    <a:pt x="2044" y="1639"/>
                  </a:lnTo>
                  <a:lnTo>
                    <a:pt x="2032" y="1645"/>
                  </a:lnTo>
                  <a:lnTo>
                    <a:pt x="2021" y="1654"/>
                  </a:lnTo>
                  <a:lnTo>
                    <a:pt x="2021" y="1551"/>
                  </a:lnTo>
                  <a:lnTo>
                    <a:pt x="1966" y="1579"/>
                  </a:lnTo>
                  <a:lnTo>
                    <a:pt x="1966" y="1860"/>
                  </a:lnTo>
                  <a:lnTo>
                    <a:pt x="2021" y="1860"/>
                  </a:lnTo>
                  <a:lnTo>
                    <a:pt x="2021" y="1844"/>
                  </a:lnTo>
                  <a:lnTo>
                    <a:pt x="2021" y="1844"/>
                  </a:lnTo>
                  <a:lnTo>
                    <a:pt x="2025" y="1849"/>
                  </a:lnTo>
                  <a:lnTo>
                    <a:pt x="2032" y="1854"/>
                  </a:lnTo>
                  <a:lnTo>
                    <a:pt x="2037" y="1857"/>
                  </a:lnTo>
                  <a:lnTo>
                    <a:pt x="2044" y="1860"/>
                  </a:lnTo>
                  <a:lnTo>
                    <a:pt x="2049" y="1862"/>
                  </a:lnTo>
                  <a:lnTo>
                    <a:pt x="2057" y="1864"/>
                  </a:lnTo>
                  <a:lnTo>
                    <a:pt x="2064" y="1865"/>
                  </a:lnTo>
                  <a:lnTo>
                    <a:pt x="2070" y="1866"/>
                  </a:lnTo>
                  <a:lnTo>
                    <a:pt x="2070" y="1866"/>
                  </a:lnTo>
                  <a:lnTo>
                    <a:pt x="2080" y="1865"/>
                  </a:lnTo>
                  <a:lnTo>
                    <a:pt x="2090" y="1864"/>
                  </a:lnTo>
                  <a:lnTo>
                    <a:pt x="2099" y="1861"/>
                  </a:lnTo>
                  <a:lnTo>
                    <a:pt x="2108" y="1857"/>
                  </a:lnTo>
                  <a:lnTo>
                    <a:pt x="2116" y="1853"/>
                  </a:lnTo>
                  <a:lnTo>
                    <a:pt x="2122" y="1848"/>
                  </a:lnTo>
                  <a:lnTo>
                    <a:pt x="2129" y="1841"/>
                  </a:lnTo>
                  <a:lnTo>
                    <a:pt x="2134" y="1835"/>
                  </a:lnTo>
                  <a:lnTo>
                    <a:pt x="2140" y="1826"/>
                  </a:lnTo>
                  <a:lnTo>
                    <a:pt x="2144" y="1817"/>
                  </a:lnTo>
                  <a:lnTo>
                    <a:pt x="2148" y="1807"/>
                  </a:lnTo>
                  <a:lnTo>
                    <a:pt x="2151" y="1797"/>
                  </a:lnTo>
                  <a:lnTo>
                    <a:pt x="2154" y="1786"/>
                  </a:lnTo>
                  <a:lnTo>
                    <a:pt x="2155" y="1774"/>
                  </a:lnTo>
                  <a:lnTo>
                    <a:pt x="2157" y="1761"/>
                  </a:lnTo>
                  <a:lnTo>
                    <a:pt x="2158" y="1747"/>
                  </a:lnTo>
                  <a:lnTo>
                    <a:pt x="2158" y="1747"/>
                  </a:lnTo>
                  <a:lnTo>
                    <a:pt x="2157" y="1734"/>
                  </a:lnTo>
                  <a:lnTo>
                    <a:pt x="2155" y="1722"/>
                  </a:lnTo>
                  <a:lnTo>
                    <a:pt x="2153" y="1710"/>
                  </a:lnTo>
                  <a:lnTo>
                    <a:pt x="2151" y="1699"/>
                  </a:lnTo>
                  <a:lnTo>
                    <a:pt x="2148" y="1689"/>
                  </a:lnTo>
                  <a:lnTo>
                    <a:pt x="2143" y="1680"/>
                  </a:lnTo>
                  <a:lnTo>
                    <a:pt x="2139" y="1672"/>
                  </a:lnTo>
                  <a:lnTo>
                    <a:pt x="2133" y="1664"/>
                  </a:lnTo>
                  <a:lnTo>
                    <a:pt x="2128" y="1657"/>
                  </a:lnTo>
                  <a:lnTo>
                    <a:pt x="2121" y="1651"/>
                  </a:lnTo>
                  <a:lnTo>
                    <a:pt x="2113" y="1645"/>
                  </a:lnTo>
                  <a:lnTo>
                    <a:pt x="2106" y="1641"/>
                  </a:lnTo>
                  <a:lnTo>
                    <a:pt x="2098" y="1637"/>
                  </a:lnTo>
                  <a:lnTo>
                    <a:pt x="2089" y="1635"/>
                  </a:lnTo>
                  <a:lnTo>
                    <a:pt x="2079" y="1634"/>
                  </a:lnTo>
                  <a:lnTo>
                    <a:pt x="2069" y="1633"/>
                  </a:lnTo>
                  <a:lnTo>
                    <a:pt x="2069" y="1633"/>
                  </a:lnTo>
                  <a:close/>
                  <a:moveTo>
                    <a:pt x="2059" y="1684"/>
                  </a:moveTo>
                  <a:lnTo>
                    <a:pt x="2059" y="1684"/>
                  </a:lnTo>
                  <a:lnTo>
                    <a:pt x="2067" y="1685"/>
                  </a:lnTo>
                  <a:lnTo>
                    <a:pt x="2075" y="1687"/>
                  </a:lnTo>
                  <a:lnTo>
                    <a:pt x="2081" y="1691"/>
                  </a:lnTo>
                  <a:lnTo>
                    <a:pt x="2088" y="1698"/>
                  </a:lnTo>
                  <a:lnTo>
                    <a:pt x="2094" y="1706"/>
                  </a:lnTo>
                  <a:lnTo>
                    <a:pt x="2097" y="1717"/>
                  </a:lnTo>
                  <a:lnTo>
                    <a:pt x="2100" y="1730"/>
                  </a:lnTo>
                  <a:lnTo>
                    <a:pt x="2101" y="1746"/>
                  </a:lnTo>
                  <a:lnTo>
                    <a:pt x="2101" y="1746"/>
                  </a:lnTo>
                  <a:lnTo>
                    <a:pt x="2100" y="1762"/>
                  </a:lnTo>
                  <a:lnTo>
                    <a:pt x="2098" y="1776"/>
                  </a:lnTo>
                  <a:lnTo>
                    <a:pt x="2096" y="1787"/>
                  </a:lnTo>
                  <a:lnTo>
                    <a:pt x="2091" y="1797"/>
                  </a:lnTo>
                  <a:lnTo>
                    <a:pt x="2085" y="1805"/>
                  </a:lnTo>
                  <a:lnTo>
                    <a:pt x="2078" y="1811"/>
                  </a:lnTo>
                  <a:lnTo>
                    <a:pt x="2070" y="1814"/>
                  </a:lnTo>
                  <a:lnTo>
                    <a:pt x="2061" y="1815"/>
                  </a:lnTo>
                  <a:lnTo>
                    <a:pt x="2061" y="1815"/>
                  </a:lnTo>
                  <a:lnTo>
                    <a:pt x="2053" y="1814"/>
                  </a:lnTo>
                  <a:lnTo>
                    <a:pt x="2046" y="1813"/>
                  </a:lnTo>
                  <a:lnTo>
                    <a:pt x="2041" y="1810"/>
                  </a:lnTo>
                  <a:lnTo>
                    <a:pt x="2035" y="1807"/>
                  </a:lnTo>
                  <a:lnTo>
                    <a:pt x="2026" y="1800"/>
                  </a:lnTo>
                  <a:lnTo>
                    <a:pt x="2021" y="1794"/>
                  </a:lnTo>
                  <a:lnTo>
                    <a:pt x="2021" y="1706"/>
                  </a:lnTo>
                  <a:lnTo>
                    <a:pt x="2021" y="1706"/>
                  </a:lnTo>
                  <a:lnTo>
                    <a:pt x="2024" y="1701"/>
                  </a:lnTo>
                  <a:lnTo>
                    <a:pt x="2029" y="1697"/>
                  </a:lnTo>
                  <a:lnTo>
                    <a:pt x="2033" y="1693"/>
                  </a:lnTo>
                  <a:lnTo>
                    <a:pt x="2037" y="1689"/>
                  </a:lnTo>
                  <a:lnTo>
                    <a:pt x="2043" y="1687"/>
                  </a:lnTo>
                  <a:lnTo>
                    <a:pt x="2048" y="1685"/>
                  </a:lnTo>
                  <a:lnTo>
                    <a:pt x="2054" y="1684"/>
                  </a:lnTo>
                  <a:lnTo>
                    <a:pt x="2059" y="1684"/>
                  </a:lnTo>
                  <a:lnTo>
                    <a:pt x="2059" y="1684"/>
                  </a:lnTo>
                  <a:close/>
                  <a:moveTo>
                    <a:pt x="1445" y="1654"/>
                  </a:moveTo>
                  <a:lnTo>
                    <a:pt x="1445" y="1654"/>
                  </a:lnTo>
                  <a:lnTo>
                    <a:pt x="1440" y="1650"/>
                  </a:lnTo>
                  <a:lnTo>
                    <a:pt x="1435" y="1645"/>
                  </a:lnTo>
                  <a:lnTo>
                    <a:pt x="1428" y="1642"/>
                  </a:lnTo>
                  <a:lnTo>
                    <a:pt x="1423" y="1639"/>
                  </a:lnTo>
                  <a:lnTo>
                    <a:pt x="1416" y="1636"/>
                  </a:lnTo>
                  <a:lnTo>
                    <a:pt x="1409" y="1634"/>
                  </a:lnTo>
                  <a:lnTo>
                    <a:pt x="1403" y="1634"/>
                  </a:lnTo>
                  <a:lnTo>
                    <a:pt x="1396" y="1633"/>
                  </a:lnTo>
                  <a:lnTo>
                    <a:pt x="1396" y="1633"/>
                  </a:lnTo>
                  <a:lnTo>
                    <a:pt x="1386" y="1634"/>
                  </a:lnTo>
                  <a:lnTo>
                    <a:pt x="1376" y="1635"/>
                  </a:lnTo>
                  <a:lnTo>
                    <a:pt x="1367" y="1637"/>
                  </a:lnTo>
                  <a:lnTo>
                    <a:pt x="1360" y="1641"/>
                  </a:lnTo>
                  <a:lnTo>
                    <a:pt x="1352" y="1645"/>
                  </a:lnTo>
                  <a:lnTo>
                    <a:pt x="1344" y="1651"/>
                  </a:lnTo>
                  <a:lnTo>
                    <a:pt x="1338" y="1657"/>
                  </a:lnTo>
                  <a:lnTo>
                    <a:pt x="1332" y="1664"/>
                  </a:lnTo>
                  <a:lnTo>
                    <a:pt x="1327" y="1672"/>
                  </a:lnTo>
                  <a:lnTo>
                    <a:pt x="1322" y="1680"/>
                  </a:lnTo>
                  <a:lnTo>
                    <a:pt x="1318" y="1689"/>
                  </a:lnTo>
                  <a:lnTo>
                    <a:pt x="1314" y="1699"/>
                  </a:lnTo>
                  <a:lnTo>
                    <a:pt x="1312" y="1710"/>
                  </a:lnTo>
                  <a:lnTo>
                    <a:pt x="1310" y="1722"/>
                  </a:lnTo>
                  <a:lnTo>
                    <a:pt x="1309" y="1734"/>
                  </a:lnTo>
                  <a:lnTo>
                    <a:pt x="1309" y="1747"/>
                  </a:lnTo>
                  <a:lnTo>
                    <a:pt x="1309" y="1747"/>
                  </a:lnTo>
                  <a:lnTo>
                    <a:pt x="1309" y="1761"/>
                  </a:lnTo>
                  <a:lnTo>
                    <a:pt x="1310" y="1773"/>
                  </a:lnTo>
                  <a:lnTo>
                    <a:pt x="1312" y="1785"/>
                  </a:lnTo>
                  <a:lnTo>
                    <a:pt x="1314" y="1796"/>
                  </a:lnTo>
                  <a:lnTo>
                    <a:pt x="1318" y="1807"/>
                  </a:lnTo>
                  <a:lnTo>
                    <a:pt x="1321" y="1817"/>
                  </a:lnTo>
                  <a:lnTo>
                    <a:pt x="1327" y="1826"/>
                  </a:lnTo>
                  <a:lnTo>
                    <a:pt x="1331" y="1834"/>
                  </a:lnTo>
                  <a:lnTo>
                    <a:pt x="1338" y="1841"/>
                  </a:lnTo>
                  <a:lnTo>
                    <a:pt x="1343" y="1847"/>
                  </a:lnTo>
                  <a:lnTo>
                    <a:pt x="1351" y="1853"/>
                  </a:lnTo>
                  <a:lnTo>
                    <a:pt x="1359" y="1857"/>
                  </a:lnTo>
                  <a:lnTo>
                    <a:pt x="1366" y="1860"/>
                  </a:lnTo>
                  <a:lnTo>
                    <a:pt x="1375" y="1864"/>
                  </a:lnTo>
                  <a:lnTo>
                    <a:pt x="1385" y="1865"/>
                  </a:lnTo>
                  <a:lnTo>
                    <a:pt x="1395" y="1865"/>
                  </a:lnTo>
                  <a:lnTo>
                    <a:pt x="1395" y="1865"/>
                  </a:lnTo>
                  <a:lnTo>
                    <a:pt x="1402" y="1865"/>
                  </a:lnTo>
                  <a:lnTo>
                    <a:pt x="1408" y="1864"/>
                  </a:lnTo>
                  <a:lnTo>
                    <a:pt x="1415" y="1862"/>
                  </a:lnTo>
                  <a:lnTo>
                    <a:pt x="1421" y="1860"/>
                  </a:lnTo>
                  <a:lnTo>
                    <a:pt x="1428" y="1857"/>
                  </a:lnTo>
                  <a:lnTo>
                    <a:pt x="1434" y="1853"/>
                  </a:lnTo>
                  <a:lnTo>
                    <a:pt x="1439" y="1849"/>
                  </a:lnTo>
                  <a:lnTo>
                    <a:pt x="1445" y="1844"/>
                  </a:lnTo>
                  <a:lnTo>
                    <a:pt x="1445" y="1849"/>
                  </a:lnTo>
                  <a:lnTo>
                    <a:pt x="1445" y="1849"/>
                  </a:lnTo>
                  <a:lnTo>
                    <a:pt x="1445" y="1858"/>
                  </a:lnTo>
                  <a:lnTo>
                    <a:pt x="1444" y="1868"/>
                  </a:lnTo>
                  <a:lnTo>
                    <a:pt x="1441" y="1878"/>
                  </a:lnTo>
                  <a:lnTo>
                    <a:pt x="1439" y="1882"/>
                  </a:lnTo>
                  <a:lnTo>
                    <a:pt x="1436" y="1887"/>
                  </a:lnTo>
                  <a:lnTo>
                    <a:pt x="1433" y="1891"/>
                  </a:lnTo>
                  <a:lnTo>
                    <a:pt x="1428" y="1896"/>
                  </a:lnTo>
                  <a:lnTo>
                    <a:pt x="1421" y="1899"/>
                  </a:lnTo>
                  <a:lnTo>
                    <a:pt x="1415" y="1901"/>
                  </a:lnTo>
                  <a:lnTo>
                    <a:pt x="1407" y="1904"/>
                  </a:lnTo>
                  <a:lnTo>
                    <a:pt x="1397" y="1905"/>
                  </a:lnTo>
                  <a:lnTo>
                    <a:pt x="1386" y="1908"/>
                  </a:lnTo>
                  <a:lnTo>
                    <a:pt x="1374" y="1908"/>
                  </a:lnTo>
                  <a:lnTo>
                    <a:pt x="1372" y="1908"/>
                  </a:lnTo>
                  <a:lnTo>
                    <a:pt x="1391" y="1951"/>
                  </a:lnTo>
                  <a:lnTo>
                    <a:pt x="1392" y="1951"/>
                  </a:lnTo>
                  <a:lnTo>
                    <a:pt x="1392" y="1951"/>
                  </a:lnTo>
                  <a:lnTo>
                    <a:pt x="1405" y="1951"/>
                  </a:lnTo>
                  <a:lnTo>
                    <a:pt x="1417" y="1948"/>
                  </a:lnTo>
                  <a:lnTo>
                    <a:pt x="1429" y="1946"/>
                  </a:lnTo>
                  <a:lnTo>
                    <a:pt x="1439" y="1943"/>
                  </a:lnTo>
                  <a:lnTo>
                    <a:pt x="1449" y="1940"/>
                  </a:lnTo>
                  <a:lnTo>
                    <a:pt x="1458" y="1935"/>
                  </a:lnTo>
                  <a:lnTo>
                    <a:pt x="1466" y="1929"/>
                  </a:lnTo>
                  <a:lnTo>
                    <a:pt x="1473" y="1923"/>
                  </a:lnTo>
                  <a:lnTo>
                    <a:pt x="1480" y="1915"/>
                  </a:lnTo>
                  <a:lnTo>
                    <a:pt x="1484" y="1907"/>
                  </a:lnTo>
                  <a:lnTo>
                    <a:pt x="1490" y="1898"/>
                  </a:lnTo>
                  <a:lnTo>
                    <a:pt x="1493" y="1888"/>
                  </a:lnTo>
                  <a:lnTo>
                    <a:pt x="1497" y="1877"/>
                  </a:lnTo>
                  <a:lnTo>
                    <a:pt x="1499" y="1866"/>
                  </a:lnTo>
                  <a:lnTo>
                    <a:pt x="1500" y="1854"/>
                  </a:lnTo>
                  <a:lnTo>
                    <a:pt x="1500" y="1839"/>
                  </a:lnTo>
                  <a:lnTo>
                    <a:pt x="1500" y="1639"/>
                  </a:lnTo>
                  <a:lnTo>
                    <a:pt x="1445" y="1639"/>
                  </a:lnTo>
                  <a:lnTo>
                    <a:pt x="1445" y="1654"/>
                  </a:lnTo>
                  <a:close/>
                  <a:moveTo>
                    <a:pt x="1445" y="1706"/>
                  </a:moveTo>
                  <a:lnTo>
                    <a:pt x="1445" y="1793"/>
                  </a:lnTo>
                  <a:lnTo>
                    <a:pt x="1445" y="1793"/>
                  </a:lnTo>
                  <a:lnTo>
                    <a:pt x="1438" y="1801"/>
                  </a:lnTo>
                  <a:lnTo>
                    <a:pt x="1429" y="1808"/>
                  </a:lnTo>
                  <a:lnTo>
                    <a:pt x="1425" y="1811"/>
                  </a:lnTo>
                  <a:lnTo>
                    <a:pt x="1419" y="1813"/>
                  </a:lnTo>
                  <a:lnTo>
                    <a:pt x="1413" y="1814"/>
                  </a:lnTo>
                  <a:lnTo>
                    <a:pt x="1406" y="1815"/>
                  </a:lnTo>
                  <a:lnTo>
                    <a:pt x="1406" y="1815"/>
                  </a:lnTo>
                  <a:lnTo>
                    <a:pt x="1398" y="1814"/>
                  </a:lnTo>
                  <a:lnTo>
                    <a:pt x="1392" y="1812"/>
                  </a:lnTo>
                  <a:lnTo>
                    <a:pt x="1384" y="1807"/>
                  </a:lnTo>
                  <a:lnTo>
                    <a:pt x="1378" y="1802"/>
                  </a:lnTo>
                  <a:lnTo>
                    <a:pt x="1373" y="1793"/>
                  </a:lnTo>
                  <a:lnTo>
                    <a:pt x="1369" y="1781"/>
                  </a:lnTo>
                  <a:lnTo>
                    <a:pt x="1365" y="1765"/>
                  </a:lnTo>
                  <a:lnTo>
                    <a:pt x="1364" y="1746"/>
                  </a:lnTo>
                  <a:lnTo>
                    <a:pt x="1364" y="1746"/>
                  </a:lnTo>
                  <a:lnTo>
                    <a:pt x="1365" y="1728"/>
                  </a:lnTo>
                  <a:lnTo>
                    <a:pt x="1369" y="1715"/>
                  </a:lnTo>
                  <a:lnTo>
                    <a:pt x="1373" y="1704"/>
                  </a:lnTo>
                  <a:lnTo>
                    <a:pt x="1378" y="1696"/>
                  </a:lnTo>
                  <a:lnTo>
                    <a:pt x="1384" y="1689"/>
                  </a:lnTo>
                  <a:lnTo>
                    <a:pt x="1392" y="1686"/>
                  </a:lnTo>
                  <a:lnTo>
                    <a:pt x="1398" y="1684"/>
                  </a:lnTo>
                  <a:lnTo>
                    <a:pt x="1406" y="1684"/>
                  </a:lnTo>
                  <a:lnTo>
                    <a:pt x="1406" y="1684"/>
                  </a:lnTo>
                  <a:lnTo>
                    <a:pt x="1413" y="1684"/>
                  </a:lnTo>
                  <a:lnTo>
                    <a:pt x="1419" y="1686"/>
                  </a:lnTo>
                  <a:lnTo>
                    <a:pt x="1426" y="1688"/>
                  </a:lnTo>
                  <a:lnTo>
                    <a:pt x="1430" y="1690"/>
                  </a:lnTo>
                  <a:lnTo>
                    <a:pt x="1435" y="1695"/>
                  </a:lnTo>
                  <a:lnTo>
                    <a:pt x="1439" y="1698"/>
                  </a:lnTo>
                  <a:lnTo>
                    <a:pt x="1445" y="1706"/>
                  </a:lnTo>
                  <a:lnTo>
                    <a:pt x="1445" y="1706"/>
                  </a:lnTo>
                  <a:close/>
                  <a:moveTo>
                    <a:pt x="1671" y="1693"/>
                  </a:moveTo>
                  <a:lnTo>
                    <a:pt x="1671" y="1693"/>
                  </a:lnTo>
                  <a:lnTo>
                    <a:pt x="1684" y="1686"/>
                  </a:lnTo>
                  <a:lnTo>
                    <a:pt x="1697" y="1682"/>
                  </a:lnTo>
                  <a:lnTo>
                    <a:pt x="1712" y="1678"/>
                  </a:lnTo>
                  <a:lnTo>
                    <a:pt x="1727" y="1677"/>
                  </a:lnTo>
                  <a:lnTo>
                    <a:pt x="1727" y="1677"/>
                  </a:lnTo>
                  <a:lnTo>
                    <a:pt x="1737" y="1678"/>
                  </a:lnTo>
                  <a:lnTo>
                    <a:pt x="1745" y="1679"/>
                  </a:lnTo>
                  <a:lnTo>
                    <a:pt x="1751" y="1682"/>
                  </a:lnTo>
                  <a:lnTo>
                    <a:pt x="1757" y="1686"/>
                  </a:lnTo>
                  <a:lnTo>
                    <a:pt x="1761" y="1690"/>
                  </a:lnTo>
                  <a:lnTo>
                    <a:pt x="1765" y="1696"/>
                  </a:lnTo>
                  <a:lnTo>
                    <a:pt x="1767" y="1701"/>
                  </a:lnTo>
                  <a:lnTo>
                    <a:pt x="1767" y="1709"/>
                  </a:lnTo>
                  <a:lnTo>
                    <a:pt x="1767" y="1725"/>
                  </a:lnTo>
                  <a:lnTo>
                    <a:pt x="1767" y="1725"/>
                  </a:lnTo>
                  <a:lnTo>
                    <a:pt x="1757" y="1720"/>
                  </a:lnTo>
                  <a:lnTo>
                    <a:pt x="1745" y="1717"/>
                  </a:lnTo>
                  <a:lnTo>
                    <a:pt x="1733" y="1715"/>
                  </a:lnTo>
                  <a:lnTo>
                    <a:pt x="1719" y="1714"/>
                  </a:lnTo>
                  <a:lnTo>
                    <a:pt x="1719" y="1714"/>
                  </a:lnTo>
                  <a:lnTo>
                    <a:pt x="1704" y="1715"/>
                  </a:lnTo>
                  <a:lnTo>
                    <a:pt x="1689" y="1718"/>
                  </a:lnTo>
                  <a:lnTo>
                    <a:pt x="1674" y="1722"/>
                  </a:lnTo>
                  <a:lnTo>
                    <a:pt x="1667" y="1726"/>
                  </a:lnTo>
                  <a:lnTo>
                    <a:pt x="1660" y="1730"/>
                  </a:lnTo>
                  <a:lnTo>
                    <a:pt x="1654" y="1734"/>
                  </a:lnTo>
                  <a:lnTo>
                    <a:pt x="1649" y="1740"/>
                  </a:lnTo>
                  <a:lnTo>
                    <a:pt x="1643" y="1746"/>
                  </a:lnTo>
                  <a:lnTo>
                    <a:pt x="1639" y="1752"/>
                  </a:lnTo>
                  <a:lnTo>
                    <a:pt x="1636" y="1760"/>
                  </a:lnTo>
                  <a:lnTo>
                    <a:pt x="1633" y="1769"/>
                  </a:lnTo>
                  <a:lnTo>
                    <a:pt x="1632" y="1778"/>
                  </a:lnTo>
                  <a:lnTo>
                    <a:pt x="1631" y="1786"/>
                  </a:lnTo>
                  <a:lnTo>
                    <a:pt x="1631" y="1786"/>
                  </a:lnTo>
                  <a:lnTo>
                    <a:pt x="1632" y="1797"/>
                  </a:lnTo>
                  <a:lnTo>
                    <a:pt x="1633" y="1807"/>
                  </a:lnTo>
                  <a:lnTo>
                    <a:pt x="1636" y="1815"/>
                  </a:lnTo>
                  <a:lnTo>
                    <a:pt x="1639" y="1824"/>
                  </a:lnTo>
                  <a:lnTo>
                    <a:pt x="1642" y="1830"/>
                  </a:lnTo>
                  <a:lnTo>
                    <a:pt x="1648" y="1837"/>
                  </a:lnTo>
                  <a:lnTo>
                    <a:pt x="1652" y="1843"/>
                  </a:lnTo>
                  <a:lnTo>
                    <a:pt x="1659" y="1848"/>
                  </a:lnTo>
                  <a:lnTo>
                    <a:pt x="1664" y="1853"/>
                  </a:lnTo>
                  <a:lnTo>
                    <a:pt x="1671" y="1856"/>
                  </a:lnTo>
                  <a:lnTo>
                    <a:pt x="1685" y="1861"/>
                  </a:lnTo>
                  <a:lnTo>
                    <a:pt x="1700" y="1865"/>
                  </a:lnTo>
                  <a:lnTo>
                    <a:pt x="1714" y="1866"/>
                  </a:lnTo>
                  <a:lnTo>
                    <a:pt x="1714" y="1866"/>
                  </a:lnTo>
                  <a:lnTo>
                    <a:pt x="1726" y="1864"/>
                  </a:lnTo>
                  <a:lnTo>
                    <a:pt x="1734" y="1862"/>
                  </a:lnTo>
                  <a:lnTo>
                    <a:pt x="1740" y="1860"/>
                  </a:lnTo>
                  <a:lnTo>
                    <a:pt x="1748" y="1857"/>
                  </a:lnTo>
                  <a:lnTo>
                    <a:pt x="1755" y="1853"/>
                  </a:lnTo>
                  <a:lnTo>
                    <a:pt x="1761" y="1848"/>
                  </a:lnTo>
                  <a:lnTo>
                    <a:pt x="1767" y="1843"/>
                  </a:lnTo>
                  <a:lnTo>
                    <a:pt x="1767" y="1860"/>
                  </a:lnTo>
                  <a:lnTo>
                    <a:pt x="1822" y="1860"/>
                  </a:lnTo>
                  <a:lnTo>
                    <a:pt x="1822" y="1710"/>
                  </a:lnTo>
                  <a:lnTo>
                    <a:pt x="1822" y="1710"/>
                  </a:lnTo>
                  <a:lnTo>
                    <a:pt x="1822" y="1701"/>
                  </a:lnTo>
                  <a:lnTo>
                    <a:pt x="1821" y="1694"/>
                  </a:lnTo>
                  <a:lnTo>
                    <a:pt x="1819" y="1686"/>
                  </a:lnTo>
                  <a:lnTo>
                    <a:pt x="1817" y="1678"/>
                  </a:lnTo>
                  <a:lnTo>
                    <a:pt x="1812" y="1672"/>
                  </a:lnTo>
                  <a:lnTo>
                    <a:pt x="1809" y="1665"/>
                  </a:lnTo>
                  <a:lnTo>
                    <a:pt x="1803" y="1659"/>
                  </a:lnTo>
                  <a:lnTo>
                    <a:pt x="1798" y="1654"/>
                  </a:lnTo>
                  <a:lnTo>
                    <a:pt x="1792" y="1650"/>
                  </a:lnTo>
                  <a:lnTo>
                    <a:pt x="1786" y="1645"/>
                  </a:lnTo>
                  <a:lnTo>
                    <a:pt x="1778" y="1642"/>
                  </a:lnTo>
                  <a:lnTo>
                    <a:pt x="1770" y="1639"/>
                  </a:lnTo>
                  <a:lnTo>
                    <a:pt x="1761" y="1636"/>
                  </a:lnTo>
                  <a:lnTo>
                    <a:pt x="1753" y="1635"/>
                  </a:lnTo>
                  <a:lnTo>
                    <a:pt x="1743" y="1634"/>
                  </a:lnTo>
                  <a:lnTo>
                    <a:pt x="1733" y="1633"/>
                  </a:lnTo>
                  <a:lnTo>
                    <a:pt x="1733" y="1633"/>
                  </a:lnTo>
                  <a:lnTo>
                    <a:pt x="1721" y="1634"/>
                  </a:lnTo>
                  <a:lnTo>
                    <a:pt x="1711" y="1634"/>
                  </a:lnTo>
                  <a:lnTo>
                    <a:pt x="1700" y="1636"/>
                  </a:lnTo>
                  <a:lnTo>
                    <a:pt x="1689" y="1639"/>
                  </a:lnTo>
                  <a:lnTo>
                    <a:pt x="1679" y="1642"/>
                  </a:lnTo>
                  <a:lnTo>
                    <a:pt x="1669" y="1645"/>
                  </a:lnTo>
                  <a:lnTo>
                    <a:pt x="1659" y="1650"/>
                  </a:lnTo>
                  <a:lnTo>
                    <a:pt x="1649" y="1655"/>
                  </a:lnTo>
                  <a:lnTo>
                    <a:pt x="1671" y="1693"/>
                  </a:lnTo>
                  <a:close/>
                  <a:moveTo>
                    <a:pt x="1686" y="1786"/>
                  </a:moveTo>
                  <a:lnTo>
                    <a:pt x="1686" y="1786"/>
                  </a:lnTo>
                  <a:lnTo>
                    <a:pt x="1686" y="1780"/>
                  </a:lnTo>
                  <a:lnTo>
                    <a:pt x="1689" y="1773"/>
                  </a:lnTo>
                  <a:lnTo>
                    <a:pt x="1692" y="1768"/>
                  </a:lnTo>
                  <a:lnTo>
                    <a:pt x="1696" y="1763"/>
                  </a:lnTo>
                  <a:lnTo>
                    <a:pt x="1702" y="1760"/>
                  </a:lnTo>
                  <a:lnTo>
                    <a:pt x="1708" y="1758"/>
                  </a:lnTo>
                  <a:lnTo>
                    <a:pt x="1716" y="1755"/>
                  </a:lnTo>
                  <a:lnTo>
                    <a:pt x="1724" y="1755"/>
                  </a:lnTo>
                  <a:lnTo>
                    <a:pt x="1724" y="1755"/>
                  </a:lnTo>
                  <a:lnTo>
                    <a:pt x="1736" y="1755"/>
                  </a:lnTo>
                  <a:lnTo>
                    <a:pt x="1747" y="1758"/>
                  </a:lnTo>
                  <a:lnTo>
                    <a:pt x="1757" y="1761"/>
                  </a:lnTo>
                  <a:lnTo>
                    <a:pt x="1767" y="1766"/>
                  </a:lnTo>
                  <a:lnTo>
                    <a:pt x="1767" y="1796"/>
                  </a:lnTo>
                  <a:lnTo>
                    <a:pt x="1767" y="1796"/>
                  </a:lnTo>
                  <a:lnTo>
                    <a:pt x="1765" y="1801"/>
                  </a:lnTo>
                  <a:lnTo>
                    <a:pt x="1760" y="1805"/>
                  </a:lnTo>
                  <a:lnTo>
                    <a:pt x="1756" y="1810"/>
                  </a:lnTo>
                  <a:lnTo>
                    <a:pt x="1750" y="1813"/>
                  </a:lnTo>
                  <a:lnTo>
                    <a:pt x="1745" y="1816"/>
                  </a:lnTo>
                  <a:lnTo>
                    <a:pt x="1738" y="1818"/>
                  </a:lnTo>
                  <a:lnTo>
                    <a:pt x="1732" y="1819"/>
                  </a:lnTo>
                  <a:lnTo>
                    <a:pt x="1724" y="1821"/>
                  </a:lnTo>
                  <a:lnTo>
                    <a:pt x="1724" y="1821"/>
                  </a:lnTo>
                  <a:lnTo>
                    <a:pt x="1716" y="1819"/>
                  </a:lnTo>
                  <a:lnTo>
                    <a:pt x="1708" y="1817"/>
                  </a:lnTo>
                  <a:lnTo>
                    <a:pt x="1702" y="1815"/>
                  </a:lnTo>
                  <a:lnTo>
                    <a:pt x="1696" y="1811"/>
                  </a:lnTo>
                  <a:lnTo>
                    <a:pt x="1692" y="1806"/>
                  </a:lnTo>
                  <a:lnTo>
                    <a:pt x="1689" y="1801"/>
                  </a:lnTo>
                  <a:lnTo>
                    <a:pt x="1687" y="1794"/>
                  </a:lnTo>
                  <a:lnTo>
                    <a:pt x="1686" y="1786"/>
                  </a:lnTo>
                  <a:lnTo>
                    <a:pt x="1686" y="1786"/>
                  </a:lnTo>
                  <a:close/>
                  <a:moveTo>
                    <a:pt x="2333" y="1796"/>
                  </a:moveTo>
                  <a:lnTo>
                    <a:pt x="2333" y="1796"/>
                  </a:lnTo>
                  <a:lnTo>
                    <a:pt x="2325" y="1803"/>
                  </a:lnTo>
                  <a:lnTo>
                    <a:pt x="2315" y="1808"/>
                  </a:lnTo>
                  <a:lnTo>
                    <a:pt x="2310" y="1811"/>
                  </a:lnTo>
                  <a:lnTo>
                    <a:pt x="2303" y="1813"/>
                  </a:lnTo>
                  <a:lnTo>
                    <a:pt x="2297" y="1814"/>
                  </a:lnTo>
                  <a:lnTo>
                    <a:pt x="2290" y="1815"/>
                  </a:lnTo>
                  <a:lnTo>
                    <a:pt x="2290" y="1815"/>
                  </a:lnTo>
                  <a:lnTo>
                    <a:pt x="2285" y="1814"/>
                  </a:lnTo>
                  <a:lnTo>
                    <a:pt x="2278" y="1814"/>
                  </a:lnTo>
                  <a:lnTo>
                    <a:pt x="2270" y="1812"/>
                  </a:lnTo>
                  <a:lnTo>
                    <a:pt x="2261" y="1807"/>
                  </a:lnTo>
                  <a:lnTo>
                    <a:pt x="2254" y="1802"/>
                  </a:lnTo>
                  <a:lnTo>
                    <a:pt x="2250" y="1797"/>
                  </a:lnTo>
                  <a:lnTo>
                    <a:pt x="2247" y="1793"/>
                  </a:lnTo>
                  <a:lnTo>
                    <a:pt x="2245" y="1787"/>
                  </a:lnTo>
                  <a:lnTo>
                    <a:pt x="2243" y="1781"/>
                  </a:lnTo>
                  <a:lnTo>
                    <a:pt x="2242" y="1774"/>
                  </a:lnTo>
                  <a:lnTo>
                    <a:pt x="2240" y="1766"/>
                  </a:lnTo>
                  <a:lnTo>
                    <a:pt x="2376" y="1766"/>
                  </a:lnTo>
                  <a:lnTo>
                    <a:pt x="2376" y="1766"/>
                  </a:lnTo>
                  <a:lnTo>
                    <a:pt x="2377" y="1750"/>
                  </a:lnTo>
                  <a:lnTo>
                    <a:pt x="2377" y="1750"/>
                  </a:lnTo>
                  <a:lnTo>
                    <a:pt x="2377" y="1737"/>
                  </a:lnTo>
                  <a:lnTo>
                    <a:pt x="2375" y="1725"/>
                  </a:lnTo>
                  <a:lnTo>
                    <a:pt x="2374" y="1712"/>
                  </a:lnTo>
                  <a:lnTo>
                    <a:pt x="2371" y="1701"/>
                  </a:lnTo>
                  <a:lnTo>
                    <a:pt x="2367" y="1691"/>
                  </a:lnTo>
                  <a:lnTo>
                    <a:pt x="2363" y="1682"/>
                  </a:lnTo>
                  <a:lnTo>
                    <a:pt x="2357" y="1673"/>
                  </a:lnTo>
                  <a:lnTo>
                    <a:pt x="2352" y="1665"/>
                  </a:lnTo>
                  <a:lnTo>
                    <a:pt x="2345" y="1657"/>
                  </a:lnTo>
                  <a:lnTo>
                    <a:pt x="2339" y="1652"/>
                  </a:lnTo>
                  <a:lnTo>
                    <a:pt x="2331" y="1646"/>
                  </a:lnTo>
                  <a:lnTo>
                    <a:pt x="2322" y="1642"/>
                  </a:lnTo>
                  <a:lnTo>
                    <a:pt x="2313" y="1639"/>
                  </a:lnTo>
                  <a:lnTo>
                    <a:pt x="2304" y="1635"/>
                  </a:lnTo>
                  <a:lnTo>
                    <a:pt x="2294" y="1634"/>
                  </a:lnTo>
                  <a:lnTo>
                    <a:pt x="2283" y="1633"/>
                  </a:lnTo>
                  <a:lnTo>
                    <a:pt x="2283" y="1633"/>
                  </a:lnTo>
                  <a:lnTo>
                    <a:pt x="2274" y="1634"/>
                  </a:lnTo>
                  <a:lnTo>
                    <a:pt x="2264" y="1635"/>
                  </a:lnTo>
                  <a:lnTo>
                    <a:pt x="2254" y="1639"/>
                  </a:lnTo>
                  <a:lnTo>
                    <a:pt x="2244" y="1642"/>
                  </a:lnTo>
                  <a:lnTo>
                    <a:pt x="2235" y="1646"/>
                  </a:lnTo>
                  <a:lnTo>
                    <a:pt x="2227" y="1653"/>
                  </a:lnTo>
                  <a:lnTo>
                    <a:pt x="2219" y="1658"/>
                  </a:lnTo>
                  <a:lnTo>
                    <a:pt x="2213" y="1666"/>
                  </a:lnTo>
                  <a:lnTo>
                    <a:pt x="2206" y="1674"/>
                  </a:lnTo>
                  <a:lnTo>
                    <a:pt x="2201" y="1683"/>
                  </a:lnTo>
                  <a:lnTo>
                    <a:pt x="2196" y="1693"/>
                  </a:lnTo>
                  <a:lnTo>
                    <a:pt x="2192" y="1703"/>
                  </a:lnTo>
                  <a:lnTo>
                    <a:pt x="2189" y="1714"/>
                  </a:lnTo>
                  <a:lnTo>
                    <a:pt x="2186" y="1726"/>
                  </a:lnTo>
                  <a:lnTo>
                    <a:pt x="2185" y="1737"/>
                  </a:lnTo>
                  <a:lnTo>
                    <a:pt x="2184" y="1750"/>
                  </a:lnTo>
                  <a:lnTo>
                    <a:pt x="2184" y="1750"/>
                  </a:lnTo>
                  <a:lnTo>
                    <a:pt x="2185" y="1762"/>
                  </a:lnTo>
                  <a:lnTo>
                    <a:pt x="2186" y="1774"/>
                  </a:lnTo>
                  <a:lnTo>
                    <a:pt x="2189" y="1786"/>
                  </a:lnTo>
                  <a:lnTo>
                    <a:pt x="2192" y="1797"/>
                  </a:lnTo>
                  <a:lnTo>
                    <a:pt x="2196" y="1807"/>
                  </a:lnTo>
                  <a:lnTo>
                    <a:pt x="2201" y="1817"/>
                  </a:lnTo>
                  <a:lnTo>
                    <a:pt x="2206" y="1826"/>
                  </a:lnTo>
                  <a:lnTo>
                    <a:pt x="2213" y="1834"/>
                  </a:lnTo>
                  <a:lnTo>
                    <a:pt x="2221" y="1840"/>
                  </a:lnTo>
                  <a:lnTo>
                    <a:pt x="2228" y="1847"/>
                  </a:lnTo>
                  <a:lnTo>
                    <a:pt x="2237" y="1853"/>
                  </a:lnTo>
                  <a:lnTo>
                    <a:pt x="2246" y="1857"/>
                  </a:lnTo>
                  <a:lnTo>
                    <a:pt x="2256" y="1860"/>
                  </a:lnTo>
                  <a:lnTo>
                    <a:pt x="2267" y="1864"/>
                  </a:lnTo>
                  <a:lnTo>
                    <a:pt x="2278" y="1865"/>
                  </a:lnTo>
                  <a:lnTo>
                    <a:pt x="2290" y="1866"/>
                  </a:lnTo>
                  <a:lnTo>
                    <a:pt x="2290" y="1866"/>
                  </a:lnTo>
                  <a:lnTo>
                    <a:pt x="2301" y="1865"/>
                  </a:lnTo>
                  <a:lnTo>
                    <a:pt x="2311" y="1864"/>
                  </a:lnTo>
                  <a:lnTo>
                    <a:pt x="2322" y="1860"/>
                  </a:lnTo>
                  <a:lnTo>
                    <a:pt x="2332" y="1857"/>
                  </a:lnTo>
                  <a:lnTo>
                    <a:pt x="2342" y="1851"/>
                  </a:lnTo>
                  <a:lnTo>
                    <a:pt x="2351" y="1846"/>
                  </a:lnTo>
                  <a:lnTo>
                    <a:pt x="2360" y="1838"/>
                  </a:lnTo>
                  <a:lnTo>
                    <a:pt x="2368" y="1830"/>
                  </a:lnTo>
                  <a:lnTo>
                    <a:pt x="2333" y="1796"/>
                  </a:lnTo>
                  <a:close/>
                  <a:moveTo>
                    <a:pt x="2242" y="1726"/>
                  </a:moveTo>
                  <a:lnTo>
                    <a:pt x="2242" y="1726"/>
                  </a:lnTo>
                  <a:lnTo>
                    <a:pt x="2243" y="1716"/>
                  </a:lnTo>
                  <a:lnTo>
                    <a:pt x="2245" y="1707"/>
                  </a:lnTo>
                  <a:lnTo>
                    <a:pt x="2248" y="1699"/>
                  </a:lnTo>
                  <a:lnTo>
                    <a:pt x="2254" y="1693"/>
                  </a:lnTo>
                  <a:lnTo>
                    <a:pt x="2259" y="1687"/>
                  </a:lnTo>
                  <a:lnTo>
                    <a:pt x="2266" y="1684"/>
                  </a:lnTo>
                  <a:lnTo>
                    <a:pt x="2274" y="1680"/>
                  </a:lnTo>
                  <a:lnTo>
                    <a:pt x="2282" y="1680"/>
                  </a:lnTo>
                  <a:lnTo>
                    <a:pt x="2282" y="1680"/>
                  </a:lnTo>
                  <a:lnTo>
                    <a:pt x="2292" y="1682"/>
                  </a:lnTo>
                  <a:lnTo>
                    <a:pt x="2301" y="1684"/>
                  </a:lnTo>
                  <a:lnTo>
                    <a:pt x="2308" y="1688"/>
                  </a:lnTo>
                  <a:lnTo>
                    <a:pt x="2313" y="1695"/>
                  </a:lnTo>
                  <a:lnTo>
                    <a:pt x="2318" y="1701"/>
                  </a:lnTo>
                  <a:lnTo>
                    <a:pt x="2321" y="1709"/>
                  </a:lnTo>
                  <a:lnTo>
                    <a:pt x="2323" y="1718"/>
                  </a:lnTo>
                  <a:lnTo>
                    <a:pt x="2324" y="1726"/>
                  </a:lnTo>
                  <a:lnTo>
                    <a:pt x="2242" y="1726"/>
                  </a:lnTo>
                  <a:close/>
                  <a:moveTo>
                    <a:pt x="2864" y="1796"/>
                  </a:moveTo>
                  <a:lnTo>
                    <a:pt x="2864" y="1796"/>
                  </a:lnTo>
                  <a:lnTo>
                    <a:pt x="2855" y="1803"/>
                  </a:lnTo>
                  <a:lnTo>
                    <a:pt x="2846" y="1808"/>
                  </a:lnTo>
                  <a:lnTo>
                    <a:pt x="2840" y="1811"/>
                  </a:lnTo>
                  <a:lnTo>
                    <a:pt x="2834" y="1813"/>
                  </a:lnTo>
                  <a:lnTo>
                    <a:pt x="2828" y="1814"/>
                  </a:lnTo>
                  <a:lnTo>
                    <a:pt x="2820" y="1815"/>
                  </a:lnTo>
                  <a:lnTo>
                    <a:pt x="2820" y="1815"/>
                  </a:lnTo>
                  <a:lnTo>
                    <a:pt x="2814" y="1814"/>
                  </a:lnTo>
                  <a:lnTo>
                    <a:pt x="2808" y="1814"/>
                  </a:lnTo>
                  <a:lnTo>
                    <a:pt x="2800" y="1812"/>
                  </a:lnTo>
                  <a:lnTo>
                    <a:pt x="2792" y="1807"/>
                  </a:lnTo>
                  <a:lnTo>
                    <a:pt x="2784" y="1802"/>
                  </a:lnTo>
                  <a:lnTo>
                    <a:pt x="2781" y="1797"/>
                  </a:lnTo>
                  <a:lnTo>
                    <a:pt x="2778" y="1793"/>
                  </a:lnTo>
                  <a:lnTo>
                    <a:pt x="2776" y="1787"/>
                  </a:lnTo>
                  <a:lnTo>
                    <a:pt x="2773" y="1781"/>
                  </a:lnTo>
                  <a:lnTo>
                    <a:pt x="2771" y="1774"/>
                  </a:lnTo>
                  <a:lnTo>
                    <a:pt x="2770" y="1766"/>
                  </a:lnTo>
                  <a:lnTo>
                    <a:pt x="2907" y="1766"/>
                  </a:lnTo>
                  <a:lnTo>
                    <a:pt x="2907" y="1766"/>
                  </a:lnTo>
                  <a:lnTo>
                    <a:pt x="2908" y="1750"/>
                  </a:lnTo>
                  <a:lnTo>
                    <a:pt x="2908" y="1750"/>
                  </a:lnTo>
                  <a:lnTo>
                    <a:pt x="2907" y="1737"/>
                  </a:lnTo>
                  <a:lnTo>
                    <a:pt x="2906" y="1725"/>
                  </a:lnTo>
                  <a:lnTo>
                    <a:pt x="2904" y="1712"/>
                  </a:lnTo>
                  <a:lnTo>
                    <a:pt x="2901" y="1701"/>
                  </a:lnTo>
                  <a:lnTo>
                    <a:pt x="2897" y="1691"/>
                  </a:lnTo>
                  <a:lnTo>
                    <a:pt x="2893" y="1682"/>
                  </a:lnTo>
                  <a:lnTo>
                    <a:pt x="2888" y="1673"/>
                  </a:lnTo>
                  <a:lnTo>
                    <a:pt x="2883" y="1665"/>
                  </a:lnTo>
                  <a:lnTo>
                    <a:pt x="2876" y="1657"/>
                  </a:lnTo>
                  <a:lnTo>
                    <a:pt x="2868" y="1652"/>
                  </a:lnTo>
                  <a:lnTo>
                    <a:pt x="2861" y="1646"/>
                  </a:lnTo>
                  <a:lnTo>
                    <a:pt x="2853" y="1642"/>
                  </a:lnTo>
                  <a:lnTo>
                    <a:pt x="2844" y="1639"/>
                  </a:lnTo>
                  <a:lnTo>
                    <a:pt x="2834" y="1635"/>
                  </a:lnTo>
                  <a:lnTo>
                    <a:pt x="2824" y="1634"/>
                  </a:lnTo>
                  <a:lnTo>
                    <a:pt x="2814" y="1633"/>
                  </a:lnTo>
                  <a:lnTo>
                    <a:pt x="2814" y="1633"/>
                  </a:lnTo>
                  <a:lnTo>
                    <a:pt x="2803" y="1634"/>
                  </a:lnTo>
                  <a:lnTo>
                    <a:pt x="2793" y="1635"/>
                  </a:lnTo>
                  <a:lnTo>
                    <a:pt x="2783" y="1639"/>
                  </a:lnTo>
                  <a:lnTo>
                    <a:pt x="2775" y="1642"/>
                  </a:lnTo>
                  <a:lnTo>
                    <a:pt x="2766" y="1646"/>
                  </a:lnTo>
                  <a:lnTo>
                    <a:pt x="2757" y="1653"/>
                  </a:lnTo>
                  <a:lnTo>
                    <a:pt x="2750" y="1658"/>
                  </a:lnTo>
                  <a:lnTo>
                    <a:pt x="2743" y="1666"/>
                  </a:lnTo>
                  <a:lnTo>
                    <a:pt x="2736" y="1674"/>
                  </a:lnTo>
                  <a:lnTo>
                    <a:pt x="2730" y="1683"/>
                  </a:lnTo>
                  <a:lnTo>
                    <a:pt x="2726" y="1693"/>
                  </a:lnTo>
                  <a:lnTo>
                    <a:pt x="2722" y="1703"/>
                  </a:lnTo>
                  <a:lnTo>
                    <a:pt x="2719" y="1714"/>
                  </a:lnTo>
                  <a:lnTo>
                    <a:pt x="2716" y="1726"/>
                  </a:lnTo>
                  <a:lnTo>
                    <a:pt x="2715" y="1737"/>
                  </a:lnTo>
                  <a:lnTo>
                    <a:pt x="2715" y="1750"/>
                  </a:lnTo>
                  <a:lnTo>
                    <a:pt x="2715" y="1750"/>
                  </a:lnTo>
                  <a:lnTo>
                    <a:pt x="2715" y="1762"/>
                  </a:lnTo>
                  <a:lnTo>
                    <a:pt x="2716" y="1774"/>
                  </a:lnTo>
                  <a:lnTo>
                    <a:pt x="2718" y="1786"/>
                  </a:lnTo>
                  <a:lnTo>
                    <a:pt x="2722" y="1797"/>
                  </a:lnTo>
                  <a:lnTo>
                    <a:pt x="2726" y="1807"/>
                  </a:lnTo>
                  <a:lnTo>
                    <a:pt x="2732" y="1817"/>
                  </a:lnTo>
                  <a:lnTo>
                    <a:pt x="2737" y="1826"/>
                  </a:lnTo>
                  <a:lnTo>
                    <a:pt x="2744" y="1834"/>
                  </a:lnTo>
                  <a:lnTo>
                    <a:pt x="2750" y="1840"/>
                  </a:lnTo>
                  <a:lnTo>
                    <a:pt x="2758" y="1847"/>
                  </a:lnTo>
                  <a:lnTo>
                    <a:pt x="2767" y="1853"/>
                  </a:lnTo>
                  <a:lnTo>
                    <a:pt x="2777" y="1857"/>
                  </a:lnTo>
                  <a:lnTo>
                    <a:pt x="2787" y="1860"/>
                  </a:lnTo>
                  <a:lnTo>
                    <a:pt x="2797" y="1864"/>
                  </a:lnTo>
                  <a:lnTo>
                    <a:pt x="2809" y="1865"/>
                  </a:lnTo>
                  <a:lnTo>
                    <a:pt x="2820" y="1866"/>
                  </a:lnTo>
                  <a:lnTo>
                    <a:pt x="2820" y="1866"/>
                  </a:lnTo>
                  <a:lnTo>
                    <a:pt x="2831" y="1865"/>
                  </a:lnTo>
                  <a:lnTo>
                    <a:pt x="2842" y="1864"/>
                  </a:lnTo>
                  <a:lnTo>
                    <a:pt x="2852" y="1860"/>
                  </a:lnTo>
                  <a:lnTo>
                    <a:pt x="2862" y="1857"/>
                  </a:lnTo>
                  <a:lnTo>
                    <a:pt x="2872" y="1851"/>
                  </a:lnTo>
                  <a:lnTo>
                    <a:pt x="2882" y="1846"/>
                  </a:lnTo>
                  <a:lnTo>
                    <a:pt x="2890" y="1838"/>
                  </a:lnTo>
                  <a:lnTo>
                    <a:pt x="2898" y="1830"/>
                  </a:lnTo>
                  <a:lnTo>
                    <a:pt x="2864" y="1796"/>
                  </a:lnTo>
                  <a:close/>
                  <a:moveTo>
                    <a:pt x="2771" y="1726"/>
                  </a:moveTo>
                  <a:lnTo>
                    <a:pt x="2771" y="1726"/>
                  </a:lnTo>
                  <a:lnTo>
                    <a:pt x="2772" y="1716"/>
                  </a:lnTo>
                  <a:lnTo>
                    <a:pt x="2776" y="1707"/>
                  </a:lnTo>
                  <a:lnTo>
                    <a:pt x="2779" y="1699"/>
                  </a:lnTo>
                  <a:lnTo>
                    <a:pt x="2783" y="1693"/>
                  </a:lnTo>
                  <a:lnTo>
                    <a:pt x="2790" y="1687"/>
                  </a:lnTo>
                  <a:lnTo>
                    <a:pt x="2797" y="1684"/>
                  </a:lnTo>
                  <a:lnTo>
                    <a:pt x="2804" y="1680"/>
                  </a:lnTo>
                  <a:lnTo>
                    <a:pt x="2813" y="1680"/>
                  </a:lnTo>
                  <a:lnTo>
                    <a:pt x="2813" y="1680"/>
                  </a:lnTo>
                  <a:lnTo>
                    <a:pt x="2823" y="1682"/>
                  </a:lnTo>
                  <a:lnTo>
                    <a:pt x="2831" y="1684"/>
                  </a:lnTo>
                  <a:lnTo>
                    <a:pt x="2839" y="1688"/>
                  </a:lnTo>
                  <a:lnTo>
                    <a:pt x="2844" y="1695"/>
                  </a:lnTo>
                  <a:lnTo>
                    <a:pt x="2849" y="1701"/>
                  </a:lnTo>
                  <a:lnTo>
                    <a:pt x="2852" y="1709"/>
                  </a:lnTo>
                  <a:lnTo>
                    <a:pt x="2854" y="1718"/>
                  </a:lnTo>
                  <a:lnTo>
                    <a:pt x="2855" y="1726"/>
                  </a:lnTo>
                  <a:lnTo>
                    <a:pt x="2771" y="1726"/>
                  </a:lnTo>
                  <a:close/>
                  <a:moveTo>
                    <a:pt x="2639" y="1783"/>
                  </a:moveTo>
                  <a:lnTo>
                    <a:pt x="2639" y="1783"/>
                  </a:lnTo>
                  <a:lnTo>
                    <a:pt x="2639" y="1791"/>
                  </a:lnTo>
                  <a:lnTo>
                    <a:pt x="2640" y="1796"/>
                  </a:lnTo>
                  <a:lnTo>
                    <a:pt x="2642" y="1802"/>
                  </a:lnTo>
                  <a:lnTo>
                    <a:pt x="2644" y="1806"/>
                  </a:lnTo>
                  <a:lnTo>
                    <a:pt x="2648" y="1810"/>
                  </a:lnTo>
                  <a:lnTo>
                    <a:pt x="2652" y="1812"/>
                  </a:lnTo>
                  <a:lnTo>
                    <a:pt x="2656" y="1813"/>
                  </a:lnTo>
                  <a:lnTo>
                    <a:pt x="2663" y="1813"/>
                  </a:lnTo>
                  <a:lnTo>
                    <a:pt x="2663" y="1813"/>
                  </a:lnTo>
                  <a:lnTo>
                    <a:pt x="2671" y="1813"/>
                  </a:lnTo>
                  <a:lnTo>
                    <a:pt x="2680" y="1811"/>
                  </a:lnTo>
                  <a:lnTo>
                    <a:pt x="2688" y="1807"/>
                  </a:lnTo>
                  <a:lnTo>
                    <a:pt x="2696" y="1803"/>
                  </a:lnTo>
                  <a:lnTo>
                    <a:pt x="2690" y="1855"/>
                  </a:lnTo>
                  <a:lnTo>
                    <a:pt x="2690" y="1855"/>
                  </a:lnTo>
                  <a:lnTo>
                    <a:pt x="2680" y="1859"/>
                  </a:lnTo>
                  <a:lnTo>
                    <a:pt x="2668" y="1862"/>
                  </a:lnTo>
                  <a:lnTo>
                    <a:pt x="2655" y="1865"/>
                  </a:lnTo>
                  <a:lnTo>
                    <a:pt x="2643" y="1866"/>
                  </a:lnTo>
                  <a:lnTo>
                    <a:pt x="2643" y="1866"/>
                  </a:lnTo>
                  <a:lnTo>
                    <a:pt x="2636" y="1865"/>
                  </a:lnTo>
                  <a:lnTo>
                    <a:pt x="2628" y="1864"/>
                  </a:lnTo>
                  <a:lnTo>
                    <a:pt x="2621" y="1861"/>
                  </a:lnTo>
                  <a:lnTo>
                    <a:pt x="2616" y="1859"/>
                  </a:lnTo>
                  <a:lnTo>
                    <a:pt x="2610" y="1856"/>
                  </a:lnTo>
                  <a:lnTo>
                    <a:pt x="2605" y="1853"/>
                  </a:lnTo>
                  <a:lnTo>
                    <a:pt x="2601" y="1848"/>
                  </a:lnTo>
                  <a:lnTo>
                    <a:pt x="2597" y="1843"/>
                  </a:lnTo>
                  <a:lnTo>
                    <a:pt x="2591" y="1833"/>
                  </a:lnTo>
                  <a:lnTo>
                    <a:pt x="2587" y="1821"/>
                  </a:lnTo>
                  <a:lnTo>
                    <a:pt x="2585" y="1810"/>
                  </a:lnTo>
                  <a:lnTo>
                    <a:pt x="2584" y="1797"/>
                  </a:lnTo>
                  <a:lnTo>
                    <a:pt x="2584" y="1689"/>
                  </a:lnTo>
                  <a:lnTo>
                    <a:pt x="2549" y="1689"/>
                  </a:lnTo>
                  <a:lnTo>
                    <a:pt x="2549" y="1639"/>
                  </a:lnTo>
                  <a:lnTo>
                    <a:pt x="2584" y="1639"/>
                  </a:lnTo>
                  <a:lnTo>
                    <a:pt x="2584" y="1581"/>
                  </a:lnTo>
                  <a:lnTo>
                    <a:pt x="2639" y="1554"/>
                  </a:lnTo>
                  <a:lnTo>
                    <a:pt x="2639" y="1639"/>
                  </a:lnTo>
                  <a:lnTo>
                    <a:pt x="2688" y="1639"/>
                  </a:lnTo>
                  <a:lnTo>
                    <a:pt x="2688" y="1689"/>
                  </a:lnTo>
                  <a:lnTo>
                    <a:pt x="2639" y="1689"/>
                  </a:lnTo>
                  <a:lnTo>
                    <a:pt x="2639" y="1783"/>
                  </a:lnTo>
                  <a:close/>
                  <a:moveTo>
                    <a:pt x="2532" y="1855"/>
                  </a:moveTo>
                  <a:lnTo>
                    <a:pt x="2532" y="1855"/>
                  </a:lnTo>
                  <a:lnTo>
                    <a:pt x="2522" y="1859"/>
                  </a:lnTo>
                  <a:lnTo>
                    <a:pt x="2511" y="1862"/>
                  </a:lnTo>
                  <a:lnTo>
                    <a:pt x="2499" y="1865"/>
                  </a:lnTo>
                  <a:lnTo>
                    <a:pt x="2487" y="1866"/>
                  </a:lnTo>
                  <a:lnTo>
                    <a:pt x="2487" y="1866"/>
                  </a:lnTo>
                  <a:lnTo>
                    <a:pt x="2478" y="1865"/>
                  </a:lnTo>
                  <a:lnTo>
                    <a:pt x="2471" y="1864"/>
                  </a:lnTo>
                  <a:lnTo>
                    <a:pt x="2464" y="1861"/>
                  </a:lnTo>
                  <a:lnTo>
                    <a:pt x="2458" y="1859"/>
                  </a:lnTo>
                  <a:lnTo>
                    <a:pt x="2453" y="1856"/>
                  </a:lnTo>
                  <a:lnTo>
                    <a:pt x="2448" y="1853"/>
                  </a:lnTo>
                  <a:lnTo>
                    <a:pt x="2443" y="1848"/>
                  </a:lnTo>
                  <a:lnTo>
                    <a:pt x="2440" y="1843"/>
                  </a:lnTo>
                  <a:lnTo>
                    <a:pt x="2434" y="1833"/>
                  </a:lnTo>
                  <a:lnTo>
                    <a:pt x="2430" y="1821"/>
                  </a:lnTo>
                  <a:lnTo>
                    <a:pt x="2427" y="1810"/>
                  </a:lnTo>
                  <a:lnTo>
                    <a:pt x="2427" y="1797"/>
                  </a:lnTo>
                  <a:lnTo>
                    <a:pt x="2427" y="1689"/>
                  </a:lnTo>
                  <a:lnTo>
                    <a:pt x="2393" y="1689"/>
                  </a:lnTo>
                  <a:lnTo>
                    <a:pt x="2393" y="1639"/>
                  </a:lnTo>
                  <a:lnTo>
                    <a:pt x="2427" y="1639"/>
                  </a:lnTo>
                  <a:lnTo>
                    <a:pt x="2427" y="1581"/>
                  </a:lnTo>
                  <a:lnTo>
                    <a:pt x="2482" y="1554"/>
                  </a:lnTo>
                  <a:lnTo>
                    <a:pt x="2482" y="1639"/>
                  </a:lnTo>
                  <a:lnTo>
                    <a:pt x="2528" y="1639"/>
                  </a:lnTo>
                  <a:lnTo>
                    <a:pt x="2528" y="1689"/>
                  </a:lnTo>
                  <a:lnTo>
                    <a:pt x="2482" y="1689"/>
                  </a:lnTo>
                  <a:lnTo>
                    <a:pt x="2482" y="1783"/>
                  </a:lnTo>
                  <a:lnTo>
                    <a:pt x="2482" y="1783"/>
                  </a:lnTo>
                  <a:lnTo>
                    <a:pt x="2482" y="1791"/>
                  </a:lnTo>
                  <a:lnTo>
                    <a:pt x="2483" y="1796"/>
                  </a:lnTo>
                  <a:lnTo>
                    <a:pt x="2485" y="1802"/>
                  </a:lnTo>
                  <a:lnTo>
                    <a:pt x="2488" y="1806"/>
                  </a:lnTo>
                  <a:lnTo>
                    <a:pt x="2491" y="1810"/>
                  </a:lnTo>
                  <a:lnTo>
                    <a:pt x="2495" y="1812"/>
                  </a:lnTo>
                  <a:lnTo>
                    <a:pt x="2500" y="1813"/>
                  </a:lnTo>
                  <a:lnTo>
                    <a:pt x="2505" y="1813"/>
                  </a:lnTo>
                  <a:lnTo>
                    <a:pt x="2505" y="1813"/>
                  </a:lnTo>
                  <a:lnTo>
                    <a:pt x="2514" y="1813"/>
                  </a:lnTo>
                  <a:lnTo>
                    <a:pt x="2523" y="1811"/>
                  </a:lnTo>
                  <a:lnTo>
                    <a:pt x="2531" y="1807"/>
                  </a:lnTo>
                  <a:lnTo>
                    <a:pt x="2538" y="1803"/>
                  </a:lnTo>
                  <a:lnTo>
                    <a:pt x="2532" y="1855"/>
                  </a:lnTo>
                  <a:close/>
                  <a:moveTo>
                    <a:pt x="3074" y="1700"/>
                  </a:moveTo>
                  <a:lnTo>
                    <a:pt x="3074" y="1700"/>
                  </a:lnTo>
                  <a:lnTo>
                    <a:pt x="3066" y="1695"/>
                  </a:lnTo>
                  <a:lnTo>
                    <a:pt x="3057" y="1691"/>
                  </a:lnTo>
                  <a:lnTo>
                    <a:pt x="3047" y="1689"/>
                  </a:lnTo>
                  <a:lnTo>
                    <a:pt x="3037" y="1688"/>
                  </a:lnTo>
                  <a:lnTo>
                    <a:pt x="3037" y="1688"/>
                  </a:lnTo>
                  <a:lnTo>
                    <a:pt x="3028" y="1689"/>
                  </a:lnTo>
                  <a:lnTo>
                    <a:pt x="3020" y="1691"/>
                  </a:lnTo>
                  <a:lnTo>
                    <a:pt x="3013" y="1696"/>
                  </a:lnTo>
                  <a:lnTo>
                    <a:pt x="3007" y="1701"/>
                  </a:lnTo>
                  <a:lnTo>
                    <a:pt x="3003" y="1708"/>
                  </a:lnTo>
                  <a:lnTo>
                    <a:pt x="3001" y="1717"/>
                  </a:lnTo>
                  <a:lnTo>
                    <a:pt x="2999" y="1728"/>
                  </a:lnTo>
                  <a:lnTo>
                    <a:pt x="2998" y="1740"/>
                  </a:lnTo>
                  <a:lnTo>
                    <a:pt x="2998" y="1860"/>
                  </a:lnTo>
                  <a:lnTo>
                    <a:pt x="2943" y="1860"/>
                  </a:lnTo>
                  <a:lnTo>
                    <a:pt x="2943" y="1639"/>
                  </a:lnTo>
                  <a:lnTo>
                    <a:pt x="2998" y="1639"/>
                  </a:lnTo>
                  <a:lnTo>
                    <a:pt x="2998" y="1657"/>
                  </a:lnTo>
                  <a:lnTo>
                    <a:pt x="2998" y="1657"/>
                  </a:lnTo>
                  <a:lnTo>
                    <a:pt x="3003" y="1652"/>
                  </a:lnTo>
                  <a:lnTo>
                    <a:pt x="3009" y="1646"/>
                  </a:lnTo>
                  <a:lnTo>
                    <a:pt x="3014" y="1643"/>
                  </a:lnTo>
                  <a:lnTo>
                    <a:pt x="3021" y="1640"/>
                  </a:lnTo>
                  <a:lnTo>
                    <a:pt x="3026" y="1636"/>
                  </a:lnTo>
                  <a:lnTo>
                    <a:pt x="3033" y="1635"/>
                  </a:lnTo>
                  <a:lnTo>
                    <a:pt x="3039" y="1634"/>
                  </a:lnTo>
                  <a:lnTo>
                    <a:pt x="3047" y="1633"/>
                  </a:lnTo>
                  <a:lnTo>
                    <a:pt x="3047" y="1633"/>
                  </a:lnTo>
                  <a:lnTo>
                    <a:pt x="3058" y="1634"/>
                  </a:lnTo>
                  <a:lnTo>
                    <a:pt x="3069" y="1637"/>
                  </a:lnTo>
                  <a:lnTo>
                    <a:pt x="3079" y="1641"/>
                  </a:lnTo>
                  <a:lnTo>
                    <a:pt x="3088" y="1646"/>
                  </a:lnTo>
                  <a:lnTo>
                    <a:pt x="3074" y="1700"/>
                  </a:lnTo>
                  <a:close/>
                  <a:moveTo>
                    <a:pt x="593" y="1579"/>
                  </a:moveTo>
                  <a:lnTo>
                    <a:pt x="593" y="1607"/>
                  </a:lnTo>
                  <a:lnTo>
                    <a:pt x="537" y="1607"/>
                  </a:lnTo>
                  <a:lnTo>
                    <a:pt x="537" y="1551"/>
                  </a:lnTo>
                  <a:lnTo>
                    <a:pt x="593" y="1551"/>
                  </a:lnTo>
                  <a:lnTo>
                    <a:pt x="593" y="1579"/>
                  </a:lnTo>
                  <a:close/>
                  <a:moveTo>
                    <a:pt x="975" y="1639"/>
                  </a:moveTo>
                  <a:lnTo>
                    <a:pt x="1030" y="1639"/>
                  </a:lnTo>
                  <a:lnTo>
                    <a:pt x="1030" y="1738"/>
                  </a:lnTo>
                  <a:lnTo>
                    <a:pt x="1030" y="1860"/>
                  </a:lnTo>
                  <a:lnTo>
                    <a:pt x="975" y="1860"/>
                  </a:lnTo>
                  <a:lnTo>
                    <a:pt x="975" y="1639"/>
                  </a:lnTo>
                  <a:close/>
                  <a:moveTo>
                    <a:pt x="1030" y="1579"/>
                  </a:moveTo>
                  <a:lnTo>
                    <a:pt x="1030" y="1607"/>
                  </a:lnTo>
                  <a:lnTo>
                    <a:pt x="975" y="1607"/>
                  </a:lnTo>
                  <a:lnTo>
                    <a:pt x="975" y="1551"/>
                  </a:lnTo>
                  <a:lnTo>
                    <a:pt x="1030" y="1551"/>
                  </a:lnTo>
                  <a:lnTo>
                    <a:pt x="1030" y="1579"/>
                  </a:lnTo>
                  <a:close/>
                  <a:moveTo>
                    <a:pt x="2539" y="2042"/>
                  </a:moveTo>
                  <a:lnTo>
                    <a:pt x="2539" y="2042"/>
                  </a:lnTo>
                  <a:lnTo>
                    <a:pt x="2534" y="2038"/>
                  </a:lnTo>
                  <a:lnTo>
                    <a:pt x="2528" y="2033"/>
                  </a:lnTo>
                  <a:lnTo>
                    <a:pt x="2523" y="2030"/>
                  </a:lnTo>
                  <a:lnTo>
                    <a:pt x="2516" y="2027"/>
                  </a:lnTo>
                  <a:lnTo>
                    <a:pt x="2511" y="2025"/>
                  </a:lnTo>
                  <a:lnTo>
                    <a:pt x="2504" y="2024"/>
                  </a:lnTo>
                  <a:lnTo>
                    <a:pt x="2490" y="2021"/>
                  </a:lnTo>
                  <a:lnTo>
                    <a:pt x="2490" y="2021"/>
                  </a:lnTo>
                  <a:lnTo>
                    <a:pt x="2480" y="2022"/>
                  </a:lnTo>
                  <a:lnTo>
                    <a:pt x="2471" y="2024"/>
                  </a:lnTo>
                  <a:lnTo>
                    <a:pt x="2462" y="2027"/>
                  </a:lnTo>
                  <a:lnTo>
                    <a:pt x="2453" y="2030"/>
                  </a:lnTo>
                  <a:lnTo>
                    <a:pt x="2446" y="2035"/>
                  </a:lnTo>
                  <a:lnTo>
                    <a:pt x="2439" y="2039"/>
                  </a:lnTo>
                  <a:lnTo>
                    <a:pt x="2432" y="2046"/>
                  </a:lnTo>
                  <a:lnTo>
                    <a:pt x="2426" y="2052"/>
                  </a:lnTo>
                  <a:lnTo>
                    <a:pt x="2421" y="2060"/>
                  </a:lnTo>
                  <a:lnTo>
                    <a:pt x="2416" y="2069"/>
                  </a:lnTo>
                  <a:lnTo>
                    <a:pt x="2413" y="2078"/>
                  </a:lnTo>
                  <a:lnTo>
                    <a:pt x="2409" y="2089"/>
                  </a:lnTo>
                  <a:lnTo>
                    <a:pt x="2406" y="2099"/>
                  </a:lnTo>
                  <a:lnTo>
                    <a:pt x="2405" y="2111"/>
                  </a:lnTo>
                  <a:lnTo>
                    <a:pt x="2404" y="2123"/>
                  </a:lnTo>
                  <a:lnTo>
                    <a:pt x="2403" y="2136"/>
                  </a:lnTo>
                  <a:lnTo>
                    <a:pt x="2403" y="2136"/>
                  </a:lnTo>
                  <a:lnTo>
                    <a:pt x="2404" y="2149"/>
                  </a:lnTo>
                  <a:lnTo>
                    <a:pt x="2405" y="2161"/>
                  </a:lnTo>
                  <a:lnTo>
                    <a:pt x="2406" y="2174"/>
                  </a:lnTo>
                  <a:lnTo>
                    <a:pt x="2409" y="2186"/>
                  </a:lnTo>
                  <a:lnTo>
                    <a:pt x="2411" y="2196"/>
                  </a:lnTo>
                  <a:lnTo>
                    <a:pt x="2416" y="2206"/>
                  </a:lnTo>
                  <a:lnTo>
                    <a:pt x="2420" y="2214"/>
                  </a:lnTo>
                  <a:lnTo>
                    <a:pt x="2426" y="2222"/>
                  </a:lnTo>
                  <a:lnTo>
                    <a:pt x="2431" y="2230"/>
                  </a:lnTo>
                  <a:lnTo>
                    <a:pt x="2438" y="2235"/>
                  </a:lnTo>
                  <a:lnTo>
                    <a:pt x="2445" y="2241"/>
                  </a:lnTo>
                  <a:lnTo>
                    <a:pt x="2452" y="2245"/>
                  </a:lnTo>
                  <a:lnTo>
                    <a:pt x="2461" y="2250"/>
                  </a:lnTo>
                  <a:lnTo>
                    <a:pt x="2470" y="2252"/>
                  </a:lnTo>
                  <a:lnTo>
                    <a:pt x="2479" y="2253"/>
                  </a:lnTo>
                  <a:lnTo>
                    <a:pt x="2489" y="2254"/>
                  </a:lnTo>
                  <a:lnTo>
                    <a:pt x="2489" y="2254"/>
                  </a:lnTo>
                  <a:lnTo>
                    <a:pt x="2495" y="2253"/>
                  </a:lnTo>
                  <a:lnTo>
                    <a:pt x="2503" y="2252"/>
                  </a:lnTo>
                  <a:lnTo>
                    <a:pt x="2510" y="2251"/>
                  </a:lnTo>
                  <a:lnTo>
                    <a:pt x="2515" y="2249"/>
                  </a:lnTo>
                  <a:lnTo>
                    <a:pt x="2522" y="2245"/>
                  </a:lnTo>
                  <a:lnTo>
                    <a:pt x="2528" y="2242"/>
                  </a:lnTo>
                  <a:lnTo>
                    <a:pt x="2534" y="2238"/>
                  </a:lnTo>
                  <a:lnTo>
                    <a:pt x="2539" y="2232"/>
                  </a:lnTo>
                  <a:lnTo>
                    <a:pt x="2539" y="2249"/>
                  </a:lnTo>
                  <a:lnTo>
                    <a:pt x="2595" y="2249"/>
                  </a:lnTo>
                  <a:lnTo>
                    <a:pt x="2595" y="1934"/>
                  </a:lnTo>
                  <a:lnTo>
                    <a:pt x="2539" y="1962"/>
                  </a:lnTo>
                  <a:lnTo>
                    <a:pt x="2539" y="2042"/>
                  </a:lnTo>
                  <a:close/>
                  <a:moveTo>
                    <a:pt x="2501" y="2203"/>
                  </a:moveTo>
                  <a:lnTo>
                    <a:pt x="2501" y="2203"/>
                  </a:lnTo>
                  <a:lnTo>
                    <a:pt x="2493" y="2202"/>
                  </a:lnTo>
                  <a:lnTo>
                    <a:pt x="2487" y="2200"/>
                  </a:lnTo>
                  <a:lnTo>
                    <a:pt x="2479" y="2197"/>
                  </a:lnTo>
                  <a:lnTo>
                    <a:pt x="2472" y="2190"/>
                  </a:lnTo>
                  <a:lnTo>
                    <a:pt x="2467" y="2181"/>
                  </a:lnTo>
                  <a:lnTo>
                    <a:pt x="2462" y="2169"/>
                  </a:lnTo>
                  <a:lnTo>
                    <a:pt x="2460" y="2154"/>
                  </a:lnTo>
                  <a:lnTo>
                    <a:pt x="2459" y="2134"/>
                  </a:lnTo>
                  <a:lnTo>
                    <a:pt x="2459" y="2134"/>
                  </a:lnTo>
                  <a:lnTo>
                    <a:pt x="2460" y="2117"/>
                  </a:lnTo>
                  <a:lnTo>
                    <a:pt x="2462" y="2103"/>
                  </a:lnTo>
                  <a:lnTo>
                    <a:pt x="2467" y="2092"/>
                  </a:lnTo>
                  <a:lnTo>
                    <a:pt x="2472" y="2084"/>
                  </a:lnTo>
                  <a:lnTo>
                    <a:pt x="2479" y="2079"/>
                  </a:lnTo>
                  <a:lnTo>
                    <a:pt x="2485" y="2074"/>
                  </a:lnTo>
                  <a:lnTo>
                    <a:pt x="2493" y="2073"/>
                  </a:lnTo>
                  <a:lnTo>
                    <a:pt x="2500" y="2072"/>
                  </a:lnTo>
                  <a:lnTo>
                    <a:pt x="2500" y="2072"/>
                  </a:lnTo>
                  <a:lnTo>
                    <a:pt x="2507" y="2073"/>
                  </a:lnTo>
                  <a:lnTo>
                    <a:pt x="2514" y="2074"/>
                  </a:lnTo>
                  <a:lnTo>
                    <a:pt x="2520" y="2076"/>
                  </a:lnTo>
                  <a:lnTo>
                    <a:pt x="2525" y="2080"/>
                  </a:lnTo>
                  <a:lnTo>
                    <a:pt x="2530" y="2083"/>
                  </a:lnTo>
                  <a:lnTo>
                    <a:pt x="2534" y="2086"/>
                  </a:lnTo>
                  <a:lnTo>
                    <a:pt x="2539" y="2094"/>
                  </a:lnTo>
                  <a:lnTo>
                    <a:pt x="2539" y="2181"/>
                  </a:lnTo>
                  <a:lnTo>
                    <a:pt x="2539" y="2181"/>
                  </a:lnTo>
                  <a:lnTo>
                    <a:pt x="2533" y="2189"/>
                  </a:lnTo>
                  <a:lnTo>
                    <a:pt x="2525" y="2196"/>
                  </a:lnTo>
                  <a:lnTo>
                    <a:pt x="2520" y="2199"/>
                  </a:lnTo>
                  <a:lnTo>
                    <a:pt x="2514" y="2201"/>
                  </a:lnTo>
                  <a:lnTo>
                    <a:pt x="2507" y="2202"/>
                  </a:lnTo>
                  <a:lnTo>
                    <a:pt x="2501" y="2203"/>
                  </a:lnTo>
                  <a:lnTo>
                    <a:pt x="2501" y="2203"/>
                  </a:lnTo>
                  <a:close/>
                  <a:moveTo>
                    <a:pt x="672" y="2089"/>
                  </a:moveTo>
                  <a:lnTo>
                    <a:pt x="672" y="2089"/>
                  </a:lnTo>
                  <a:lnTo>
                    <a:pt x="664" y="2084"/>
                  </a:lnTo>
                  <a:lnTo>
                    <a:pt x="656" y="2080"/>
                  </a:lnTo>
                  <a:lnTo>
                    <a:pt x="646" y="2078"/>
                  </a:lnTo>
                  <a:lnTo>
                    <a:pt x="636" y="2076"/>
                  </a:lnTo>
                  <a:lnTo>
                    <a:pt x="636" y="2076"/>
                  </a:lnTo>
                  <a:lnTo>
                    <a:pt x="627" y="2078"/>
                  </a:lnTo>
                  <a:lnTo>
                    <a:pt x="618" y="2080"/>
                  </a:lnTo>
                  <a:lnTo>
                    <a:pt x="611" y="2084"/>
                  </a:lnTo>
                  <a:lnTo>
                    <a:pt x="606" y="2090"/>
                  </a:lnTo>
                  <a:lnTo>
                    <a:pt x="601" y="2096"/>
                  </a:lnTo>
                  <a:lnTo>
                    <a:pt x="599" y="2105"/>
                  </a:lnTo>
                  <a:lnTo>
                    <a:pt x="597" y="2116"/>
                  </a:lnTo>
                  <a:lnTo>
                    <a:pt x="596" y="2128"/>
                  </a:lnTo>
                  <a:lnTo>
                    <a:pt x="596" y="2249"/>
                  </a:lnTo>
                  <a:lnTo>
                    <a:pt x="542" y="2249"/>
                  </a:lnTo>
                  <a:lnTo>
                    <a:pt x="542" y="2027"/>
                  </a:lnTo>
                  <a:lnTo>
                    <a:pt x="596" y="2027"/>
                  </a:lnTo>
                  <a:lnTo>
                    <a:pt x="596" y="2046"/>
                  </a:lnTo>
                  <a:lnTo>
                    <a:pt x="596" y="2046"/>
                  </a:lnTo>
                  <a:lnTo>
                    <a:pt x="601" y="2040"/>
                  </a:lnTo>
                  <a:lnTo>
                    <a:pt x="607" y="2035"/>
                  </a:lnTo>
                  <a:lnTo>
                    <a:pt x="613" y="2031"/>
                  </a:lnTo>
                  <a:lnTo>
                    <a:pt x="619" y="2028"/>
                  </a:lnTo>
                  <a:lnTo>
                    <a:pt x="625" y="2025"/>
                  </a:lnTo>
                  <a:lnTo>
                    <a:pt x="631" y="2024"/>
                  </a:lnTo>
                  <a:lnTo>
                    <a:pt x="639" y="2022"/>
                  </a:lnTo>
                  <a:lnTo>
                    <a:pt x="646" y="2021"/>
                  </a:lnTo>
                  <a:lnTo>
                    <a:pt x="646" y="2021"/>
                  </a:lnTo>
                  <a:lnTo>
                    <a:pt x="657" y="2022"/>
                  </a:lnTo>
                  <a:lnTo>
                    <a:pt x="668" y="2026"/>
                  </a:lnTo>
                  <a:lnTo>
                    <a:pt x="679" y="2030"/>
                  </a:lnTo>
                  <a:lnTo>
                    <a:pt x="688" y="2036"/>
                  </a:lnTo>
                  <a:lnTo>
                    <a:pt x="672" y="2089"/>
                  </a:lnTo>
                  <a:close/>
                  <a:moveTo>
                    <a:pt x="241" y="2027"/>
                  </a:moveTo>
                  <a:lnTo>
                    <a:pt x="295" y="2027"/>
                  </a:lnTo>
                  <a:lnTo>
                    <a:pt x="232" y="2249"/>
                  </a:lnTo>
                  <a:lnTo>
                    <a:pt x="184" y="2249"/>
                  </a:lnTo>
                  <a:lnTo>
                    <a:pt x="160" y="2157"/>
                  </a:lnTo>
                  <a:lnTo>
                    <a:pt x="160" y="2157"/>
                  </a:lnTo>
                  <a:lnTo>
                    <a:pt x="148" y="2108"/>
                  </a:lnTo>
                  <a:lnTo>
                    <a:pt x="148" y="2108"/>
                  </a:lnTo>
                  <a:lnTo>
                    <a:pt x="142" y="2132"/>
                  </a:lnTo>
                  <a:lnTo>
                    <a:pt x="136" y="2158"/>
                  </a:lnTo>
                  <a:lnTo>
                    <a:pt x="110" y="2249"/>
                  </a:lnTo>
                  <a:lnTo>
                    <a:pt x="63" y="2249"/>
                  </a:lnTo>
                  <a:lnTo>
                    <a:pt x="63" y="2247"/>
                  </a:lnTo>
                  <a:lnTo>
                    <a:pt x="0" y="2027"/>
                  </a:lnTo>
                  <a:lnTo>
                    <a:pt x="57" y="2027"/>
                  </a:lnTo>
                  <a:lnTo>
                    <a:pt x="77" y="2110"/>
                  </a:lnTo>
                  <a:lnTo>
                    <a:pt x="77" y="2110"/>
                  </a:lnTo>
                  <a:lnTo>
                    <a:pt x="83" y="2136"/>
                  </a:lnTo>
                  <a:lnTo>
                    <a:pt x="88" y="2164"/>
                  </a:lnTo>
                  <a:lnTo>
                    <a:pt x="88" y="2164"/>
                  </a:lnTo>
                  <a:lnTo>
                    <a:pt x="95" y="2136"/>
                  </a:lnTo>
                  <a:lnTo>
                    <a:pt x="102" y="2108"/>
                  </a:lnTo>
                  <a:lnTo>
                    <a:pt x="125" y="2027"/>
                  </a:lnTo>
                  <a:lnTo>
                    <a:pt x="172" y="2027"/>
                  </a:lnTo>
                  <a:lnTo>
                    <a:pt x="195" y="2108"/>
                  </a:lnTo>
                  <a:lnTo>
                    <a:pt x="195" y="2108"/>
                  </a:lnTo>
                  <a:lnTo>
                    <a:pt x="202" y="2135"/>
                  </a:lnTo>
                  <a:lnTo>
                    <a:pt x="209" y="2165"/>
                  </a:lnTo>
                  <a:lnTo>
                    <a:pt x="209" y="2165"/>
                  </a:lnTo>
                  <a:lnTo>
                    <a:pt x="213" y="2139"/>
                  </a:lnTo>
                  <a:lnTo>
                    <a:pt x="220" y="2108"/>
                  </a:lnTo>
                  <a:lnTo>
                    <a:pt x="241" y="2027"/>
                  </a:lnTo>
                  <a:close/>
                  <a:moveTo>
                    <a:pt x="406" y="2021"/>
                  </a:moveTo>
                  <a:lnTo>
                    <a:pt x="406" y="2021"/>
                  </a:lnTo>
                  <a:lnTo>
                    <a:pt x="396" y="2022"/>
                  </a:lnTo>
                  <a:lnTo>
                    <a:pt x="385" y="2024"/>
                  </a:lnTo>
                  <a:lnTo>
                    <a:pt x="375" y="2027"/>
                  </a:lnTo>
                  <a:lnTo>
                    <a:pt x="366" y="2030"/>
                  </a:lnTo>
                  <a:lnTo>
                    <a:pt x="358" y="2035"/>
                  </a:lnTo>
                  <a:lnTo>
                    <a:pt x="349" y="2040"/>
                  </a:lnTo>
                  <a:lnTo>
                    <a:pt x="341" y="2047"/>
                  </a:lnTo>
                  <a:lnTo>
                    <a:pt x="334" y="2054"/>
                  </a:lnTo>
                  <a:lnTo>
                    <a:pt x="328" y="2062"/>
                  </a:lnTo>
                  <a:lnTo>
                    <a:pt x="322" y="2071"/>
                  </a:lnTo>
                  <a:lnTo>
                    <a:pt x="317" y="2081"/>
                  </a:lnTo>
                  <a:lnTo>
                    <a:pt x="313" y="2091"/>
                  </a:lnTo>
                  <a:lnTo>
                    <a:pt x="310" y="2102"/>
                  </a:lnTo>
                  <a:lnTo>
                    <a:pt x="308" y="2113"/>
                  </a:lnTo>
                  <a:lnTo>
                    <a:pt x="306" y="2125"/>
                  </a:lnTo>
                  <a:lnTo>
                    <a:pt x="306" y="2138"/>
                  </a:lnTo>
                  <a:lnTo>
                    <a:pt x="306" y="2138"/>
                  </a:lnTo>
                  <a:lnTo>
                    <a:pt x="306" y="2150"/>
                  </a:lnTo>
                  <a:lnTo>
                    <a:pt x="308" y="2163"/>
                  </a:lnTo>
                  <a:lnTo>
                    <a:pt x="310" y="2174"/>
                  </a:lnTo>
                  <a:lnTo>
                    <a:pt x="313" y="2185"/>
                  </a:lnTo>
                  <a:lnTo>
                    <a:pt x="317" y="2194"/>
                  </a:lnTo>
                  <a:lnTo>
                    <a:pt x="322" y="2204"/>
                  </a:lnTo>
                  <a:lnTo>
                    <a:pt x="328" y="2213"/>
                  </a:lnTo>
                  <a:lnTo>
                    <a:pt x="334" y="2221"/>
                  </a:lnTo>
                  <a:lnTo>
                    <a:pt x="341" y="2229"/>
                  </a:lnTo>
                  <a:lnTo>
                    <a:pt x="349" y="2235"/>
                  </a:lnTo>
                  <a:lnTo>
                    <a:pt x="358" y="2241"/>
                  </a:lnTo>
                  <a:lnTo>
                    <a:pt x="366" y="2245"/>
                  </a:lnTo>
                  <a:lnTo>
                    <a:pt x="375" y="2249"/>
                  </a:lnTo>
                  <a:lnTo>
                    <a:pt x="385" y="2252"/>
                  </a:lnTo>
                  <a:lnTo>
                    <a:pt x="396" y="2253"/>
                  </a:lnTo>
                  <a:lnTo>
                    <a:pt x="406" y="2254"/>
                  </a:lnTo>
                  <a:lnTo>
                    <a:pt x="406" y="2254"/>
                  </a:lnTo>
                  <a:lnTo>
                    <a:pt x="417" y="2253"/>
                  </a:lnTo>
                  <a:lnTo>
                    <a:pt x="428" y="2252"/>
                  </a:lnTo>
                  <a:lnTo>
                    <a:pt x="438" y="2249"/>
                  </a:lnTo>
                  <a:lnTo>
                    <a:pt x="447" y="2245"/>
                  </a:lnTo>
                  <a:lnTo>
                    <a:pt x="456" y="2241"/>
                  </a:lnTo>
                  <a:lnTo>
                    <a:pt x="465" y="2235"/>
                  </a:lnTo>
                  <a:lnTo>
                    <a:pt x="472" y="2229"/>
                  </a:lnTo>
                  <a:lnTo>
                    <a:pt x="479" y="2221"/>
                  </a:lnTo>
                  <a:lnTo>
                    <a:pt x="486" y="2213"/>
                  </a:lnTo>
                  <a:lnTo>
                    <a:pt x="491" y="2204"/>
                  </a:lnTo>
                  <a:lnTo>
                    <a:pt x="496" y="2194"/>
                  </a:lnTo>
                  <a:lnTo>
                    <a:pt x="500" y="2185"/>
                  </a:lnTo>
                  <a:lnTo>
                    <a:pt x="503" y="2174"/>
                  </a:lnTo>
                  <a:lnTo>
                    <a:pt x="505" y="2163"/>
                  </a:lnTo>
                  <a:lnTo>
                    <a:pt x="508" y="2150"/>
                  </a:lnTo>
                  <a:lnTo>
                    <a:pt x="508" y="2138"/>
                  </a:lnTo>
                  <a:lnTo>
                    <a:pt x="508" y="2138"/>
                  </a:lnTo>
                  <a:lnTo>
                    <a:pt x="508" y="2125"/>
                  </a:lnTo>
                  <a:lnTo>
                    <a:pt x="505" y="2113"/>
                  </a:lnTo>
                  <a:lnTo>
                    <a:pt x="503" y="2102"/>
                  </a:lnTo>
                  <a:lnTo>
                    <a:pt x="500" y="2091"/>
                  </a:lnTo>
                  <a:lnTo>
                    <a:pt x="496" y="2081"/>
                  </a:lnTo>
                  <a:lnTo>
                    <a:pt x="491" y="2071"/>
                  </a:lnTo>
                  <a:lnTo>
                    <a:pt x="486" y="2062"/>
                  </a:lnTo>
                  <a:lnTo>
                    <a:pt x="479" y="2054"/>
                  </a:lnTo>
                  <a:lnTo>
                    <a:pt x="472" y="2047"/>
                  </a:lnTo>
                  <a:lnTo>
                    <a:pt x="465" y="2040"/>
                  </a:lnTo>
                  <a:lnTo>
                    <a:pt x="456" y="2035"/>
                  </a:lnTo>
                  <a:lnTo>
                    <a:pt x="447" y="2030"/>
                  </a:lnTo>
                  <a:lnTo>
                    <a:pt x="438" y="2027"/>
                  </a:lnTo>
                  <a:lnTo>
                    <a:pt x="428" y="2024"/>
                  </a:lnTo>
                  <a:lnTo>
                    <a:pt x="417" y="2022"/>
                  </a:lnTo>
                  <a:lnTo>
                    <a:pt x="406" y="2021"/>
                  </a:lnTo>
                  <a:lnTo>
                    <a:pt x="406" y="2021"/>
                  </a:lnTo>
                  <a:close/>
                  <a:moveTo>
                    <a:pt x="406" y="2202"/>
                  </a:moveTo>
                  <a:lnTo>
                    <a:pt x="406" y="2202"/>
                  </a:lnTo>
                  <a:lnTo>
                    <a:pt x="396" y="2201"/>
                  </a:lnTo>
                  <a:lnTo>
                    <a:pt x="387" y="2198"/>
                  </a:lnTo>
                  <a:lnTo>
                    <a:pt x="381" y="2192"/>
                  </a:lnTo>
                  <a:lnTo>
                    <a:pt x="374" y="2185"/>
                  </a:lnTo>
                  <a:lnTo>
                    <a:pt x="369" y="2176"/>
                  </a:lnTo>
                  <a:lnTo>
                    <a:pt x="364" y="2165"/>
                  </a:lnTo>
                  <a:lnTo>
                    <a:pt x="362" y="2151"/>
                  </a:lnTo>
                  <a:lnTo>
                    <a:pt x="362" y="2138"/>
                  </a:lnTo>
                  <a:lnTo>
                    <a:pt x="362" y="2138"/>
                  </a:lnTo>
                  <a:lnTo>
                    <a:pt x="362" y="2124"/>
                  </a:lnTo>
                  <a:lnTo>
                    <a:pt x="364" y="2111"/>
                  </a:lnTo>
                  <a:lnTo>
                    <a:pt x="369" y="2101"/>
                  </a:lnTo>
                  <a:lnTo>
                    <a:pt x="374" y="2091"/>
                  </a:lnTo>
                  <a:lnTo>
                    <a:pt x="381" y="2083"/>
                  </a:lnTo>
                  <a:lnTo>
                    <a:pt x="387" y="2078"/>
                  </a:lnTo>
                  <a:lnTo>
                    <a:pt x="396" y="2074"/>
                  </a:lnTo>
                  <a:lnTo>
                    <a:pt x="406" y="2073"/>
                  </a:lnTo>
                  <a:lnTo>
                    <a:pt x="406" y="2073"/>
                  </a:lnTo>
                  <a:lnTo>
                    <a:pt x="416" y="2074"/>
                  </a:lnTo>
                  <a:lnTo>
                    <a:pt x="425" y="2078"/>
                  </a:lnTo>
                  <a:lnTo>
                    <a:pt x="433" y="2083"/>
                  </a:lnTo>
                  <a:lnTo>
                    <a:pt x="439" y="2091"/>
                  </a:lnTo>
                  <a:lnTo>
                    <a:pt x="445" y="2101"/>
                  </a:lnTo>
                  <a:lnTo>
                    <a:pt x="448" y="2111"/>
                  </a:lnTo>
                  <a:lnTo>
                    <a:pt x="450" y="2124"/>
                  </a:lnTo>
                  <a:lnTo>
                    <a:pt x="451" y="2138"/>
                  </a:lnTo>
                  <a:lnTo>
                    <a:pt x="451" y="2138"/>
                  </a:lnTo>
                  <a:lnTo>
                    <a:pt x="450" y="2151"/>
                  </a:lnTo>
                  <a:lnTo>
                    <a:pt x="448" y="2165"/>
                  </a:lnTo>
                  <a:lnTo>
                    <a:pt x="445" y="2176"/>
                  </a:lnTo>
                  <a:lnTo>
                    <a:pt x="439" y="2185"/>
                  </a:lnTo>
                  <a:lnTo>
                    <a:pt x="433" y="2192"/>
                  </a:lnTo>
                  <a:lnTo>
                    <a:pt x="425" y="2198"/>
                  </a:lnTo>
                  <a:lnTo>
                    <a:pt x="416" y="2201"/>
                  </a:lnTo>
                  <a:lnTo>
                    <a:pt x="406" y="2202"/>
                  </a:lnTo>
                  <a:lnTo>
                    <a:pt x="406" y="2202"/>
                  </a:lnTo>
                  <a:close/>
                  <a:moveTo>
                    <a:pt x="2269" y="2089"/>
                  </a:moveTo>
                  <a:lnTo>
                    <a:pt x="2269" y="2089"/>
                  </a:lnTo>
                  <a:lnTo>
                    <a:pt x="2260" y="2084"/>
                  </a:lnTo>
                  <a:lnTo>
                    <a:pt x="2251" y="2080"/>
                  </a:lnTo>
                  <a:lnTo>
                    <a:pt x="2242" y="2078"/>
                  </a:lnTo>
                  <a:lnTo>
                    <a:pt x="2233" y="2076"/>
                  </a:lnTo>
                  <a:lnTo>
                    <a:pt x="2233" y="2076"/>
                  </a:lnTo>
                  <a:lnTo>
                    <a:pt x="2223" y="2078"/>
                  </a:lnTo>
                  <a:lnTo>
                    <a:pt x="2215" y="2080"/>
                  </a:lnTo>
                  <a:lnTo>
                    <a:pt x="2208" y="2084"/>
                  </a:lnTo>
                  <a:lnTo>
                    <a:pt x="2203" y="2090"/>
                  </a:lnTo>
                  <a:lnTo>
                    <a:pt x="2198" y="2096"/>
                  </a:lnTo>
                  <a:lnTo>
                    <a:pt x="2195" y="2105"/>
                  </a:lnTo>
                  <a:lnTo>
                    <a:pt x="2193" y="2116"/>
                  </a:lnTo>
                  <a:lnTo>
                    <a:pt x="2193" y="2128"/>
                  </a:lnTo>
                  <a:lnTo>
                    <a:pt x="2193" y="2249"/>
                  </a:lnTo>
                  <a:lnTo>
                    <a:pt x="2138" y="2249"/>
                  </a:lnTo>
                  <a:lnTo>
                    <a:pt x="2138" y="2027"/>
                  </a:lnTo>
                  <a:lnTo>
                    <a:pt x="2193" y="2027"/>
                  </a:lnTo>
                  <a:lnTo>
                    <a:pt x="2193" y="2046"/>
                  </a:lnTo>
                  <a:lnTo>
                    <a:pt x="2193" y="2046"/>
                  </a:lnTo>
                  <a:lnTo>
                    <a:pt x="2197" y="2040"/>
                  </a:lnTo>
                  <a:lnTo>
                    <a:pt x="2203" y="2035"/>
                  </a:lnTo>
                  <a:lnTo>
                    <a:pt x="2208" y="2031"/>
                  </a:lnTo>
                  <a:lnTo>
                    <a:pt x="2215" y="2028"/>
                  </a:lnTo>
                  <a:lnTo>
                    <a:pt x="2222" y="2025"/>
                  </a:lnTo>
                  <a:lnTo>
                    <a:pt x="2228" y="2024"/>
                  </a:lnTo>
                  <a:lnTo>
                    <a:pt x="2235" y="2022"/>
                  </a:lnTo>
                  <a:lnTo>
                    <a:pt x="2242" y="2021"/>
                  </a:lnTo>
                  <a:lnTo>
                    <a:pt x="2242" y="2021"/>
                  </a:lnTo>
                  <a:lnTo>
                    <a:pt x="2253" y="2022"/>
                  </a:lnTo>
                  <a:lnTo>
                    <a:pt x="2264" y="2026"/>
                  </a:lnTo>
                  <a:lnTo>
                    <a:pt x="2275" y="2030"/>
                  </a:lnTo>
                  <a:lnTo>
                    <a:pt x="2283" y="2036"/>
                  </a:lnTo>
                  <a:lnTo>
                    <a:pt x="2269" y="2089"/>
                  </a:lnTo>
                  <a:close/>
                  <a:moveTo>
                    <a:pt x="1836" y="2027"/>
                  </a:moveTo>
                  <a:lnTo>
                    <a:pt x="1891" y="2027"/>
                  </a:lnTo>
                  <a:lnTo>
                    <a:pt x="1828" y="2249"/>
                  </a:lnTo>
                  <a:lnTo>
                    <a:pt x="1780" y="2249"/>
                  </a:lnTo>
                  <a:lnTo>
                    <a:pt x="1756" y="2157"/>
                  </a:lnTo>
                  <a:lnTo>
                    <a:pt x="1756" y="2157"/>
                  </a:lnTo>
                  <a:lnTo>
                    <a:pt x="1744" y="2108"/>
                  </a:lnTo>
                  <a:lnTo>
                    <a:pt x="1744" y="2108"/>
                  </a:lnTo>
                  <a:lnTo>
                    <a:pt x="1738" y="2132"/>
                  </a:lnTo>
                  <a:lnTo>
                    <a:pt x="1732" y="2158"/>
                  </a:lnTo>
                  <a:lnTo>
                    <a:pt x="1707" y="2249"/>
                  </a:lnTo>
                  <a:lnTo>
                    <a:pt x="1660" y="2249"/>
                  </a:lnTo>
                  <a:lnTo>
                    <a:pt x="1659" y="2247"/>
                  </a:lnTo>
                  <a:lnTo>
                    <a:pt x="1597" y="2027"/>
                  </a:lnTo>
                  <a:lnTo>
                    <a:pt x="1653" y="2027"/>
                  </a:lnTo>
                  <a:lnTo>
                    <a:pt x="1674" y="2110"/>
                  </a:lnTo>
                  <a:lnTo>
                    <a:pt x="1674" y="2110"/>
                  </a:lnTo>
                  <a:lnTo>
                    <a:pt x="1680" y="2136"/>
                  </a:lnTo>
                  <a:lnTo>
                    <a:pt x="1685" y="2164"/>
                  </a:lnTo>
                  <a:lnTo>
                    <a:pt x="1685" y="2164"/>
                  </a:lnTo>
                  <a:lnTo>
                    <a:pt x="1691" y="2136"/>
                  </a:lnTo>
                  <a:lnTo>
                    <a:pt x="1699" y="2108"/>
                  </a:lnTo>
                  <a:lnTo>
                    <a:pt x="1722" y="2027"/>
                  </a:lnTo>
                  <a:lnTo>
                    <a:pt x="1768" y="2027"/>
                  </a:lnTo>
                  <a:lnTo>
                    <a:pt x="1791" y="2108"/>
                  </a:lnTo>
                  <a:lnTo>
                    <a:pt x="1791" y="2108"/>
                  </a:lnTo>
                  <a:lnTo>
                    <a:pt x="1798" y="2135"/>
                  </a:lnTo>
                  <a:lnTo>
                    <a:pt x="1804" y="2165"/>
                  </a:lnTo>
                  <a:lnTo>
                    <a:pt x="1804" y="2165"/>
                  </a:lnTo>
                  <a:lnTo>
                    <a:pt x="1810" y="2139"/>
                  </a:lnTo>
                  <a:lnTo>
                    <a:pt x="1817" y="2108"/>
                  </a:lnTo>
                  <a:lnTo>
                    <a:pt x="1836" y="2027"/>
                  </a:lnTo>
                  <a:close/>
                  <a:moveTo>
                    <a:pt x="2002" y="2021"/>
                  </a:moveTo>
                  <a:lnTo>
                    <a:pt x="2002" y="2021"/>
                  </a:lnTo>
                  <a:lnTo>
                    <a:pt x="1992" y="2022"/>
                  </a:lnTo>
                  <a:lnTo>
                    <a:pt x="1981" y="2024"/>
                  </a:lnTo>
                  <a:lnTo>
                    <a:pt x="1971" y="2027"/>
                  </a:lnTo>
                  <a:lnTo>
                    <a:pt x="1962" y="2030"/>
                  </a:lnTo>
                  <a:lnTo>
                    <a:pt x="1953" y="2035"/>
                  </a:lnTo>
                  <a:lnTo>
                    <a:pt x="1945" y="2041"/>
                  </a:lnTo>
                  <a:lnTo>
                    <a:pt x="1937" y="2047"/>
                  </a:lnTo>
                  <a:lnTo>
                    <a:pt x="1930" y="2054"/>
                  </a:lnTo>
                  <a:lnTo>
                    <a:pt x="1924" y="2062"/>
                  </a:lnTo>
                  <a:lnTo>
                    <a:pt x="1918" y="2071"/>
                  </a:lnTo>
                  <a:lnTo>
                    <a:pt x="1913" y="2081"/>
                  </a:lnTo>
                  <a:lnTo>
                    <a:pt x="1909" y="2091"/>
                  </a:lnTo>
                  <a:lnTo>
                    <a:pt x="1906" y="2102"/>
                  </a:lnTo>
                  <a:lnTo>
                    <a:pt x="1903" y="2114"/>
                  </a:lnTo>
                  <a:lnTo>
                    <a:pt x="1902" y="2125"/>
                  </a:lnTo>
                  <a:lnTo>
                    <a:pt x="1902" y="2138"/>
                  </a:lnTo>
                  <a:lnTo>
                    <a:pt x="1902" y="2138"/>
                  </a:lnTo>
                  <a:lnTo>
                    <a:pt x="1902" y="2150"/>
                  </a:lnTo>
                  <a:lnTo>
                    <a:pt x="1903" y="2163"/>
                  </a:lnTo>
                  <a:lnTo>
                    <a:pt x="1906" y="2174"/>
                  </a:lnTo>
                  <a:lnTo>
                    <a:pt x="1909" y="2185"/>
                  </a:lnTo>
                  <a:lnTo>
                    <a:pt x="1913" y="2194"/>
                  </a:lnTo>
                  <a:lnTo>
                    <a:pt x="1918" y="2204"/>
                  </a:lnTo>
                  <a:lnTo>
                    <a:pt x="1924" y="2213"/>
                  </a:lnTo>
                  <a:lnTo>
                    <a:pt x="1930" y="2221"/>
                  </a:lnTo>
                  <a:lnTo>
                    <a:pt x="1937" y="2229"/>
                  </a:lnTo>
                  <a:lnTo>
                    <a:pt x="1945" y="2235"/>
                  </a:lnTo>
                  <a:lnTo>
                    <a:pt x="1953" y="2241"/>
                  </a:lnTo>
                  <a:lnTo>
                    <a:pt x="1962" y="2245"/>
                  </a:lnTo>
                  <a:lnTo>
                    <a:pt x="1971" y="2249"/>
                  </a:lnTo>
                  <a:lnTo>
                    <a:pt x="1981" y="2252"/>
                  </a:lnTo>
                  <a:lnTo>
                    <a:pt x="1992" y="2253"/>
                  </a:lnTo>
                  <a:lnTo>
                    <a:pt x="2002" y="2254"/>
                  </a:lnTo>
                  <a:lnTo>
                    <a:pt x="2002" y="2254"/>
                  </a:lnTo>
                  <a:lnTo>
                    <a:pt x="2013" y="2253"/>
                  </a:lnTo>
                  <a:lnTo>
                    <a:pt x="2024" y="2252"/>
                  </a:lnTo>
                  <a:lnTo>
                    <a:pt x="2034" y="2249"/>
                  </a:lnTo>
                  <a:lnTo>
                    <a:pt x="2043" y="2245"/>
                  </a:lnTo>
                  <a:lnTo>
                    <a:pt x="2052" y="2241"/>
                  </a:lnTo>
                  <a:lnTo>
                    <a:pt x="2061" y="2235"/>
                  </a:lnTo>
                  <a:lnTo>
                    <a:pt x="2068" y="2229"/>
                  </a:lnTo>
                  <a:lnTo>
                    <a:pt x="2075" y="2221"/>
                  </a:lnTo>
                  <a:lnTo>
                    <a:pt x="2081" y="2213"/>
                  </a:lnTo>
                  <a:lnTo>
                    <a:pt x="2087" y="2204"/>
                  </a:lnTo>
                  <a:lnTo>
                    <a:pt x="2091" y="2194"/>
                  </a:lnTo>
                  <a:lnTo>
                    <a:pt x="2096" y="2185"/>
                  </a:lnTo>
                  <a:lnTo>
                    <a:pt x="2099" y="2174"/>
                  </a:lnTo>
                  <a:lnTo>
                    <a:pt x="2101" y="2163"/>
                  </a:lnTo>
                  <a:lnTo>
                    <a:pt x="2104" y="2150"/>
                  </a:lnTo>
                  <a:lnTo>
                    <a:pt x="2104" y="2138"/>
                  </a:lnTo>
                  <a:lnTo>
                    <a:pt x="2104" y="2138"/>
                  </a:lnTo>
                  <a:lnTo>
                    <a:pt x="2104" y="2125"/>
                  </a:lnTo>
                  <a:lnTo>
                    <a:pt x="2101" y="2114"/>
                  </a:lnTo>
                  <a:lnTo>
                    <a:pt x="2099" y="2102"/>
                  </a:lnTo>
                  <a:lnTo>
                    <a:pt x="2096" y="2091"/>
                  </a:lnTo>
                  <a:lnTo>
                    <a:pt x="2091" y="2081"/>
                  </a:lnTo>
                  <a:lnTo>
                    <a:pt x="2087" y="2071"/>
                  </a:lnTo>
                  <a:lnTo>
                    <a:pt x="2081" y="2062"/>
                  </a:lnTo>
                  <a:lnTo>
                    <a:pt x="2075" y="2054"/>
                  </a:lnTo>
                  <a:lnTo>
                    <a:pt x="2068" y="2047"/>
                  </a:lnTo>
                  <a:lnTo>
                    <a:pt x="2061" y="2041"/>
                  </a:lnTo>
                  <a:lnTo>
                    <a:pt x="2052" y="2035"/>
                  </a:lnTo>
                  <a:lnTo>
                    <a:pt x="2043" y="2030"/>
                  </a:lnTo>
                  <a:lnTo>
                    <a:pt x="2034" y="2027"/>
                  </a:lnTo>
                  <a:lnTo>
                    <a:pt x="2024" y="2024"/>
                  </a:lnTo>
                  <a:lnTo>
                    <a:pt x="2013" y="2022"/>
                  </a:lnTo>
                  <a:lnTo>
                    <a:pt x="2002" y="2021"/>
                  </a:lnTo>
                  <a:lnTo>
                    <a:pt x="2002" y="2021"/>
                  </a:lnTo>
                  <a:close/>
                  <a:moveTo>
                    <a:pt x="2002" y="2202"/>
                  </a:moveTo>
                  <a:lnTo>
                    <a:pt x="2002" y="2202"/>
                  </a:lnTo>
                  <a:lnTo>
                    <a:pt x="1992" y="2201"/>
                  </a:lnTo>
                  <a:lnTo>
                    <a:pt x="1984" y="2198"/>
                  </a:lnTo>
                  <a:lnTo>
                    <a:pt x="1977" y="2192"/>
                  </a:lnTo>
                  <a:lnTo>
                    <a:pt x="1970" y="2185"/>
                  </a:lnTo>
                  <a:lnTo>
                    <a:pt x="1964" y="2176"/>
                  </a:lnTo>
                  <a:lnTo>
                    <a:pt x="1960" y="2165"/>
                  </a:lnTo>
                  <a:lnTo>
                    <a:pt x="1958" y="2151"/>
                  </a:lnTo>
                  <a:lnTo>
                    <a:pt x="1958" y="2138"/>
                  </a:lnTo>
                  <a:lnTo>
                    <a:pt x="1958" y="2138"/>
                  </a:lnTo>
                  <a:lnTo>
                    <a:pt x="1958" y="2124"/>
                  </a:lnTo>
                  <a:lnTo>
                    <a:pt x="1960" y="2112"/>
                  </a:lnTo>
                  <a:lnTo>
                    <a:pt x="1964" y="2101"/>
                  </a:lnTo>
                  <a:lnTo>
                    <a:pt x="1970" y="2091"/>
                  </a:lnTo>
                  <a:lnTo>
                    <a:pt x="1977" y="2083"/>
                  </a:lnTo>
                  <a:lnTo>
                    <a:pt x="1984" y="2078"/>
                  </a:lnTo>
                  <a:lnTo>
                    <a:pt x="1992" y="2074"/>
                  </a:lnTo>
                  <a:lnTo>
                    <a:pt x="2002" y="2073"/>
                  </a:lnTo>
                  <a:lnTo>
                    <a:pt x="2002" y="2073"/>
                  </a:lnTo>
                  <a:lnTo>
                    <a:pt x="2012" y="2074"/>
                  </a:lnTo>
                  <a:lnTo>
                    <a:pt x="2021" y="2078"/>
                  </a:lnTo>
                  <a:lnTo>
                    <a:pt x="2029" y="2083"/>
                  </a:lnTo>
                  <a:lnTo>
                    <a:pt x="2035" y="2091"/>
                  </a:lnTo>
                  <a:lnTo>
                    <a:pt x="2041" y="2101"/>
                  </a:lnTo>
                  <a:lnTo>
                    <a:pt x="2044" y="2112"/>
                  </a:lnTo>
                  <a:lnTo>
                    <a:pt x="2046" y="2124"/>
                  </a:lnTo>
                  <a:lnTo>
                    <a:pt x="2047" y="2138"/>
                  </a:lnTo>
                  <a:lnTo>
                    <a:pt x="2047" y="2138"/>
                  </a:lnTo>
                  <a:lnTo>
                    <a:pt x="2046" y="2151"/>
                  </a:lnTo>
                  <a:lnTo>
                    <a:pt x="2044" y="2165"/>
                  </a:lnTo>
                  <a:lnTo>
                    <a:pt x="2041" y="2176"/>
                  </a:lnTo>
                  <a:lnTo>
                    <a:pt x="2035" y="2185"/>
                  </a:lnTo>
                  <a:lnTo>
                    <a:pt x="2029" y="2192"/>
                  </a:lnTo>
                  <a:lnTo>
                    <a:pt x="2021" y="2198"/>
                  </a:lnTo>
                  <a:lnTo>
                    <a:pt x="2012" y="2201"/>
                  </a:lnTo>
                  <a:lnTo>
                    <a:pt x="2002" y="2202"/>
                  </a:lnTo>
                  <a:lnTo>
                    <a:pt x="2002" y="2202"/>
                  </a:lnTo>
                  <a:close/>
                  <a:moveTo>
                    <a:pt x="837" y="2100"/>
                  </a:moveTo>
                  <a:lnTo>
                    <a:pt x="904" y="2249"/>
                  </a:lnTo>
                  <a:lnTo>
                    <a:pt x="843" y="2249"/>
                  </a:lnTo>
                  <a:lnTo>
                    <a:pt x="797" y="2146"/>
                  </a:lnTo>
                  <a:lnTo>
                    <a:pt x="767" y="2182"/>
                  </a:lnTo>
                  <a:lnTo>
                    <a:pt x="767" y="2249"/>
                  </a:lnTo>
                  <a:lnTo>
                    <a:pt x="713" y="2249"/>
                  </a:lnTo>
                  <a:lnTo>
                    <a:pt x="713" y="1962"/>
                  </a:lnTo>
                  <a:lnTo>
                    <a:pt x="767" y="1934"/>
                  </a:lnTo>
                  <a:lnTo>
                    <a:pt x="767" y="2112"/>
                  </a:lnTo>
                  <a:lnTo>
                    <a:pt x="767" y="2112"/>
                  </a:lnTo>
                  <a:lnTo>
                    <a:pt x="788" y="2083"/>
                  </a:lnTo>
                  <a:lnTo>
                    <a:pt x="832" y="2027"/>
                  </a:lnTo>
                  <a:lnTo>
                    <a:pt x="896" y="2027"/>
                  </a:lnTo>
                  <a:lnTo>
                    <a:pt x="837" y="2100"/>
                  </a:lnTo>
                  <a:close/>
                  <a:moveTo>
                    <a:pt x="1097" y="2249"/>
                  </a:moveTo>
                  <a:lnTo>
                    <a:pt x="1042" y="2249"/>
                  </a:lnTo>
                  <a:lnTo>
                    <a:pt x="1042" y="2027"/>
                  </a:lnTo>
                  <a:lnTo>
                    <a:pt x="1097" y="2027"/>
                  </a:lnTo>
                  <a:lnTo>
                    <a:pt x="1097" y="2046"/>
                  </a:lnTo>
                  <a:lnTo>
                    <a:pt x="1097" y="2046"/>
                  </a:lnTo>
                  <a:lnTo>
                    <a:pt x="1103" y="2040"/>
                  </a:lnTo>
                  <a:lnTo>
                    <a:pt x="1108" y="2036"/>
                  </a:lnTo>
                  <a:lnTo>
                    <a:pt x="1115" y="2031"/>
                  </a:lnTo>
                  <a:lnTo>
                    <a:pt x="1121" y="2028"/>
                  </a:lnTo>
                  <a:lnTo>
                    <a:pt x="1129" y="2026"/>
                  </a:lnTo>
                  <a:lnTo>
                    <a:pt x="1137" y="2024"/>
                  </a:lnTo>
                  <a:lnTo>
                    <a:pt x="1144" y="2022"/>
                  </a:lnTo>
                  <a:lnTo>
                    <a:pt x="1153" y="2021"/>
                  </a:lnTo>
                  <a:lnTo>
                    <a:pt x="1153" y="2021"/>
                  </a:lnTo>
                  <a:lnTo>
                    <a:pt x="1163" y="2022"/>
                  </a:lnTo>
                  <a:lnTo>
                    <a:pt x="1172" y="2024"/>
                  </a:lnTo>
                  <a:lnTo>
                    <a:pt x="1180" y="2026"/>
                  </a:lnTo>
                  <a:lnTo>
                    <a:pt x="1189" y="2028"/>
                  </a:lnTo>
                  <a:lnTo>
                    <a:pt x="1195" y="2032"/>
                  </a:lnTo>
                  <a:lnTo>
                    <a:pt x="1202" y="2037"/>
                  </a:lnTo>
                  <a:lnTo>
                    <a:pt x="1208" y="2041"/>
                  </a:lnTo>
                  <a:lnTo>
                    <a:pt x="1214" y="2048"/>
                  </a:lnTo>
                  <a:lnTo>
                    <a:pt x="1218" y="2054"/>
                  </a:lnTo>
                  <a:lnTo>
                    <a:pt x="1223" y="2062"/>
                  </a:lnTo>
                  <a:lnTo>
                    <a:pt x="1226" y="2070"/>
                  </a:lnTo>
                  <a:lnTo>
                    <a:pt x="1229" y="2080"/>
                  </a:lnTo>
                  <a:lnTo>
                    <a:pt x="1232" y="2090"/>
                  </a:lnTo>
                  <a:lnTo>
                    <a:pt x="1233" y="2100"/>
                  </a:lnTo>
                  <a:lnTo>
                    <a:pt x="1234" y="2111"/>
                  </a:lnTo>
                  <a:lnTo>
                    <a:pt x="1235" y="2123"/>
                  </a:lnTo>
                  <a:lnTo>
                    <a:pt x="1235" y="2249"/>
                  </a:lnTo>
                  <a:lnTo>
                    <a:pt x="1180" y="2249"/>
                  </a:lnTo>
                  <a:lnTo>
                    <a:pt x="1180" y="2126"/>
                  </a:lnTo>
                  <a:lnTo>
                    <a:pt x="1180" y="2126"/>
                  </a:lnTo>
                  <a:lnTo>
                    <a:pt x="1179" y="2114"/>
                  </a:lnTo>
                  <a:lnTo>
                    <a:pt x="1178" y="2102"/>
                  </a:lnTo>
                  <a:lnTo>
                    <a:pt x="1174" y="2093"/>
                  </a:lnTo>
                  <a:lnTo>
                    <a:pt x="1170" y="2085"/>
                  </a:lnTo>
                  <a:lnTo>
                    <a:pt x="1164" y="2080"/>
                  </a:lnTo>
                  <a:lnTo>
                    <a:pt x="1158" y="2075"/>
                  </a:lnTo>
                  <a:lnTo>
                    <a:pt x="1149" y="2073"/>
                  </a:lnTo>
                  <a:lnTo>
                    <a:pt x="1139" y="2072"/>
                  </a:lnTo>
                  <a:lnTo>
                    <a:pt x="1139" y="2072"/>
                  </a:lnTo>
                  <a:lnTo>
                    <a:pt x="1130" y="2073"/>
                  </a:lnTo>
                  <a:lnTo>
                    <a:pt x="1121" y="2075"/>
                  </a:lnTo>
                  <a:lnTo>
                    <a:pt x="1114" y="2080"/>
                  </a:lnTo>
                  <a:lnTo>
                    <a:pt x="1108" y="2086"/>
                  </a:lnTo>
                  <a:lnTo>
                    <a:pt x="1104" y="2093"/>
                  </a:lnTo>
                  <a:lnTo>
                    <a:pt x="1100" y="2103"/>
                  </a:lnTo>
                  <a:lnTo>
                    <a:pt x="1098" y="2114"/>
                  </a:lnTo>
                  <a:lnTo>
                    <a:pt x="1097" y="2126"/>
                  </a:lnTo>
                  <a:lnTo>
                    <a:pt x="1097" y="2249"/>
                  </a:lnTo>
                  <a:close/>
                  <a:moveTo>
                    <a:pt x="1408" y="2042"/>
                  </a:moveTo>
                  <a:lnTo>
                    <a:pt x="1408" y="2042"/>
                  </a:lnTo>
                  <a:lnTo>
                    <a:pt x="1403" y="2038"/>
                  </a:lnTo>
                  <a:lnTo>
                    <a:pt x="1397" y="2033"/>
                  </a:lnTo>
                  <a:lnTo>
                    <a:pt x="1392" y="2030"/>
                  </a:lnTo>
                  <a:lnTo>
                    <a:pt x="1385" y="2027"/>
                  </a:lnTo>
                  <a:lnTo>
                    <a:pt x="1378" y="2025"/>
                  </a:lnTo>
                  <a:lnTo>
                    <a:pt x="1372" y="2024"/>
                  </a:lnTo>
                  <a:lnTo>
                    <a:pt x="1365" y="2022"/>
                  </a:lnTo>
                  <a:lnTo>
                    <a:pt x="1359" y="2021"/>
                  </a:lnTo>
                  <a:lnTo>
                    <a:pt x="1359" y="2021"/>
                  </a:lnTo>
                  <a:lnTo>
                    <a:pt x="1349" y="2022"/>
                  </a:lnTo>
                  <a:lnTo>
                    <a:pt x="1340" y="2024"/>
                  </a:lnTo>
                  <a:lnTo>
                    <a:pt x="1331" y="2026"/>
                  </a:lnTo>
                  <a:lnTo>
                    <a:pt x="1322" y="2030"/>
                  </a:lnTo>
                  <a:lnTo>
                    <a:pt x="1314" y="2033"/>
                  </a:lnTo>
                  <a:lnTo>
                    <a:pt x="1308" y="2039"/>
                  </a:lnTo>
                  <a:lnTo>
                    <a:pt x="1301" y="2046"/>
                  </a:lnTo>
                  <a:lnTo>
                    <a:pt x="1295" y="2052"/>
                  </a:lnTo>
                  <a:lnTo>
                    <a:pt x="1289" y="2060"/>
                  </a:lnTo>
                  <a:lnTo>
                    <a:pt x="1285" y="2069"/>
                  </a:lnTo>
                  <a:lnTo>
                    <a:pt x="1280" y="2078"/>
                  </a:lnTo>
                  <a:lnTo>
                    <a:pt x="1277" y="2089"/>
                  </a:lnTo>
                  <a:lnTo>
                    <a:pt x="1275" y="2099"/>
                  </a:lnTo>
                  <a:lnTo>
                    <a:pt x="1273" y="2111"/>
                  </a:lnTo>
                  <a:lnTo>
                    <a:pt x="1271" y="2123"/>
                  </a:lnTo>
                  <a:lnTo>
                    <a:pt x="1271" y="2135"/>
                  </a:lnTo>
                  <a:lnTo>
                    <a:pt x="1271" y="2135"/>
                  </a:lnTo>
                  <a:lnTo>
                    <a:pt x="1271" y="2149"/>
                  </a:lnTo>
                  <a:lnTo>
                    <a:pt x="1273" y="2161"/>
                  </a:lnTo>
                  <a:lnTo>
                    <a:pt x="1275" y="2174"/>
                  </a:lnTo>
                  <a:lnTo>
                    <a:pt x="1277" y="2186"/>
                  </a:lnTo>
                  <a:lnTo>
                    <a:pt x="1280" y="2196"/>
                  </a:lnTo>
                  <a:lnTo>
                    <a:pt x="1285" y="2206"/>
                  </a:lnTo>
                  <a:lnTo>
                    <a:pt x="1289" y="2214"/>
                  </a:lnTo>
                  <a:lnTo>
                    <a:pt x="1295" y="2222"/>
                  </a:lnTo>
                  <a:lnTo>
                    <a:pt x="1300" y="2230"/>
                  </a:lnTo>
                  <a:lnTo>
                    <a:pt x="1307" y="2235"/>
                  </a:lnTo>
                  <a:lnTo>
                    <a:pt x="1313" y="2241"/>
                  </a:lnTo>
                  <a:lnTo>
                    <a:pt x="1321" y="2245"/>
                  </a:lnTo>
                  <a:lnTo>
                    <a:pt x="1330" y="2249"/>
                  </a:lnTo>
                  <a:lnTo>
                    <a:pt x="1339" y="2252"/>
                  </a:lnTo>
                  <a:lnTo>
                    <a:pt x="1348" y="2253"/>
                  </a:lnTo>
                  <a:lnTo>
                    <a:pt x="1357" y="2254"/>
                  </a:lnTo>
                  <a:lnTo>
                    <a:pt x="1357" y="2254"/>
                  </a:lnTo>
                  <a:lnTo>
                    <a:pt x="1364" y="2253"/>
                  </a:lnTo>
                  <a:lnTo>
                    <a:pt x="1372" y="2252"/>
                  </a:lnTo>
                  <a:lnTo>
                    <a:pt x="1378" y="2251"/>
                  </a:lnTo>
                  <a:lnTo>
                    <a:pt x="1385" y="2249"/>
                  </a:lnTo>
                  <a:lnTo>
                    <a:pt x="1391" y="2245"/>
                  </a:lnTo>
                  <a:lnTo>
                    <a:pt x="1397" y="2242"/>
                  </a:lnTo>
                  <a:lnTo>
                    <a:pt x="1403" y="2238"/>
                  </a:lnTo>
                  <a:lnTo>
                    <a:pt x="1408" y="2232"/>
                  </a:lnTo>
                  <a:lnTo>
                    <a:pt x="1408" y="2238"/>
                  </a:lnTo>
                  <a:lnTo>
                    <a:pt x="1408" y="2238"/>
                  </a:lnTo>
                  <a:lnTo>
                    <a:pt x="1408" y="2246"/>
                  </a:lnTo>
                  <a:lnTo>
                    <a:pt x="1407" y="2256"/>
                  </a:lnTo>
                  <a:lnTo>
                    <a:pt x="1404" y="2266"/>
                  </a:lnTo>
                  <a:lnTo>
                    <a:pt x="1402" y="2271"/>
                  </a:lnTo>
                  <a:lnTo>
                    <a:pt x="1399" y="2275"/>
                  </a:lnTo>
                  <a:lnTo>
                    <a:pt x="1395" y="2279"/>
                  </a:lnTo>
                  <a:lnTo>
                    <a:pt x="1391" y="2284"/>
                  </a:lnTo>
                  <a:lnTo>
                    <a:pt x="1385" y="2287"/>
                  </a:lnTo>
                  <a:lnTo>
                    <a:pt x="1378" y="2290"/>
                  </a:lnTo>
                  <a:lnTo>
                    <a:pt x="1370" y="2293"/>
                  </a:lnTo>
                  <a:lnTo>
                    <a:pt x="1361" y="2295"/>
                  </a:lnTo>
                  <a:lnTo>
                    <a:pt x="1350" y="2296"/>
                  </a:lnTo>
                  <a:lnTo>
                    <a:pt x="1337" y="2296"/>
                  </a:lnTo>
                  <a:lnTo>
                    <a:pt x="1334" y="2296"/>
                  </a:lnTo>
                  <a:lnTo>
                    <a:pt x="1354" y="2339"/>
                  </a:lnTo>
                  <a:lnTo>
                    <a:pt x="1355" y="2339"/>
                  </a:lnTo>
                  <a:lnTo>
                    <a:pt x="1355" y="2339"/>
                  </a:lnTo>
                  <a:lnTo>
                    <a:pt x="1369" y="2339"/>
                  </a:lnTo>
                  <a:lnTo>
                    <a:pt x="1381" y="2338"/>
                  </a:lnTo>
                  <a:lnTo>
                    <a:pt x="1392" y="2335"/>
                  </a:lnTo>
                  <a:lnTo>
                    <a:pt x="1403" y="2332"/>
                  </a:lnTo>
                  <a:lnTo>
                    <a:pt x="1413" y="2328"/>
                  </a:lnTo>
                  <a:lnTo>
                    <a:pt x="1421" y="2324"/>
                  </a:lnTo>
                  <a:lnTo>
                    <a:pt x="1429" y="2318"/>
                  </a:lnTo>
                  <a:lnTo>
                    <a:pt x="1436" y="2311"/>
                  </a:lnTo>
                  <a:lnTo>
                    <a:pt x="1442" y="2304"/>
                  </a:lnTo>
                  <a:lnTo>
                    <a:pt x="1448" y="2296"/>
                  </a:lnTo>
                  <a:lnTo>
                    <a:pt x="1452" y="2286"/>
                  </a:lnTo>
                  <a:lnTo>
                    <a:pt x="1456" y="2276"/>
                  </a:lnTo>
                  <a:lnTo>
                    <a:pt x="1459" y="2266"/>
                  </a:lnTo>
                  <a:lnTo>
                    <a:pt x="1461" y="2254"/>
                  </a:lnTo>
                  <a:lnTo>
                    <a:pt x="1462" y="2242"/>
                  </a:lnTo>
                  <a:lnTo>
                    <a:pt x="1462" y="2229"/>
                  </a:lnTo>
                  <a:lnTo>
                    <a:pt x="1462" y="2027"/>
                  </a:lnTo>
                  <a:lnTo>
                    <a:pt x="1408" y="2027"/>
                  </a:lnTo>
                  <a:lnTo>
                    <a:pt x="1408" y="2042"/>
                  </a:lnTo>
                  <a:close/>
                  <a:moveTo>
                    <a:pt x="1408" y="2094"/>
                  </a:moveTo>
                  <a:lnTo>
                    <a:pt x="1408" y="2181"/>
                  </a:lnTo>
                  <a:lnTo>
                    <a:pt x="1408" y="2181"/>
                  </a:lnTo>
                  <a:lnTo>
                    <a:pt x="1401" y="2189"/>
                  </a:lnTo>
                  <a:lnTo>
                    <a:pt x="1393" y="2197"/>
                  </a:lnTo>
                  <a:lnTo>
                    <a:pt x="1387" y="2199"/>
                  </a:lnTo>
                  <a:lnTo>
                    <a:pt x="1382" y="2201"/>
                  </a:lnTo>
                  <a:lnTo>
                    <a:pt x="1376" y="2202"/>
                  </a:lnTo>
                  <a:lnTo>
                    <a:pt x="1369" y="2203"/>
                  </a:lnTo>
                  <a:lnTo>
                    <a:pt x="1369" y="2203"/>
                  </a:lnTo>
                  <a:lnTo>
                    <a:pt x="1362" y="2202"/>
                  </a:lnTo>
                  <a:lnTo>
                    <a:pt x="1354" y="2200"/>
                  </a:lnTo>
                  <a:lnTo>
                    <a:pt x="1348" y="2197"/>
                  </a:lnTo>
                  <a:lnTo>
                    <a:pt x="1341" y="2190"/>
                  </a:lnTo>
                  <a:lnTo>
                    <a:pt x="1335" y="2181"/>
                  </a:lnTo>
                  <a:lnTo>
                    <a:pt x="1331" y="2169"/>
                  </a:lnTo>
                  <a:lnTo>
                    <a:pt x="1329" y="2154"/>
                  </a:lnTo>
                  <a:lnTo>
                    <a:pt x="1328" y="2134"/>
                  </a:lnTo>
                  <a:lnTo>
                    <a:pt x="1328" y="2134"/>
                  </a:lnTo>
                  <a:lnTo>
                    <a:pt x="1329" y="2117"/>
                  </a:lnTo>
                  <a:lnTo>
                    <a:pt x="1331" y="2103"/>
                  </a:lnTo>
                  <a:lnTo>
                    <a:pt x="1335" y="2092"/>
                  </a:lnTo>
                  <a:lnTo>
                    <a:pt x="1341" y="2084"/>
                  </a:lnTo>
                  <a:lnTo>
                    <a:pt x="1348" y="2079"/>
                  </a:lnTo>
                  <a:lnTo>
                    <a:pt x="1354" y="2074"/>
                  </a:lnTo>
                  <a:lnTo>
                    <a:pt x="1362" y="2073"/>
                  </a:lnTo>
                  <a:lnTo>
                    <a:pt x="1369" y="2072"/>
                  </a:lnTo>
                  <a:lnTo>
                    <a:pt x="1369" y="2072"/>
                  </a:lnTo>
                  <a:lnTo>
                    <a:pt x="1376" y="2073"/>
                  </a:lnTo>
                  <a:lnTo>
                    <a:pt x="1383" y="2074"/>
                  </a:lnTo>
                  <a:lnTo>
                    <a:pt x="1388" y="2076"/>
                  </a:lnTo>
                  <a:lnTo>
                    <a:pt x="1394" y="2080"/>
                  </a:lnTo>
                  <a:lnTo>
                    <a:pt x="1398" y="2083"/>
                  </a:lnTo>
                  <a:lnTo>
                    <a:pt x="1402" y="2086"/>
                  </a:lnTo>
                  <a:lnTo>
                    <a:pt x="1408" y="2094"/>
                  </a:lnTo>
                  <a:lnTo>
                    <a:pt x="1408" y="2094"/>
                  </a:lnTo>
                  <a:close/>
                  <a:moveTo>
                    <a:pt x="938" y="2027"/>
                  </a:moveTo>
                  <a:lnTo>
                    <a:pt x="993" y="2027"/>
                  </a:lnTo>
                  <a:lnTo>
                    <a:pt x="993" y="2123"/>
                  </a:lnTo>
                  <a:lnTo>
                    <a:pt x="993" y="2249"/>
                  </a:lnTo>
                  <a:lnTo>
                    <a:pt x="938" y="2249"/>
                  </a:lnTo>
                  <a:lnTo>
                    <a:pt x="938" y="2027"/>
                  </a:lnTo>
                  <a:close/>
                  <a:moveTo>
                    <a:pt x="993" y="1967"/>
                  </a:moveTo>
                  <a:lnTo>
                    <a:pt x="993" y="1995"/>
                  </a:lnTo>
                  <a:lnTo>
                    <a:pt x="938" y="1995"/>
                  </a:lnTo>
                  <a:lnTo>
                    <a:pt x="938" y="1940"/>
                  </a:lnTo>
                  <a:lnTo>
                    <a:pt x="993" y="1940"/>
                  </a:lnTo>
                  <a:lnTo>
                    <a:pt x="993" y="1967"/>
                  </a:lnTo>
                  <a:close/>
                  <a:moveTo>
                    <a:pt x="2309" y="1962"/>
                  </a:moveTo>
                  <a:lnTo>
                    <a:pt x="2364" y="1934"/>
                  </a:lnTo>
                  <a:lnTo>
                    <a:pt x="2364" y="2127"/>
                  </a:lnTo>
                  <a:lnTo>
                    <a:pt x="2364" y="2249"/>
                  </a:lnTo>
                  <a:lnTo>
                    <a:pt x="2309" y="2249"/>
                  </a:lnTo>
                  <a:lnTo>
                    <a:pt x="2309" y="1962"/>
                  </a:lnTo>
                  <a:close/>
                  <a:moveTo>
                    <a:pt x="397" y="757"/>
                  </a:moveTo>
                  <a:lnTo>
                    <a:pt x="850" y="757"/>
                  </a:lnTo>
                  <a:lnTo>
                    <a:pt x="850" y="495"/>
                  </a:lnTo>
                  <a:lnTo>
                    <a:pt x="397" y="495"/>
                  </a:lnTo>
                  <a:lnTo>
                    <a:pt x="397" y="288"/>
                  </a:lnTo>
                  <a:lnTo>
                    <a:pt x="898" y="288"/>
                  </a:lnTo>
                  <a:lnTo>
                    <a:pt x="732" y="0"/>
                  </a:lnTo>
                  <a:lnTo>
                    <a:pt x="22" y="0"/>
                  </a:lnTo>
                  <a:lnTo>
                    <a:pt x="22" y="1251"/>
                  </a:lnTo>
                  <a:lnTo>
                    <a:pt x="1023" y="1251"/>
                  </a:lnTo>
                  <a:lnTo>
                    <a:pt x="1023" y="963"/>
                  </a:lnTo>
                  <a:lnTo>
                    <a:pt x="397" y="963"/>
                  </a:lnTo>
                  <a:lnTo>
                    <a:pt x="397" y="757"/>
                  </a:lnTo>
                  <a:close/>
                  <a:moveTo>
                    <a:pt x="1690" y="0"/>
                  </a:moveTo>
                  <a:lnTo>
                    <a:pt x="1477" y="409"/>
                  </a:lnTo>
                  <a:lnTo>
                    <a:pt x="1265" y="0"/>
                  </a:lnTo>
                  <a:lnTo>
                    <a:pt x="850" y="0"/>
                  </a:lnTo>
                  <a:lnTo>
                    <a:pt x="1287" y="757"/>
                  </a:lnTo>
                  <a:lnTo>
                    <a:pt x="1287" y="1251"/>
                  </a:lnTo>
                  <a:lnTo>
                    <a:pt x="1661" y="1251"/>
                  </a:lnTo>
                  <a:lnTo>
                    <a:pt x="1661" y="757"/>
                  </a:lnTo>
                  <a:lnTo>
                    <a:pt x="2099" y="0"/>
                  </a:lnTo>
                  <a:lnTo>
                    <a:pt x="1690" y="0"/>
                  </a:ln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12542" tIns="56271" rIns="112542" bIns="56271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1125444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215" b="0" i="0" u="none" strike="noStrike" kern="0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EYInterstate Light"/>
              </a:endParaRPr>
            </a:p>
          </p:txBody>
        </p:sp>
      </p:grpSp>
      <p:sp>
        <p:nvSpPr>
          <p:cNvPr id="14" name="Title 1">
            <a:extLst>
              <a:ext uri="{FF2B5EF4-FFF2-40B4-BE49-F238E27FC236}">
                <a16:creationId xmlns:a16="http://schemas.microsoft.com/office/drawing/2014/main" id="{2F5D292B-3419-9D1A-C9FF-28215159878A}"/>
              </a:ext>
            </a:extLst>
          </p:cNvPr>
          <p:cNvSpPr txBox="1">
            <a:spLocks/>
          </p:cNvSpPr>
          <p:nvPr/>
        </p:nvSpPr>
        <p:spPr>
          <a:xfrm>
            <a:off x="6903615" y="154677"/>
            <a:ext cx="413329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sr-Latn-RS"/>
          </a:p>
        </p:txBody>
      </p:sp>
      <p:sp>
        <p:nvSpPr>
          <p:cNvPr id="2" name="Text Box 26">
            <a:extLst>
              <a:ext uri="{FF2B5EF4-FFF2-40B4-BE49-F238E27FC236}">
                <a16:creationId xmlns:a16="http://schemas.microsoft.com/office/drawing/2014/main" id="{9B4BCC56-7D74-059D-CA96-F5DA8BEDD3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0194" y="1166767"/>
            <a:ext cx="10406716" cy="5348334"/>
          </a:xfrm>
          <a:prstGeom prst="rect">
            <a:avLst/>
          </a:prstGeom>
          <a:noFill/>
          <a:ln>
            <a:noFill/>
          </a:ln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pPr marR="101600"/>
            <a:r>
              <a:rPr lang="bs-Latn-BA" sz="1200" dirty="0">
                <a:solidFill>
                  <a:schemeClr val="bg1"/>
                </a:solidFill>
                <a:latin typeface="EYInterstate Light" panose="02000506000000020004" pitchFamily="2" charset="0"/>
                <a:ea typeface="Times New Roman" panose="02020603050405020304" pitchFamily="18" charset="0"/>
                <a:cs typeface="EYInterstate Light" panose="02000506000000020004" pitchFamily="2" charset="0"/>
              </a:rPr>
              <a:t>Assurance</a:t>
            </a:r>
            <a:r>
              <a:rPr lang="ru-RU" sz="1200" dirty="0">
                <a:solidFill>
                  <a:schemeClr val="bg1"/>
                </a:solidFill>
                <a:latin typeface="EYInterstate Light" panose="02000506000000020004" pitchFamily="2" charset="0"/>
                <a:ea typeface="Times New Roman" panose="02020603050405020304" pitchFamily="18" charset="0"/>
                <a:cs typeface="EYInterstate Light" panose="02000506000000020004" pitchFamily="2" charset="0"/>
              </a:rPr>
              <a:t> | </a:t>
            </a:r>
            <a:r>
              <a:rPr lang="bs-Latn-BA" sz="1200" dirty="0">
                <a:solidFill>
                  <a:schemeClr val="bg1"/>
                </a:solidFill>
                <a:latin typeface="EYInterstate Light" panose="02000506000000020004" pitchFamily="2" charset="0"/>
                <a:ea typeface="Times New Roman" panose="02020603050405020304" pitchFamily="18" charset="0"/>
                <a:cs typeface="EYInterstate Light" panose="02000506000000020004" pitchFamily="2" charset="0"/>
              </a:rPr>
              <a:t>Tax</a:t>
            </a:r>
            <a:r>
              <a:rPr lang="ru-RU" sz="1200" dirty="0">
                <a:solidFill>
                  <a:schemeClr val="bg1"/>
                </a:solidFill>
                <a:latin typeface="EYInterstate Light" panose="02000506000000020004" pitchFamily="2" charset="0"/>
                <a:ea typeface="Times New Roman" panose="02020603050405020304" pitchFamily="18" charset="0"/>
                <a:cs typeface="EYInterstate Light" panose="02000506000000020004" pitchFamily="2" charset="0"/>
              </a:rPr>
              <a:t> | </a:t>
            </a:r>
            <a:r>
              <a:rPr lang="bs-Latn-BA" sz="1200" dirty="0">
                <a:solidFill>
                  <a:schemeClr val="bg1"/>
                </a:solidFill>
                <a:latin typeface="EYInterstate Light" panose="02000506000000020004" pitchFamily="2" charset="0"/>
                <a:ea typeface="Times New Roman" panose="02020603050405020304" pitchFamily="18" charset="0"/>
                <a:cs typeface="EYInterstate Light" panose="02000506000000020004" pitchFamily="2" charset="0"/>
              </a:rPr>
              <a:t>Strategy and Transactions</a:t>
            </a:r>
            <a:r>
              <a:rPr lang="ru-RU" sz="1200" dirty="0">
                <a:solidFill>
                  <a:schemeClr val="bg1"/>
                </a:solidFill>
                <a:latin typeface="EYInterstate Light" panose="02000506000000020004" pitchFamily="2" charset="0"/>
                <a:ea typeface="Times New Roman" panose="02020603050405020304" pitchFamily="18" charset="0"/>
                <a:cs typeface="EYInterstate Light" panose="02000506000000020004" pitchFamily="2" charset="0"/>
              </a:rPr>
              <a:t> | </a:t>
            </a:r>
            <a:r>
              <a:rPr lang="bs-Latn-BA" sz="1200" dirty="0">
                <a:solidFill>
                  <a:schemeClr val="bg1"/>
                </a:solidFill>
                <a:latin typeface="EYInterstate Light" panose="02000506000000020004" pitchFamily="2" charset="0"/>
                <a:ea typeface="Times New Roman" panose="02020603050405020304" pitchFamily="18" charset="0"/>
                <a:cs typeface="EYInterstate Light" panose="02000506000000020004" pitchFamily="2" charset="0"/>
              </a:rPr>
              <a:t>Consulting </a:t>
            </a:r>
            <a:endParaRPr lang="bs-Latn-BA" sz="1200" dirty="0">
              <a:solidFill>
                <a:schemeClr val="bg1"/>
              </a:solidFill>
              <a:latin typeface="EYInterstate Light" panose="02000506000000020004" pitchFamily="2" charset="0"/>
              <a:ea typeface="Times New Roman" panose="02020603050405020304" pitchFamily="18" charset="0"/>
              <a:cs typeface="EYInterstate" panose="02000503020000020004" pitchFamily="2" charset="0"/>
            </a:endParaRPr>
          </a:p>
          <a:p>
            <a:pPr marR="101600"/>
            <a:r>
              <a:rPr lang="ru-RU" sz="1200" dirty="0">
                <a:solidFill>
                  <a:schemeClr val="bg1"/>
                </a:solidFill>
                <a:latin typeface="EYInterstate Light" panose="02000506000000020004" pitchFamily="2" charset="0"/>
                <a:ea typeface="Times New Roman" panose="02020603050405020304" pitchFamily="18" charset="0"/>
                <a:cs typeface="EYInterstate Light" panose="02000506000000020004" pitchFamily="2" charset="0"/>
              </a:rPr>
              <a:t> </a:t>
            </a:r>
            <a:endParaRPr lang="bs-Latn-BA" sz="1200" dirty="0">
              <a:solidFill>
                <a:schemeClr val="bg1"/>
              </a:solidFill>
              <a:latin typeface="EYInterstate Light" panose="02000506000000020004" pitchFamily="2" charset="0"/>
              <a:ea typeface="Times New Roman" panose="02020603050405020304" pitchFamily="18" charset="0"/>
              <a:cs typeface="EYInterstate" panose="02000503020000020004" pitchFamily="2" charset="0"/>
            </a:endParaRPr>
          </a:p>
          <a:p>
            <a:pPr marR="101600"/>
            <a:r>
              <a:rPr lang="en-US" sz="1200" dirty="0">
                <a:solidFill>
                  <a:schemeClr val="bg1"/>
                </a:solidFill>
                <a:latin typeface="EYInterstate Light" panose="02000506000000020004" pitchFamily="2" charset="0"/>
                <a:ea typeface="Times New Roman" panose="02020603050405020304" pitchFamily="18" charset="0"/>
                <a:cs typeface="EYInterstate Light" panose="02000506000000020004" pitchFamily="2" charset="0"/>
              </a:rPr>
              <a:t>About us</a:t>
            </a:r>
            <a:endParaRPr lang="bs-Latn-BA" sz="1200" dirty="0">
              <a:solidFill>
                <a:schemeClr val="bg1"/>
              </a:solidFill>
              <a:latin typeface="EYInterstate Light" panose="02000506000000020004" pitchFamily="2" charset="0"/>
              <a:ea typeface="Times New Roman" panose="02020603050405020304" pitchFamily="18" charset="0"/>
              <a:cs typeface="EYInterstate" panose="02000503020000020004" pitchFamily="2" charset="0"/>
            </a:endParaRPr>
          </a:p>
          <a:p>
            <a:pPr marR="101600"/>
            <a:r>
              <a:rPr lang="en-US" sz="1200" dirty="0">
                <a:solidFill>
                  <a:schemeClr val="bg1"/>
                </a:solidFill>
                <a:latin typeface="EYInterstate Light" panose="02000506000000020004" pitchFamily="2" charset="0"/>
                <a:ea typeface="Times New Roman" panose="02020603050405020304" pitchFamily="18" charset="0"/>
                <a:cs typeface="EYInterstate Light" panose="02000506000000020004" pitchFamily="2" charset="0"/>
              </a:rPr>
              <a:t> </a:t>
            </a:r>
            <a:endParaRPr lang="bs-Latn-BA" sz="1200" dirty="0">
              <a:solidFill>
                <a:schemeClr val="bg1"/>
              </a:solidFill>
              <a:latin typeface="EYInterstate Light" panose="02000506000000020004" pitchFamily="2" charset="0"/>
              <a:ea typeface="Times New Roman" panose="02020603050405020304" pitchFamily="18" charset="0"/>
              <a:cs typeface="EYInterstate" panose="02000503020000020004" pitchFamily="2" charset="0"/>
            </a:endParaRPr>
          </a:p>
          <a:p>
            <a:pPr marR="101600"/>
            <a:r>
              <a:rPr lang="en-US" sz="1200" dirty="0">
                <a:solidFill>
                  <a:schemeClr val="bg1"/>
                </a:solidFill>
                <a:latin typeface="EYInterstate Light" panose="02000506000000020004" pitchFamily="2" charset="0"/>
                <a:ea typeface="Times New Roman" panose="02020603050405020304" pitchFamily="18" charset="0"/>
                <a:cs typeface="EYInterstate Light" panose="02000506000000020004" pitchFamily="2" charset="0"/>
              </a:rPr>
              <a:t>EY is a global leader in assurance, tax, transaction and advisory services. Worldwide, our 300,000 people are united by our shared values and an un-wavering commitment to quality. We make a difference by helping our people, our clients and our wider communities achieve potential.</a:t>
            </a:r>
            <a:endParaRPr lang="bs-Latn-BA" sz="1200" dirty="0">
              <a:solidFill>
                <a:schemeClr val="bg1"/>
              </a:solidFill>
              <a:latin typeface="EYInterstate Light" panose="02000506000000020004" pitchFamily="2" charset="0"/>
              <a:ea typeface="Times New Roman" panose="02020603050405020304" pitchFamily="18" charset="0"/>
              <a:cs typeface="EYInterstate" panose="02000503020000020004" pitchFamily="2" charset="0"/>
            </a:endParaRPr>
          </a:p>
          <a:p>
            <a:pPr marR="101600"/>
            <a:r>
              <a:rPr lang="en-US" sz="1200" dirty="0">
                <a:solidFill>
                  <a:schemeClr val="bg1"/>
                </a:solidFill>
                <a:latin typeface="EYInterstate Light" panose="02000506000000020004" pitchFamily="2" charset="0"/>
                <a:ea typeface="Times New Roman" panose="02020603050405020304" pitchFamily="18" charset="0"/>
                <a:cs typeface="EYInterstate Light" panose="02000506000000020004" pitchFamily="2" charset="0"/>
              </a:rPr>
              <a:t> </a:t>
            </a:r>
            <a:endParaRPr lang="bs-Latn-BA" sz="1200" dirty="0">
              <a:solidFill>
                <a:schemeClr val="bg1"/>
              </a:solidFill>
              <a:latin typeface="EYInterstate Light" panose="02000506000000020004" pitchFamily="2" charset="0"/>
              <a:ea typeface="Times New Roman" panose="02020603050405020304" pitchFamily="18" charset="0"/>
              <a:cs typeface="EYInterstate" panose="02000503020000020004" pitchFamily="2" charset="0"/>
            </a:endParaRPr>
          </a:p>
          <a:p>
            <a:pPr marR="101600"/>
            <a:r>
              <a:rPr lang="ru-RU" sz="1200" dirty="0">
                <a:solidFill>
                  <a:schemeClr val="bg1"/>
                </a:solidFill>
                <a:latin typeface="EYInterstate Light" panose="02000506000000020004" pitchFamily="2" charset="0"/>
                <a:ea typeface="Times New Roman" panose="02020603050405020304" pitchFamily="18" charset="0"/>
                <a:cs typeface="EYInterstate Light" panose="02000506000000020004" pitchFamily="2" charset="0"/>
              </a:rPr>
              <a:t>EY refers to the global organization, and may refer to one or more, of the member firms of Ernst &amp; Young Global Limited, each of which is a separate legal entity. Ernst &amp; Young Global Limited, a UK company limited by guarantee, does not provide services to clients. For more information about our organization, please visit </a:t>
            </a:r>
            <a:r>
              <a:rPr lang="bs-Latn-BA" sz="1200" u="sng" dirty="0">
                <a:solidFill>
                  <a:schemeClr val="bg1"/>
                </a:solidFill>
                <a:latin typeface="EYInterstate Light" panose="02000506000000020004" pitchFamily="2" charset="0"/>
                <a:ea typeface="Times New Roman" panose="02020603050405020304" pitchFamily="18" charset="0"/>
                <a:cs typeface="EYInterstate Light" panose="02000506000000020004" pitchFamily="2" charset="0"/>
              </a:rPr>
              <a:t>www.ey.com/</a:t>
            </a:r>
            <a:r>
              <a:rPr lang="en-US" sz="1200" u="sng" dirty="0" err="1">
                <a:solidFill>
                  <a:schemeClr val="bg1"/>
                </a:solidFill>
                <a:latin typeface="EYInterstate Light" panose="02000506000000020004" pitchFamily="2" charset="0"/>
                <a:ea typeface="Times New Roman" panose="02020603050405020304" pitchFamily="18" charset="0"/>
                <a:cs typeface="EYInterstate Light" panose="02000506000000020004" pitchFamily="2" charset="0"/>
              </a:rPr>
              <a:t>rs</a:t>
            </a:r>
            <a:endParaRPr lang="bs-Latn-BA" sz="1200" dirty="0">
              <a:solidFill>
                <a:schemeClr val="bg1"/>
              </a:solidFill>
              <a:latin typeface="EYInterstate Light" panose="02000506000000020004" pitchFamily="2" charset="0"/>
              <a:ea typeface="Times New Roman" panose="02020603050405020304" pitchFamily="18" charset="0"/>
              <a:cs typeface="EYInterstate" panose="02000503020000020004" pitchFamily="2" charset="0"/>
            </a:endParaRPr>
          </a:p>
          <a:p>
            <a:pPr marR="101600"/>
            <a:r>
              <a:rPr lang="bs-Latn-BA" sz="1200" dirty="0">
                <a:solidFill>
                  <a:schemeClr val="bg1"/>
                </a:solidFill>
                <a:latin typeface="EYInterstate Light" panose="02000506000000020004" pitchFamily="2" charset="0"/>
                <a:ea typeface="Times New Roman" panose="02020603050405020304" pitchFamily="18" charset="0"/>
                <a:cs typeface="EYInterstate Light" panose="02000506000000020004" pitchFamily="2" charset="0"/>
              </a:rPr>
              <a:t> </a:t>
            </a:r>
          </a:p>
          <a:p>
            <a:pPr marR="101600" algn="just"/>
            <a:r>
              <a:rPr lang="en-US" sz="800" i="1" dirty="0">
                <a:solidFill>
                  <a:schemeClr val="bg1"/>
                </a:solidFill>
                <a:latin typeface="EYInterstate Light" panose="02000506000000020004" pitchFamily="2" charset="0"/>
                <a:ea typeface="Times New Roman" panose="02020603050405020304" pitchFamily="18" charset="0"/>
                <a:cs typeface="EYInterstate" panose="02000503020000020004" pitchFamily="2" charset="0"/>
              </a:rPr>
              <a:t>This publication contains information in summary form and is therefore intended for general guidance only. It is not intended to be a substitute for detailed research or the exercise of professional judgment. Neither EYGM Limited nor any other member of the global Ernst &amp; Young organization can accept any responsibility for loss occasioned to any person acting or refraining from action as a result of any material in this publication. On any specific matter, reference should be made to the appropriate advisor. </a:t>
            </a:r>
            <a:endParaRPr lang="sr-Latn-RS" sz="800" i="1" dirty="0">
              <a:solidFill>
                <a:schemeClr val="bg1"/>
              </a:solidFill>
              <a:latin typeface="EYInterstate Light" panose="02000506000000020004" pitchFamily="2" charset="0"/>
              <a:ea typeface="Times New Roman" panose="02020603050405020304" pitchFamily="18" charset="0"/>
              <a:cs typeface="EYInterstate" panose="02000503020000020004" pitchFamily="2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E600"/>
              </a:buClr>
              <a:buSzPct val="70000"/>
              <a:buFontTx/>
              <a:buNone/>
              <a:tabLst/>
              <a:defRPr/>
            </a:pPr>
            <a:endParaRPr lang="sr-Latn-RS" sz="800" kern="0" dirty="0">
              <a:solidFill>
                <a:schemeClr val="bg1"/>
              </a:solidFill>
              <a:latin typeface="EYInterstate Light" panose="02000506000000020004" pitchFamily="2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E600"/>
              </a:buClr>
              <a:buSzPct val="70000"/>
              <a:buFontTx/>
              <a:buNone/>
              <a:tabLst/>
              <a:defRPr/>
            </a:pPr>
            <a:r>
              <a:rPr lang="en-US" sz="800" kern="0" dirty="0">
                <a:solidFill>
                  <a:schemeClr val="bg1"/>
                </a:solidFill>
                <a:latin typeface="EYInterstate Light" panose="02000506000000020004" pitchFamily="2" charset="0"/>
              </a:rPr>
              <a:t>© 202</a:t>
            </a:r>
            <a:r>
              <a:rPr lang="sr-Latn-RS" sz="800" kern="0" dirty="0">
                <a:solidFill>
                  <a:schemeClr val="bg1"/>
                </a:solidFill>
                <a:latin typeface="EYInterstate Light" panose="02000506000000020004" pitchFamily="2" charset="0"/>
              </a:rPr>
              <a:t>3</a:t>
            </a:r>
            <a:r>
              <a:rPr lang="en-US" sz="800" kern="0" dirty="0">
                <a:solidFill>
                  <a:schemeClr val="bg1"/>
                </a:solidFill>
                <a:latin typeface="EYInterstate Light" panose="02000506000000020004" pitchFamily="2" charset="0"/>
              </a:rPr>
              <a:t> Ernst &amp; Young LLC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E600"/>
              </a:buClr>
              <a:buSzPct val="70000"/>
              <a:buFontTx/>
              <a:buNone/>
              <a:tabLst/>
              <a:defRPr/>
            </a:pPr>
            <a:r>
              <a:rPr lang="en-US" sz="800" kern="0" dirty="0">
                <a:solidFill>
                  <a:schemeClr val="bg1"/>
                </a:solidFill>
                <a:latin typeface="EYInterstate Light" panose="02000506000000020004" pitchFamily="2" charset="0"/>
              </a:rPr>
              <a:t>All Rights Reserved.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E600"/>
              </a:buClr>
              <a:buSzPct val="70000"/>
              <a:buFontTx/>
              <a:buNone/>
              <a:tabLst/>
              <a:defRPr/>
            </a:pPr>
            <a:endParaRPr lang="en-US" sz="800" kern="0" dirty="0">
              <a:solidFill>
                <a:schemeClr val="bg1"/>
              </a:solidFill>
              <a:latin typeface="EYInterstate Light" panose="02000506000000020004" pitchFamily="2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E600"/>
              </a:buClr>
              <a:buSzPct val="70000"/>
              <a:buFontTx/>
              <a:buNone/>
              <a:tabLst/>
              <a:defRPr/>
            </a:pPr>
            <a:endParaRPr lang="en-US" sz="800" kern="0" dirty="0">
              <a:solidFill>
                <a:schemeClr val="bg1"/>
              </a:solidFill>
              <a:latin typeface="EYInterstate Light" panose="02000506000000020004" pitchFamily="2" charset="0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E600"/>
              </a:buClr>
              <a:buSzPct val="70000"/>
              <a:buFont typeface="Arial" panose="020B0604020202020204" pitchFamily="34" charset="0"/>
              <a:buChar char="►"/>
              <a:tabLst/>
              <a:defRPr/>
            </a:pPr>
            <a:endParaRPr lang="en-US" sz="800" kern="0" dirty="0">
              <a:solidFill>
                <a:schemeClr val="bg1"/>
              </a:solidFill>
              <a:latin typeface="EYInterstate Light" panose="02000506000000020004" pitchFamily="2" charset="0"/>
            </a:endParaRPr>
          </a:p>
          <a:p>
            <a:pPr algn="l"/>
            <a:r>
              <a:rPr lang="en-US" sz="800" kern="0" dirty="0">
                <a:solidFill>
                  <a:schemeClr val="bg1"/>
                </a:solidFill>
                <a:latin typeface="EYInterstate Light" panose="02000506000000020004" pitchFamily="2" charset="0"/>
              </a:rPr>
              <a:t>Ernst &amp; Young d.o.o. </a:t>
            </a:r>
            <a:r>
              <a:rPr lang="sr-Latn-RS" sz="800" kern="0" dirty="0">
                <a:solidFill>
                  <a:schemeClr val="bg1"/>
                </a:solidFill>
                <a:latin typeface="EYInterstate Light" panose="02000506000000020004" pitchFamily="2" charset="0"/>
              </a:rPr>
              <a:t> Beograd</a:t>
            </a:r>
          </a:p>
          <a:p>
            <a:pPr algn="l"/>
            <a:r>
              <a:rPr lang="sr-Latn-RS" sz="800" kern="0" dirty="0">
                <a:solidFill>
                  <a:schemeClr val="bg1"/>
                </a:solidFill>
                <a:latin typeface="EYInterstate Light" panose="02000506000000020004" pitchFamily="2" charset="0"/>
              </a:rPr>
              <a:t>Vladimira Popovića 8a, 11070</a:t>
            </a:r>
          </a:p>
          <a:p>
            <a:pPr algn="l"/>
            <a:r>
              <a:rPr lang="sr-Latn-RS" sz="800" kern="0" dirty="0">
                <a:solidFill>
                  <a:schemeClr val="bg1"/>
                </a:solidFill>
                <a:latin typeface="EYInterstate Light" panose="02000506000000020004" pitchFamily="2" charset="0"/>
              </a:rPr>
              <a:t>Tel. </a:t>
            </a:r>
            <a:r>
              <a:rPr lang="de-DE" sz="800" kern="0" dirty="0">
                <a:solidFill>
                  <a:schemeClr val="bg1"/>
                </a:solidFill>
                <a:latin typeface="EYInterstate Light" panose="02000506000000020004" pitchFamily="2" charset="0"/>
              </a:rPr>
              <a:t>+381 11 2095 800</a:t>
            </a:r>
            <a:endParaRPr lang="sr-Latn-RS" sz="800" kern="0" dirty="0">
              <a:solidFill>
                <a:schemeClr val="bg1"/>
              </a:solidFill>
              <a:latin typeface="EYInterstate Light" panose="02000506000000020004" pitchFamily="2" charset="0"/>
            </a:endParaRPr>
          </a:p>
          <a:p>
            <a:pPr marR="101600" algn="just"/>
            <a:endParaRPr lang="bs-Latn-BA" sz="800" i="1" dirty="0">
              <a:solidFill>
                <a:schemeClr val="bg1"/>
              </a:solidFill>
              <a:latin typeface="EYInterstate Light" panose="02000506000000020004" pitchFamily="2" charset="0"/>
              <a:ea typeface="Times New Roman" panose="02020603050405020304" pitchFamily="18" charset="0"/>
              <a:cs typeface="EYInterstate" panose="0200050302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36526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EY light background">
  <a:themeElements>
    <a:clrScheme name="Custom 8">
      <a:dk1>
        <a:srgbClr val="FFFFFF"/>
      </a:dk1>
      <a:lt1>
        <a:srgbClr val="2E2E38"/>
      </a:lt1>
      <a:dk2>
        <a:srgbClr val="FFE600"/>
      </a:dk2>
      <a:lt2>
        <a:srgbClr val="000000"/>
      </a:lt2>
      <a:accent1>
        <a:srgbClr val="2DB757"/>
      </a:accent1>
      <a:accent2>
        <a:srgbClr val="27ACAA"/>
      </a:accent2>
      <a:accent3>
        <a:srgbClr val="188CE5"/>
      </a:accent3>
      <a:accent4>
        <a:srgbClr val="3D108A"/>
      </a:accent4>
      <a:accent5>
        <a:srgbClr val="FF4136"/>
      </a:accent5>
      <a:accent6>
        <a:srgbClr val="FF6D00"/>
      </a:accent6>
      <a:hlink>
        <a:srgbClr val="0000FF"/>
      </a:hlink>
      <a:folHlink>
        <a:srgbClr val="800080"/>
      </a:folHlink>
    </a:clrScheme>
    <a:fontScheme name="Custom 1">
      <a:majorFont>
        <a:latin typeface="EYInterstate Light"/>
        <a:ea typeface=""/>
        <a:cs typeface=""/>
      </a:majorFont>
      <a:minorFont>
        <a:latin typeface="EYInterstate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 w="9525">
          <a:solidFill>
            <a:schemeClr val="accent1"/>
          </a:solidFill>
        </a:ln>
      </a:spPr>
      <a:bodyPr rtlCol="0" anchor="t" anchorCtr="0"/>
      <a:lstStyle>
        <a:defPPr algn="ctr">
          <a:defRPr sz="1200" dirty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9525">
          <a:solidFill>
            <a:schemeClr val="accent1"/>
          </a:solidFill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lIns="0" tIns="36576" rIns="0" bIns="0" rtlCol="0">
        <a:spAutoFit/>
      </a:bodyPr>
      <a:lstStyle>
        <a:defPPr marL="356616" indent="-356616">
          <a:lnSpc>
            <a:spcPct val="85000"/>
          </a:lnSpc>
          <a:spcAft>
            <a:spcPts val="600"/>
          </a:spcAft>
          <a:buClr>
            <a:schemeClr val="accent2"/>
          </a:buClr>
          <a:buSzPct val="70000"/>
          <a:buFont typeface="Arial" pitchFamily="34" charset="0"/>
          <a:buChar char="►"/>
          <a:defRPr sz="1200" dirty="0" err="1" smtClean="0">
            <a:solidFill>
              <a:schemeClr val="bg1"/>
            </a:solidFill>
          </a:defRPr>
        </a:defPPr>
      </a:lstStyle>
    </a:tx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CustomMKOP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KProdID">
    <vt:lpwstr>ZMOutlook</vt:lpwstr>
  </property>
  <property fmtid="{D5CDD505-2E9C-101B-9397-08002B2CF9AE}" pid="3" name="SizeBefore">
    <vt:lpwstr>40691351</vt:lpwstr>
  </property>
  <property fmtid="{D5CDD505-2E9C-101B-9397-08002B2CF9AE}" pid="4" name="OptimizationTime">
    <vt:lpwstr>20231207_1032</vt:lpwstr>
  </property>
</Properties>
</file>

<file path=docProps/app.xml><?xml version="1.0" encoding="utf-8"?>
<Properties xmlns="http://schemas.openxmlformats.org/officeDocument/2006/extended-properties" xmlns:vt="http://schemas.openxmlformats.org/officeDocument/2006/docPropsVTypes">
  <TotalTime>13</TotalTime>
  <Words>1338</Words>
  <Application>Microsoft Office PowerPoint</Application>
  <PresentationFormat>Widescreen</PresentationFormat>
  <Paragraphs>275</Paragraphs>
  <Slides>14</Slides>
  <Notes>14</Notes>
  <HiddenSlides>0</HiddenSlides>
  <MMClips>2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14</vt:i4>
      </vt:variant>
    </vt:vector>
  </HeadingPairs>
  <TitlesOfParts>
    <vt:vector size="23" baseType="lpstr">
      <vt:lpstr>Arial</vt:lpstr>
      <vt:lpstr>Calibri</vt:lpstr>
      <vt:lpstr>Calibri Light</vt:lpstr>
      <vt:lpstr>EYInterstate</vt:lpstr>
      <vt:lpstr>EYInterstate Light</vt:lpstr>
      <vt:lpstr>Georgia</vt:lpstr>
      <vt:lpstr>Wingdings</vt:lpstr>
      <vt:lpstr>Office Theme</vt:lpstr>
      <vt:lpstr>1_EY light background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Visnja Cvetic Nikolic</dc:creator>
  <cp:lastModifiedBy>Visnja Cvetic Nikolic</cp:lastModifiedBy>
  <cp:revision>10</cp:revision>
  <dcterms:created xsi:type="dcterms:W3CDTF">2023-11-21T14:35:47Z</dcterms:created>
  <dcterms:modified xsi:type="dcterms:W3CDTF">2023-12-07T09:29:59Z</dcterms:modified>
</cp:coreProperties>
</file>